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7.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89" r:id="rId3"/>
    <p:sldMasterId id="2147483704" r:id="rId4"/>
    <p:sldMasterId id="2147483738" r:id="rId5"/>
    <p:sldMasterId id="2147483750" r:id="rId6"/>
    <p:sldMasterId id="2147483755" r:id="rId7"/>
    <p:sldMasterId id="2147483784" r:id="rId8"/>
    <p:sldMasterId id="2147483800" r:id="rId9"/>
    <p:sldMasterId id="2147483802" r:id="rId10"/>
  </p:sldMasterIdLst>
  <p:notesMasterIdLst>
    <p:notesMasterId r:id="rId277"/>
  </p:notesMasterIdLst>
  <p:sldIdLst>
    <p:sldId id="302" r:id="rId11"/>
    <p:sldId id="479" r:id="rId12"/>
    <p:sldId id="483" r:id="rId13"/>
    <p:sldId id="760" r:id="rId14"/>
    <p:sldId id="499" r:id="rId15"/>
    <p:sldId id="509" r:id="rId16"/>
    <p:sldId id="531" r:id="rId17"/>
    <p:sldId id="533" r:id="rId18"/>
    <p:sldId id="782" r:id="rId19"/>
    <p:sldId id="783" r:id="rId20"/>
    <p:sldId id="535" r:id="rId21"/>
    <p:sldId id="536" r:id="rId22"/>
    <p:sldId id="491" r:id="rId23"/>
    <p:sldId id="495" r:id="rId24"/>
    <p:sldId id="768" r:id="rId25"/>
    <p:sldId id="498" r:id="rId26"/>
    <p:sldId id="770" r:id="rId27"/>
    <p:sldId id="500" r:id="rId28"/>
    <p:sldId id="771" r:id="rId29"/>
    <p:sldId id="578" r:id="rId30"/>
    <p:sldId id="773" r:id="rId31"/>
    <p:sldId id="774" r:id="rId32"/>
    <p:sldId id="775" r:id="rId33"/>
    <p:sldId id="705" r:id="rId34"/>
    <p:sldId id="849" r:id="rId35"/>
    <p:sldId id="585" r:id="rId36"/>
    <p:sldId id="886" r:id="rId37"/>
    <p:sldId id="593" r:id="rId38"/>
    <p:sldId id="594" r:id="rId39"/>
    <p:sldId id="629" r:id="rId40"/>
    <p:sldId id="633" r:id="rId41"/>
    <p:sldId id="635" r:id="rId42"/>
    <p:sldId id="636" r:id="rId43"/>
    <p:sldId id="641" r:id="rId44"/>
    <p:sldId id="642" r:id="rId45"/>
    <p:sldId id="881" r:id="rId46"/>
    <p:sldId id="878" r:id="rId47"/>
    <p:sldId id="880" r:id="rId48"/>
    <p:sldId id="941" r:id="rId49"/>
    <p:sldId id="882" r:id="rId50"/>
    <p:sldId id="903" r:id="rId51"/>
    <p:sldId id="884" r:id="rId52"/>
    <p:sldId id="887" r:id="rId53"/>
    <p:sldId id="930" r:id="rId54"/>
    <p:sldId id="706" r:id="rId55"/>
    <p:sldId id="754" r:id="rId56"/>
    <p:sldId id="850" r:id="rId57"/>
    <p:sldId id="814" r:id="rId58"/>
    <p:sldId id="837" r:id="rId59"/>
    <p:sldId id="627" r:id="rId60"/>
    <p:sldId id="763" r:id="rId61"/>
    <p:sldId id="725" r:id="rId62"/>
    <p:sldId id="658" r:id="rId63"/>
    <p:sldId id="987" r:id="rId64"/>
    <p:sldId id="991" r:id="rId65"/>
    <p:sldId id="799" r:id="rId66"/>
    <p:sldId id="683" r:id="rId67"/>
    <p:sldId id="810" r:id="rId68"/>
    <p:sldId id="626" r:id="rId69"/>
    <p:sldId id="607" r:id="rId70"/>
    <p:sldId id="707" r:id="rId71"/>
    <p:sldId id="729" r:id="rId72"/>
    <p:sldId id="917" r:id="rId73"/>
    <p:sldId id="897" r:id="rId74"/>
    <p:sldId id="901" r:id="rId75"/>
    <p:sldId id="1004" r:id="rId76"/>
    <p:sldId id="919" r:id="rId77"/>
    <p:sldId id="904" r:id="rId78"/>
    <p:sldId id="1006" r:id="rId79"/>
    <p:sldId id="411" r:id="rId80"/>
    <p:sldId id="874" r:id="rId81"/>
    <p:sldId id="929" r:id="rId82"/>
    <p:sldId id="877" r:id="rId83"/>
    <p:sldId id="1008" r:id="rId84"/>
    <p:sldId id="918" r:id="rId85"/>
    <p:sldId id="1009" r:id="rId86"/>
    <p:sldId id="920" r:id="rId87"/>
    <p:sldId id="921" r:id="rId88"/>
    <p:sldId id="932" r:id="rId89"/>
    <p:sldId id="934" r:id="rId90"/>
    <p:sldId id="935" r:id="rId91"/>
    <p:sldId id="936" r:id="rId92"/>
    <p:sldId id="937" r:id="rId93"/>
    <p:sldId id="958" r:id="rId94"/>
    <p:sldId id="959" r:id="rId95"/>
    <p:sldId id="960" r:id="rId96"/>
    <p:sldId id="961" r:id="rId97"/>
    <p:sldId id="962" r:id="rId98"/>
    <p:sldId id="1012" r:id="rId99"/>
    <p:sldId id="1013" r:id="rId100"/>
    <p:sldId id="368" r:id="rId101"/>
    <p:sldId id="369" r:id="rId102"/>
    <p:sldId id="986" r:id="rId103"/>
    <p:sldId id="1173" r:id="rId104"/>
    <p:sldId id="1172" r:id="rId105"/>
    <p:sldId id="988" r:id="rId106"/>
    <p:sldId id="676" r:id="rId107"/>
    <p:sldId id="677" r:id="rId108"/>
    <p:sldId id="678" r:id="rId109"/>
    <p:sldId id="409" r:id="rId110"/>
    <p:sldId id="679" r:id="rId111"/>
    <p:sldId id="680" r:id="rId112"/>
    <p:sldId id="691" r:id="rId113"/>
    <p:sldId id="548" r:id="rId114"/>
    <p:sldId id="432" r:id="rId115"/>
    <p:sldId id="696" r:id="rId116"/>
    <p:sldId id="397" r:id="rId117"/>
    <p:sldId id="348" r:id="rId118"/>
    <p:sldId id="353" r:id="rId119"/>
    <p:sldId id="354" r:id="rId120"/>
    <p:sldId id="355" r:id="rId121"/>
    <p:sldId id="700" r:id="rId122"/>
    <p:sldId id="451" r:id="rId123"/>
    <p:sldId id="682" r:id="rId124"/>
    <p:sldId id="260" r:id="rId125"/>
    <p:sldId id="306" r:id="rId126"/>
    <p:sldId id="307" r:id="rId127"/>
    <p:sldId id="309" r:id="rId128"/>
    <p:sldId id="310" r:id="rId129"/>
    <p:sldId id="313" r:id="rId130"/>
    <p:sldId id="314" r:id="rId131"/>
    <p:sldId id="1018" r:id="rId132"/>
    <p:sldId id="1019" r:id="rId133"/>
    <p:sldId id="699" r:id="rId134"/>
    <p:sldId id="701" r:id="rId135"/>
    <p:sldId id="702" r:id="rId136"/>
    <p:sldId id="703" r:id="rId137"/>
    <p:sldId id="704" r:id="rId138"/>
    <p:sldId id="1020" r:id="rId139"/>
    <p:sldId id="1021" r:id="rId140"/>
    <p:sldId id="709" r:id="rId141"/>
    <p:sldId id="708" r:id="rId142"/>
    <p:sldId id="710" r:id="rId143"/>
    <p:sldId id="711" r:id="rId144"/>
    <p:sldId id="713" r:id="rId145"/>
    <p:sldId id="712" r:id="rId146"/>
    <p:sldId id="714" r:id="rId147"/>
    <p:sldId id="715" r:id="rId148"/>
    <p:sldId id="716" r:id="rId149"/>
    <p:sldId id="717" r:id="rId150"/>
    <p:sldId id="718" r:id="rId151"/>
    <p:sldId id="719" r:id="rId152"/>
    <p:sldId id="722" r:id="rId153"/>
    <p:sldId id="723" r:id="rId154"/>
    <p:sldId id="724" r:id="rId155"/>
    <p:sldId id="1022" r:id="rId156"/>
    <p:sldId id="726" r:id="rId157"/>
    <p:sldId id="727" r:id="rId158"/>
    <p:sldId id="731" r:id="rId159"/>
    <p:sldId id="732" r:id="rId160"/>
    <p:sldId id="736" r:id="rId161"/>
    <p:sldId id="735" r:id="rId162"/>
    <p:sldId id="737" r:id="rId163"/>
    <p:sldId id="738" r:id="rId164"/>
    <p:sldId id="739" r:id="rId165"/>
    <p:sldId id="734" r:id="rId166"/>
    <p:sldId id="740" r:id="rId167"/>
    <p:sldId id="741" r:id="rId168"/>
    <p:sldId id="980" r:id="rId169"/>
    <p:sldId id="1128" r:id="rId170"/>
    <p:sldId id="1129" r:id="rId171"/>
    <p:sldId id="1002" r:id="rId172"/>
    <p:sldId id="1130" r:id="rId173"/>
    <p:sldId id="1131" r:id="rId174"/>
    <p:sldId id="1132" r:id="rId175"/>
    <p:sldId id="1049" r:id="rId176"/>
    <p:sldId id="1048" r:id="rId177"/>
    <p:sldId id="1134" r:id="rId178"/>
    <p:sldId id="1051" r:id="rId179"/>
    <p:sldId id="1050" r:id="rId180"/>
    <p:sldId id="1052" r:id="rId181"/>
    <p:sldId id="1010" r:id="rId182"/>
    <p:sldId id="1097" r:id="rId183"/>
    <p:sldId id="1096" r:id="rId184"/>
    <p:sldId id="1098" r:id="rId185"/>
    <p:sldId id="1099" r:id="rId186"/>
    <p:sldId id="1104" r:id="rId187"/>
    <p:sldId id="1105" r:id="rId188"/>
    <p:sldId id="1106" r:id="rId189"/>
    <p:sldId id="1107" r:id="rId190"/>
    <p:sldId id="1108" r:id="rId191"/>
    <p:sldId id="1000" r:id="rId192"/>
    <p:sldId id="1001" r:id="rId193"/>
    <p:sldId id="1136" r:id="rId194"/>
    <p:sldId id="1007" r:id="rId195"/>
    <p:sldId id="1139" r:id="rId196"/>
    <p:sldId id="1140" r:id="rId197"/>
    <p:sldId id="1141" r:id="rId198"/>
    <p:sldId id="1142" r:id="rId199"/>
    <p:sldId id="1143" r:id="rId200"/>
    <p:sldId id="1144" r:id="rId201"/>
    <p:sldId id="1017" r:id="rId202"/>
    <p:sldId id="1032" r:id="rId203"/>
    <p:sldId id="1145" r:id="rId204"/>
    <p:sldId id="1005" r:id="rId205"/>
    <p:sldId id="1146" r:id="rId206"/>
    <p:sldId id="1147" r:id="rId207"/>
    <p:sldId id="1148" r:id="rId208"/>
    <p:sldId id="1060" r:id="rId209"/>
    <p:sldId id="1025" r:id="rId210"/>
    <p:sldId id="1061" r:id="rId211"/>
    <p:sldId id="1064" r:id="rId212"/>
    <p:sldId id="1034" r:id="rId213"/>
    <p:sldId id="1035" r:id="rId214"/>
    <p:sldId id="1065" r:id="rId215"/>
    <p:sldId id="1066" r:id="rId216"/>
    <p:sldId id="1067" r:id="rId217"/>
    <p:sldId id="1068" r:id="rId218"/>
    <p:sldId id="1069" r:id="rId219"/>
    <p:sldId id="1150" r:id="rId220"/>
    <p:sldId id="1071" r:id="rId221"/>
    <p:sldId id="1152" r:id="rId222"/>
    <p:sldId id="1053" r:id="rId223"/>
    <p:sldId id="1054" r:id="rId224"/>
    <p:sldId id="1056" r:id="rId225"/>
    <p:sldId id="1044" r:id="rId226"/>
    <p:sldId id="1043" r:id="rId227"/>
    <p:sldId id="1057" r:id="rId228"/>
    <p:sldId id="1090" r:id="rId229"/>
    <p:sldId id="1059" r:id="rId230"/>
    <p:sldId id="1092" r:id="rId231"/>
    <p:sldId id="1093" r:id="rId232"/>
    <p:sldId id="1094" r:id="rId233"/>
    <p:sldId id="1095" r:id="rId234"/>
    <p:sldId id="1153" r:id="rId235"/>
    <p:sldId id="1155" r:id="rId236"/>
    <p:sldId id="1156" r:id="rId237"/>
    <p:sldId id="1100" r:id="rId238"/>
    <p:sldId id="1101" r:id="rId239"/>
    <p:sldId id="1158" r:id="rId240"/>
    <p:sldId id="1161" r:id="rId241"/>
    <p:sldId id="1119" r:id="rId242"/>
    <p:sldId id="1163" r:id="rId243"/>
    <p:sldId id="1164" r:id="rId244"/>
    <p:sldId id="1165" r:id="rId245"/>
    <p:sldId id="1166" r:id="rId246"/>
    <p:sldId id="1133" r:id="rId247"/>
    <p:sldId id="1167" r:id="rId248"/>
    <p:sldId id="1168" r:id="rId249"/>
    <p:sldId id="1169" r:id="rId250"/>
    <p:sldId id="1120" r:id="rId251"/>
    <p:sldId id="1121" r:id="rId252"/>
    <p:sldId id="1122" r:id="rId253"/>
    <p:sldId id="1123" r:id="rId254"/>
    <p:sldId id="1124" r:id="rId255"/>
    <p:sldId id="1125" r:id="rId256"/>
    <p:sldId id="1126" r:id="rId257"/>
    <p:sldId id="1127" r:id="rId258"/>
    <p:sldId id="1162" r:id="rId259"/>
    <p:sldId id="1072" r:id="rId260"/>
    <p:sldId id="1073" r:id="rId261"/>
    <p:sldId id="1074" r:id="rId262"/>
    <p:sldId id="1075" r:id="rId263"/>
    <p:sldId id="1076" r:id="rId264"/>
    <p:sldId id="1077" r:id="rId265"/>
    <p:sldId id="1078" r:id="rId266"/>
    <p:sldId id="1079" r:id="rId267"/>
    <p:sldId id="1080" r:id="rId268"/>
    <p:sldId id="1081" r:id="rId269"/>
    <p:sldId id="1082" r:id="rId270"/>
    <p:sldId id="1084" r:id="rId271"/>
    <p:sldId id="1085" r:id="rId272"/>
    <p:sldId id="1086" r:id="rId273"/>
    <p:sldId id="1087" r:id="rId274"/>
    <p:sldId id="1088" r:id="rId275"/>
    <p:sldId id="1089" r:id="rId2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ohua Liu" initials="YL" lastIdx="3" clrIdx="0">
    <p:extLst>
      <p:ext uri="{19B8F6BF-5375-455C-9EA6-DF929625EA0E}">
        <p15:presenceInfo xmlns:p15="http://schemas.microsoft.com/office/powerpoint/2012/main" userId="Yaohua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5188BF"/>
    <a:srgbClr val="FF0000"/>
    <a:srgbClr val="1D4E79"/>
    <a:srgbClr val="FF40FF"/>
    <a:srgbClr val="00FA00"/>
    <a:srgbClr val="FCBE01"/>
    <a:srgbClr val="FFE8CB"/>
    <a:srgbClr val="FFF4E7"/>
    <a:srgbClr val="F2E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2100C3-0219-4B49-8FF8-F6AE28FA552B}" v="62" dt="2024-06-19T08:38:30.400"/>
    <p1510:client id="{2CDF5522-7AB2-4C94-AD4A-85C90F2796A6}" v="16" dt="2024-06-19T07:03:00.051"/>
    <p1510:client id="{D42C69AF-C1E6-483B-A450-7DCDAE8A9C7D}" v="3" dt="2024-06-19T07:08:22.12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95288" autoAdjust="0"/>
  </p:normalViewPr>
  <p:slideViewPr>
    <p:cSldViewPr snapToGrid="0">
      <p:cViewPr>
        <p:scale>
          <a:sx n="90" d="100"/>
          <a:sy n="90" d="100"/>
        </p:scale>
        <p:origin x="2460" y="435"/>
      </p:cViewPr>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63" Type="http://schemas.openxmlformats.org/officeDocument/2006/relationships/slide" Target="slides/slide53.xml"/><Relationship Id="rId159" Type="http://schemas.openxmlformats.org/officeDocument/2006/relationships/slide" Target="slides/slide149.xml"/><Relationship Id="rId170" Type="http://schemas.openxmlformats.org/officeDocument/2006/relationships/slide" Target="slides/slide160.xml"/><Relationship Id="rId226" Type="http://schemas.openxmlformats.org/officeDocument/2006/relationships/slide" Target="slides/slide216.xml"/><Relationship Id="rId268" Type="http://schemas.openxmlformats.org/officeDocument/2006/relationships/slide" Target="slides/slide258.xml"/><Relationship Id="rId32" Type="http://schemas.openxmlformats.org/officeDocument/2006/relationships/slide" Target="slides/slide22.xml"/><Relationship Id="rId74" Type="http://schemas.openxmlformats.org/officeDocument/2006/relationships/slide" Target="slides/slide64.xml"/><Relationship Id="rId128" Type="http://schemas.openxmlformats.org/officeDocument/2006/relationships/slide" Target="slides/slide118.xml"/><Relationship Id="rId5" Type="http://schemas.openxmlformats.org/officeDocument/2006/relationships/slideMaster" Target="slideMasters/slideMaster5.xml"/><Relationship Id="rId181" Type="http://schemas.openxmlformats.org/officeDocument/2006/relationships/slide" Target="slides/slide171.xml"/><Relationship Id="rId237" Type="http://schemas.openxmlformats.org/officeDocument/2006/relationships/slide" Target="slides/slide227.xml"/><Relationship Id="rId279" Type="http://schemas.openxmlformats.org/officeDocument/2006/relationships/presProps" Target="presProps.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slide" Target="slides/slide196.xml"/><Relationship Id="rId227" Type="http://schemas.openxmlformats.org/officeDocument/2006/relationships/slide" Target="slides/slide217.xml"/><Relationship Id="rId248" Type="http://schemas.openxmlformats.org/officeDocument/2006/relationships/slide" Target="slides/slide238.xml"/><Relationship Id="rId269" Type="http://schemas.openxmlformats.org/officeDocument/2006/relationships/slide" Target="slides/slide259.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280" Type="http://schemas.openxmlformats.org/officeDocument/2006/relationships/viewProps" Target="viewProps.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217" Type="http://schemas.openxmlformats.org/officeDocument/2006/relationships/slide" Target="slides/slide207.xml"/><Relationship Id="rId6" Type="http://schemas.openxmlformats.org/officeDocument/2006/relationships/slideMaster" Target="slideMasters/slideMaster6.xml"/><Relationship Id="rId238" Type="http://schemas.openxmlformats.org/officeDocument/2006/relationships/slide" Target="slides/slide228.xml"/><Relationship Id="rId259" Type="http://schemas.openxmlformats.org/officeDocument/2006/relationships/slide" Target="slides/slide249.xml"/><Relationship Id="rId23" Type="http://schemas.openxmlformats.org/officeDocument/2006/relationships/slide" Target="slides/slide13.xml"/><Relationship Id="rId119" Type="http://schemas.openxmlformats.org/officeDocument/2006/relationships/slide" Target="slides/slide109.xml"/><Relationship Id="rId270" Type="http://schemas.openxmlformats.org/officeDocument/2006/relationships/slide" Target="slides/slide260.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slide" Target="slides/slide197.xml"/><Relationship Id="rId228" Type="http://schemas.openxmlformats.org/officeDocument/2006/relationships/slide" Target="slides/slide218.xml"/><Relationship Id="rId249" Type="http://schemas.openxmlformats.org/officeDocument/2006/relationships/slide" Target="slides/slide239.xml"/><Relationship Id="rId13" Type="http://schemas.openxmlformats.org/officeDocument/2006/relationships/slide" Target="slides/slide3.xml"/><Relationship Id="rId109" Type="http://schemas.openxmlformats.org/officeDocument/2006/relationships/slide" Target="slides/slide99.xml"/><Relationship Id="rId260" Type="http://schemas.openxmlformats.org/officeDocument/2006/relationships/slide" Target="slides/slide250.xml"/><Relationship Id="rId281" Type="http://schemas.openxmlformats.org/officeDocument/2006/relationships/theme" Target="theme/theme1.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7.xml"/><Relationship Id="rId162" Type="http://schemas.openxmlformats.org/officeDocument/2006/relationships/slide" Target="slides/slide152.xml"/><Relationship Id="rId183" Type="http://schemas.openxmlformats.org/officeDocument/2006/relationships/slide" Target="slides/slide173.xml"/><Relationship Id="rId218" Type="http://schemas.openxmlformats.org/officeDocument/2006/relationships/slide" Target="slides/slide208.xml"/><Relationship Id="rId239" Type="http://schemas.openxmlformats.org/officeDocument/2006/relationships/slide" Target="slides/slide229.xml"/><Relationship Id="rId250" Type="http://schemas.openxmlformats.org/officeDocument/2006/relationships/slide" Target="slides/slide240.xml"/><Relationship Id="rId271" Type="http://schemas.openxmlformats.org/officeDocument/2006/relationships/slide" Target="slides/slide261.xml"/><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208" Type="http://schemas.openxmlformats.org/officeDocument/2006/relationships/slide" Target="slides/slide198.xml"/><Relationship Id="rId229" Type="http://schemas.openxmlformats.org/officeDocument/2006/relationships/slide" Target="slides/slide219.xml"/><Relationship Id="rId240" Type="http://schemas.openxmlformats.org/officeDocument/2006/relationships/slide" Target="slides/slide230.xml"/><Relationship Id="rId261" Type="http://schemas.openxmlformats.org/officeDocument/2006/relationships/slide" Target="slides/slide251.xml"/><Relationship Id="rId14" Type="http://schemas.openxmlformats.org/officeDocument/2006/relationships/slide" Target="slides/slide4.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282" Type="http://schemas.openxmlformats.org/officeDocument/2006/relationships/tableStyles" Target="tableStyles.xml"/><Relationship Id="rId8" Type="http://schemas.openxmlformats.org/officeDocument/2006/relationships/slideMaster" Target="slideMasters/slideMaster8.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219" Type="http://schemas.openxmlformats.org/officeDocument/2006/relationships/slide" Target="slides/slide209.xml"/><Relationship Id="rId230" Type="http://schemas.openxmlformats.org/officeDocument/2006/relationships/slide" Target="slides/slide220.xml"/><Relationship Id="rId251" Type="http://schemas.openxmlformats.org/officeDocument/2006/relationships/slide" Target="slides/slide241.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272" Type="http://schemas.openxmlformats.org/officeDocument/2006/relationships/slide" Target="slides/slide262.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95" Type="http://schemas.openxmlformats.org/officeDocument/2006/relationships/slide" Target="slides/slide185.xml"/><Relationship Id="rId209" Type="http://schemas.openxmlformats.org/officeDocument/2006/relationships/slide" Target="slides/slide199.xml"/><Relationship Id="rId220" Type="http://schemas.openxmlformats.org/officeDocument/2006/relationships/slide" Target="slides/slide210.xml"/><Relationship Id="rId241" Type="http://schemas.openxmlformats.org/officeDocument/2006/relationships/slide" Target="slides/slide23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262" Type="http://schemas.openxmlformats.org/officeDocument/2006/relationships/slide" Target="slides/slide252.xml"/><Relationship Id="rId283" Type="http://schemas.microsoft.com/office/2016/11/relationships/changesInfo" Target="changesInfos/changesInfo1.xml"/><Relationship Id="rId78" Type="http://schemas.openxmlformats.org/officeDocument/2006/relationships/slide" Target="slides/slide68.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64" Type="http://schemas.openxmlformats.org/officeDocument/2006/relationships/slide" Target="slides/slide154.xml"/><Relationship Id="rId185" Type="http://schemas.openxmlformats.org/officeDocument/2006/relationships/slide" Target="slides/slide175.xml"/><Relationship Id="rId9" Type="http://schemas.openxmlformats.org/officeDocument/2006/relationships/slideMaster" Target="slideMasters/slideMaster9.xml"/><Relationship Id="rId210" Type="http://schemas.openxmlformats.org/officeDocument/2006/relationships/slide" Target="slides/slide200.xml"/><Relationship Id="rId26" Type="http://schemas.openxmlformats.org/officeDocument/2006/relationships/slide" Target="slides/slide16.xml"/><Relationship Id="rId231" Type="http://schemas.openxmlformats.org/officeDocument/2006/relationships/slide" Target="slides/slide221.xml"/><Relationship Id="rId252" Type="http://schemas.openxmlformats.org/officeDocument/2006/relationships/slide" Target="slides/slide242.xml"/><Relationship Id="rId273" Type="http://schemas.openxmlformats.org/officeDocument/2006/relationships/slide" Target="slides/slide263.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221" Type="http://schemas.openxmlformats.org/officeDocument/2006/relationships/slide" Target="slides/slide211.xml"/><Relationship Id="rId242" Type="http://schemas.openxmlformats.org/officeDocument/2006/relationships/slide" Target="slides/slide232.xml"/><Relationship Id="rId263" Type="http://schemas.openxmlformats.org/officeDocument/2006/relationships/slide" Target="slides/slide253.xml"/><Relationship Id="rId284" Type="http://schemas.microsoft.com/office/2015/10/relationships/revisionInfo" Target="revisionInfo.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11" Type="http://schemas.openxmlformats.org/officeDocument/2006/relationships/slide" Target="slides/slide201.xml"/><Relationship Id="rId232" Type="http://schemas.openxmlformats.org/officeDocument/2006/relationships/slide" Target="slides/slide222.xml"/><Relationship Id="rId253" Type="http://schemas.openxmlformats.org/officeDocument/2006/relationships/slide" Target="slides/slide243.xml"/><Relationship Id="rId274" Type="http://schemas.openxmlformats.org/officeDocument/2006/relationships/slide" Target="slides/slide264.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222" Type="http://schemas.openxmlformats.org/officeDocument/2006/relationships/slide" Target="slides/slide212.xml"/><Relationship Id="rId243" Type="http://schemas.openxmlformats.org/officeDocument/2006/relationships/slide" Target="slides/slide233.xml"/><Relationship Id="rId264" Type="http://schemas.openxmlformats.org/officeDocument/2006/relationships/slide" Target="slides/slide254.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slideMaster" Target="slideMasters/slideMaster1.xml"/><Relationship Id="rId212" Type="http://schemas.openxmlformats.org/officeDocument/2006/relationships/slide" Target="slides/slide202.xml"/><Relationship Id="rId233" Type="http://schemas.openxmlformats.org/officeDocument/2006/relationships/slide" Target="slides/slide223.xml"/><Relationship Id="rId254" Type="http://schemas.openxmlformats.org/officeDocument/2006/relationships/slide" Target="slides/slide244.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275" Type="http://schemas.openxmlformats.org/officeDocument/2006/relationships/slide" Target="slides/slide265.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223" Type="http://schemas.openxmlformats.org/officeDocument/2006/relationships/slide" Target="slides/slide213.xml"/><Relationship Id="rId244" Type="http://schemas.openxmlformats.org/officeDocument/2006/relationships/slide" Target="slides/slide234.xml"/><Relationship Id="rId18" Type="http://schemas.openxmlformats.org/officeDocument/2006/relationships/slide" Target="slides/slide8.xml"/><Relationship Id="rId39" Type="http://schemas.openxmlformats.org/officeDocument/2006/relationships/slide" Target="slides/slide29.xml"/><Relationship Id="rId265" Type="http://schemas.openxmlformats.org/officeDocument/2006/relationships/slide" Target="slides/slide255.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13" Type="http://schemas.openxmlformats.org/officeDocument/2006/relationships/slide" Target="slides/slide203.xml"/><Relationship Id="rId234" Type="http://schemas.openxmlformats.org/officeDocument/2006/relationships/slide" Target="slides/slide224.xml"/><Relationship Id="rId2" Type="http://schemas.openxmlformats.org/officeDocument/2006/relationships/slideMaster" Target="slideMasters/slideMaster2.xml"/><Relationship Id="rId29" Type="http://schemas.openxmlformats.org/officeDocument/2006/relationships/slide" Target="slides/slide19.xml"/><Relationship Id="rId255" Type="http://schemas.openxmlformats.org/officeDocument/2006/relationships/slide" Target="slides/slide245.xml"/><Relationship Id="rId276" Type="http://schemas.openxmlformats.org/officeDocument/2006/relationships/slide" Target="slides/slide266.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99" Type="http://schemas.openxmlformats.org/officeDocument/2006/relationships/slide" Target="slides/slide189.xml"/><Relationship Id="rId203" Type="http://schemas.openxmlformats.org/officeDocument/2006/relationships/slide" Target="slides/slide193.xml"/><Relationship Id="rId19" Type="http://schemas.openxmlformats.org/officeDocument/2006/relationships/slide" Target="slides/slide9.xml"/><Relationship Id="rId224" Type="http://schemas.openxmlformats.org/officeDocument/2006/relationships/slide" Target="slides/slide214.xml"/><Relationship Id="rId245" Type="http://schemas.openxmlformats.org/officeDocument/2006/relationships/slide" Target="slides/slide235.xml"/><Relationship Id="rId266" Type="http://schemas.openxmlformats.org/officeDocument/2006/relationships/slide" Target="slides/slide256.xml"/><Relationship Id="rId30" Type="http://schemas.openxmlformats.org/officeDocument/2006/relationships/slide" Target="slides/slide2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189" Type="http://schemas.openxmlformats.org/officeDocument/2006/relationships/slide" Target="slides/slide179.xml"/><Relationship Id="rId3" Type="http://schemas.openxmlformats.org/officeDocument/2006/relationships/slideMaster" Target="slideMasters/slideMaster3.xml"/><Relationship Id="rId214" Type="http://schemas.openxmlformats.org/officeDocument/2006/relationships/slide" Target="slides/slide204.xml"/><Relationship Id="rId235" Type="http://schemas.openxmlformats.org/officeDocument/2006/relationships/slide" Target="slides/slide225.xml"/><Relationship Id="rId256" Type="http://schemas.openxmlformats.org/officeDocument/2006/relationships/slide" Target="slides/slide246.xml"/><Relationship Id="rId277" Type="http://schemas.openxmlformats.org/officeDocument/2006/relationships/notesMaster" Target="notesMasters/notesMaster1.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179" Type="http://schemas.openxmlformats.org/officeDocument/2006/relationships/slide" Target="slides/slide169.xml"/><Relationship Id="rId190" Type="http://schemas.openxmlformats.org/officeDocument/2006/relationships/slide" Target="slides/slide180.xml"/><Relationship Id="rId204" Type="http://schemas.openxmlformats.org/officeDocument/2006/relationships/slide" Target="slides/slide194.xml"/><Relationship Id="rId225" Type="http://schemas.openxmlformats.org/officeDocument/2006/relationships/slide" Target="slides/slide215.xml"/><Relationship Id="rId246" Type="http://schemas.openxmlformats.org/officeDocument/2006/relationships/slide" Target="slides/slide236.xml"/><Relationship Id="rId267" Type="http://schemas.openxmlformats.org/officeDocument/2006/relationships/slide" Target="slides/slide25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94" Type="http://schemas.openxmlformats.org/officeDocument/2006/relationships/slide" Target="slides/slide84.xml"/><Relationship Id="rId148" Type="http://schemas.openxmlformats.org/officeDocument/2006/relationships/slide" Target="slides/slide138.xml"/><Relationship Id="rId169" Type="http://schemas.openxmlformats.org/officeDocument/2006/relationships/slide" Target="slides/slide159.xml"/><Relationship Id="rId4" Type="http://schemas.openxmlformats.org/officeDocument/2006/relationships/slideMaster" Target="slideMasters/slideMaster4.xml"/><Relationship Id="rId180" Type="http://schemas.openxmlformats.org/officeDocument/2006/relationships/slide" Target="slides/slide170.xml"/><Relationship Id="rId215" Type="http://schemas.openxmlformats.org/officeDocument/2006/relationships/slide" Target="slides/slide205.xml"/><Relationship Id="rId236" Type="http://schemas.openxmlformats.org/officeDocument/2006/relationships/slide" Target="slides/slide226.xml"/><Relationship Id="rId257" Type="http://schemas.openxmlformats.org/officeDocument/2006/relationships/slide" Target="slides/slide247.xml"/><Relationship Id="rId278" Type="http://schemas.openxmlformats.org/officeDocument/2006/relationships/commentAuthors" Target="commentAuthors.xml"/><Relationship Id="rId42" Type="http://schemas.openxmlformats.org/officeDocument/2006/relationships/slide" Target="slides/slide32.xml"/><Relationship Id="rId84" Type="http://schemas.openxmlformats.org/officeDocument/2006/relationships/slide" Target="slides/slide74.xml"/><Relationship Id="rId138" Type="http://schemas.openxmlformats.org/officeDocument/2006/relationships/slide" Target="slides/slide128.xml"/><Relationship Id="rId191" Type="http://schemas.openxmlformats.org/officeDocument/2006/relationships/slide" Target="slides/slide181.xml"/><Relationship Id="rId205" Type="http://schemas.openxmlformats.org/officeDocument/2006/relationships/slide" Target="slides/slide195.xml"/><Relationship Id="rId247" Type="http://schemas.openxmlformats.org/officeDocument/2006/relationships/slide" Target="slides/slide237.xml"/><Relationship Id="rId107" Type="http://schemas.openxmlformats.org/officeDocument/2006/relationships/slide" Target="slides/slide97.xml"/><Relationship Id="rId11" Type="http://schemas.openxmlformats.org/officeDocument/2006/relationships/slide" Target="slides/slide1.xml"/><Relationship Id="rId53" Type="http://schemas.openxmlformats.org/officeDocument/2006/relationships/slide" Target="slides/slide43.xml"/><Relationship Id="rId149" Type="http://schemas.openxmlformats.org/officeDocument/2006/relationships/slide" Target="slides/slide139.xml"/><Relationship Id="rId95" Type="http://schemas.openxmlformats.org/officeDocument/2006/relationships/slide" Target="slides/slide85.xml"/><Relationship Id="rId160" Type="http://schemas.openxmlformats.org/officeDocument/2006/relationships/slide" Target="slides/slide150.xml"/><Relationship Id="rId216" Type="http://schemas.openxmlformats.org/officeDocument/2006/relationships/slide" Target="slides/slide206.xml"/><Relationship Id="rId258" Type="http://schemas.openxmlformats.org/officeDocument/2006/relationships/slide" Target="slides/slide2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考 张" userId="87b8017596393203" providerId="LiveId" clId="{2CDF5522-7AB2-4C94-AD4A-85C90F2796A6}"/>
    <pc:docChg chg="undo custSel addSld delSld modSld">
      <pc:chgData name="考 张" userId="87b8017596393203" providerId="LiveId" clId="{2CDF5522-7AB2-4C94-AD4A-85C90F2796A6}" dt="2024-06-19T07:04:22.052" v="64" actId="2696"/>
      <pc:docMkLst>
        <pc:docMk/>
      </pc:docMkLst>
      <pc:sldChg chg="add del">
        <pc:chgData name="考 张" userId="87b8017596393203" providerId="LiveId" clId="{2CDF5522-7AB2-4C94-AD4A-85C90F2796A6}" dt="2024-06-04T05:08:09.833" v="1"/>
        <pc:sldMkLst>
          <pc:docMk/>
          <pc:sldMk cId="0" sldId="260"/>
        </pc:sldMkLst>
      </pc:sldChg>
      <pc:sldChg chg="modSp mod">
        <pc:chgData name="考 张" userId="87b8017596393203" providerId="LiveId" clId="{2CDF5522-7AB2-4C94-AD4A-85C90F2796A6}" dt="2024-06-19T07:03:00.050" v="63"/>
        <pc:sldMkLst>
          <pc:docMk/>
          <pc:sldMk cId="0" sldId="302"/>
        </pc:sldMkLst>
        <pc:spChg chg="mod">
          <ac:chgData name="考 张" userId="87b8017596393203" providerId="LiveId" clId="{2CDF5522-7AB2-4C94-AD4A-85C90F2796A6}" dt="2024-06-19T07:03:00.050" v="63"/>
          <ac:spMkLst>
            <pc:docMk/>
            <pc:sldMk cId="0" sldId="302"/>
            <ac:spMk id="3" creationId="{00000000-0000-0000-0000-000000000000}"/>
          </ac:spMkLst>
        </pc:spChg>
      </pc:sldChg>
      <pc:sldChg chg="del">
        <pc:chgData name="考 张" userId="87b8017596393203" providerId="LiveId" clId="{2CDF5522-7AB2-4C94-AD4A-85C90F2796A6}" dt="2024-06-04T05:09:56.018" v="2" actId="47"/>
        <pc:sldMkLst>
          <pc:docMk/>
          <pc:sldMk cId="0" sldId="311"/>
        </pc:sldMkLst>
      </pc:sldChg>
      <pc:sldChg chg="del">
        <pc:chgData name="考 张" userId="87b8017596393203" providerId="LiveId" clId="{2CDF5522-7AB2-4C94-AD4A-85C90F2796A6}" dt="2024-06-04T05:10:14.666" v="3" actId="2696"/>
        <pc:sldMkLst>
          <pc:docMk/>
          <pc:sldMk cId="0" sldId="315"/>
        </pc:sldMkLst>
      </pc:sldChg>
      <pc:sldChg chg="modSp mod">
        <pc:chgData name="考 张" userId="87b8017596393203" providerId="LiveId" clId="{2CDF5522-7AB2-4C94-AD4A-85C90F2796A6}" dt="2024-06-04T05:11:34.262" v="25" actId="20577"/>
        <pc:sldMkLst>
          <pc:docMk/>
          <pc:sldMk cId="0" sldId="349"/>
        </pc:sldMkLst>
        <pc:spChg chg="mod">
          <ac:chgData name="考 张" userId="87b8017596393203" providerId="LiveId" clId="{2CDF5522-7AB2-4C94-AD4A-85C90F2796A6}" dt="2024-06-04T05:11:34.262" v="25" actId="20577"/>
          <ac:spMkLst>
            <pc:docMk/>
            <pc:sldMk cId="0" sldId="349"/>
            <ac:spMk id="5" creationId="{00000000-0000-0000-0000-000000000000}"/>
          </ac:spMkLst>
        </pc:spChg>
      </pc:sldChg>
      <pc:sldChg chg="add del">
        <pc:chgData name="考 张" userId="87b8017596393203" providerId="LiveId" clId="{2CDF5522-7AB2-4C94-AD4A-85C90F2796A6}" dt="2024-06-19T06:53:02.571" v="39" actId="47"/>
        <pc:sldMkLst>
          <pc:docMk/>
          <pc:sldMk cId="0" sldId="516"/>
        </pc:sldMkLst>
      </pc:sldChg>
      <pc:sldChg chg="add del">
        <pc:chgData name="考 张" userId="87b8017596393203" providerId="LiveId" clId="{2CDF5522-7AB2-4C94-AD4A-85C90F2796A6}" dt="2024-06-19T07:04:22.052" v="64" actId="2696"/>
        <pc:sldMkLst>
          <pc:docMk/>
          <pc:sldMk cId="0" sldId="675"/>
        </pc:sldMkLst>
      </pc:sldChg>
      <pc:sldChg chg="del">
        <pc:chgData name="考 张" userId="87b8017596393203" providerId="LiveId" clId="{2CDF5522-7AB2-4C94-AD4A-85C90F2796A6}" dt="2024-06-04T05:12:05.640" v="26" actId="2696"/>
        <pc:sldMkLst>
          <pc:docMk/>
          <pc:sldMk cId="367847463" sldId="697"/>
        </pc:sldMkLst>
      </pc:sldChg>
      <pc:sldChg chg="add del">
        <pc:chgData name="考 张" userId="87b8017596393203" providerId="LiveId" clId="{2CDF5522-7AB2-4C94-AD4A-85C90F2796A6}" dt="2024-06-04T05:14:40.239" v="31" actId="2696"/>
        <pc:sldMkLst>
          <pc:docMk/>
          <pc:sldMk cId="3097547333" sldId="707"/>
        </pc:sldMkLst>
      </pc:sldChg>
      <pc:sldChg chg="add del">
        <pc:chgData name="考 张" userId="87b8017596393203" providerId="LiveId" clId="{2CDF5522-7AB2-4C94-AD4A-85C90F2796A6}" dt="2024-06-04T05:14:26.543" v="29" actId="2696"/>
        <pc:sldMkLst>
          <pc:docMk/>
          <pc:sldMk cId="1170650125" sldId="728"/>
        </pc:sldMkLst>
      </pc:sldChg>
      <pc:sldChg chg="add del">
        <pc:chgData name="考 张" userId="87b8017596393203" providerId="LiveId" clId="{2CDF5522-7AB2-4C94-AD4A-85C90F2796A6}" dt="2024-06-04T05:14:26.543" v="29" actId="2696"/>
        <pc:sldMkLst>
          <pc:docMk/>
          <pc:sldMk cId="1370115083" sldId="730"/>
        </pc:sldMkLst>
      </pc:sldChg>
      <pc:sldChg chg="add del">
        <pc:chgData name="考 张" userId="87b8017596393203" providerId="LiveId" clId="{2CDF5522-7AB2-4C94-AD4A-85C90F2796A6}" dt="2024-06-19T06:53:02.571" v="39" actId="47"/>
        <pc:sldMkLst>
          <pc:docMk/>
          <pc:sldMk cId="0" sldId="979"/>
        </pc:sldMkLst>
      </pc:sldChg>
      <pc:sldChg chg="add del">
        <pc:chgData name="考 张" userId="87b8017596393203" providerId="LiveId" clId="{2CDF5522-7AB2-4C94-AD4A-85C90F2796A6}" dt="2024-06-19T06:53:02.571" v="39" actId="47"/>
        <pc:sldMkLst>
          <pc:docMk/>
          <pc:sldMk cId="0" sldId="999"/>
        </pc:sldMkLst>
      </pc:sldChg>
      <pc:sldChg chg="add">
        <pc:chgData name="考 张" userId="87b8017596393203" providerId="LiveId" clId="{2CDF5522-7AB2-4C94-AD4A-85C90F2796A6}" dt="2024-06-19T06:51:48.866" v="38"/>
        <pc:sldMkLst>
          <pc:docMk/>
          <pc:sldMk cId="0" sldId="1000"/>
        </pc:sldMkLst>
      </pc:sldChg>
      <pc:sldChg chg="add">
        <pc:chgData name="考 张" userId="87b8017596393203" providerId="LiveId" clId="{2CDF5522-7AB2-4C94-AD4A-85C90F2796A6}" dt="2024-06-19T06:51:48.866" v="38"/>
        <pc:sldMkLst>
          <pc:docMk/>
          <pc:sldMk cId="0" sldId="1001"/>
        </pc:sldMkLst>
      </pc:sldChg>
      <pc:sldChg chg="add del">
        <pc:chgData name="考 张" userId="87b8017596393203" providerId="LiveId" clId="{2CDF5522-7AB2-4C94-AD4A-85C90F2796A6}" dt="2024-06-19T06:53:11.106" v="41" actId="47"/>
        <pc:sldMkLst>
          <pc:docMk/>
          <pc:sldMk cId="0" sldId="1003"/>
        </pc:sldMkLst>
      </pc:sldChg>
      <pc:sldChg chg="add del">
        <pc:chgData name="考 张" userId="87b8017596393203" providerId="LiveId" clId="{2CDF5522-7AB2-4C94-AD4A-85C90F2796A6}" dt="2024-06-19T06:51:48.866" v="38"/>
        <pc:sldMkLst>
          <pc:docMk/>
          <pc:sldMk cId="0" sldId="1005"/>
        </pc:sldMkLst>
      </pc:sldChg>
      <pc:sldChg chg="add del">
        <pc:chgData name="考 张" userId="87b8017596393203" providerId="LiveId" clId="{2CDF5522-7AB2-4C94-AD4A-85C90F2796A6}" dt="2024-06-19T06:51:48.866" v="38"/>
        <pc:sldMkLst>
          <pc:docMk/>
          <pc:sldMk cId="0" sldId="1007"/>
        </pc:sldMkLst>
      </pc:sldChg>
      <pc:sldChg chg="add del">
        <pc:chgData name="考 张" userId="87b8017596393203" providerId="LiveId" clId="{2CDF5522-7AB2-4C94-AD4A-85C90F2796A6}" dt="2024-06-19T06:53:55.482" v="42" actId="47"/>
        <pc:sldMkLst>
          <pc:docMk/>
          <pc:sldMk cId="0" sldId="1011"/>
        </pc:sldMkLst>
      </pc:sldChg>
      <pc:sldChg chg="add del">
        <pc:chgData name="考 张" userId="87b8017596393203" providerId="LiveId" clId="{2CDF5522-7AB2-4C94-AD4A-85C90F2796A6}" dt="2024-06-19T06:53:56.570" v="43" actId="47"/>
        <pc:sldMkLst>
          <pc:docMk/>
          <pc:sldMk cId="0" sldId="1014"/>
        </pc:sldMkLst>
      </pc:sldChg>
      <pc:sldChg chg="add">
        <pc:chgData name="考 张" userId="87b8017596393203" providerId="LiveId" clId="{2CDF5522-7AB2-4C94-AD4A-85C90F2796A6}" dt="2024-06-19T06:51:48.866" v="38"/>
        <pc:sldMkLst>
          <pc:docMk/>
          <pc:sldMk cId="0" sldId="1017"/>
        </pc:sldMkLst>
      </pc:sldChg>
      <pc:sldChg chg="del">
        <pc:chgData name="考 张" userId="87b8017596393203" providerId="LiveId" clId="{2CDF5522-7AB2-4C94-AD4A-85C90F2796A6}" dt="2024-06-04T05:09:56.018" v="2" actId="47"/>
        <pc:sldMkLst>
          <pc:docMk/>
          <pc:sldMk cId="3226552486" sldId="1017"/>
        </pc:sldMkLst>
      </pc:sldChg>
      <pc:sldChg chg="add del">
        <pc:chgData name="考 张" userId="87b8017596393203" providerId="LiveId" clId="{2CDF5522-7AB2-4C94-AD4A-85C90F2796A6}" dt="2024-06-04T05:14:26.543" v="29" actId="2696"/>
        <pc:sldMkLst>
          <pc:docMk/>
          <pc:sldMk cId="2493148312" sldId="1023"/>
        </pc:sldMkLst>
      </pc:sldChg>
      <pc:sldChg chg="add">
        <pc:chgData name="考 张" userId="87b8017596393203" providerId="LiveId" clId="{2CDF5522-7AB2-4C94-AD4A-85C90F2796A6}" dt="2024-06-19T06:51:48.866" v="38"/>
        <pc:sldMkLst>
          <pc:docMk/>
          <pc:sldMk cId="1668406823" sldId="1025"/>
        </pc:sldMkLst>
      </pc:sldChg>
      <pc:sldChg chg="add del">
        <pc:chgData name="考 张" userId="87b8017596393203" providerId="LiveId" clId="{2CDF5522-7AB2-4C94-AD4A-85C90F2796A6}" dt="2024-06-19T06:54:27.256" v="44" actId="47"/>
        <pc:sldMkLst>
          <pc:docMk/>
          <pc:sldMk cId="1008240064" sldId="1028"/>
        </pc:sldMkLst>
      </pc:sldChg>
      <pc:sldChg chg="add">
        <pc:chgData name="考 张" userId="87b8017596393203" providerId="LiveId" clId="{2CDF5522-7AB2-4C94-AD4A-85C90F2796A6}" dt="2024-06-19T06:51:48.866" v="38"/>
        <pc:sldMkLst>
          <pc:docMk/>
          <pc:sldMk cId="338444815" sldId="1032"/>
        </pc:sldMkLst>
      </pc:sldChg>
      <pc:sldChg chg="add">
        <pc:chgData name="考 张" userId="87b8017596393203" providerId="LiveId" clId="{2CDF5522-7AB2-4C94-AD4A-85C90F2796A6}" dt="2024-06-19T06:51:48.866" v="38"/>
        <pc:sldMkLst>
          <pc:docMk/>
          <pc:sldMk cId="4009903666" sldId="1034"/>
        </pc:sldMkLst>
      </pc:sldChg>
      <pc:sldChg chg="add">
        <pc:chgData name="考 张" userId="87b8017596393203" providerId="LiveId" clId="{2CDF5522-7AB2-4C94-AD4A-85C90F2796A6}" dt="2024-06-19T06:51:48.866" v="38"/>
        <pc:sldMkLst>
          <pc:docMk/>
          <pc:sldMk cId="2374715169" sldId="1035"/>
        </pc:sldMkLst>
      </pc:sldChg>
      <pc:sldChg chg="add del">
        <pc:chgData name="考 张" userId="87b8017596393203" providerId="LiveId" clId="{2CDF5522-7AB2-4C94-AD4A-85C90F2796A6}" dt="2024-06-19T06:55:24.413" v="46" actId="47"/>
        <pc:sldMkLst>
          <pc:docMk/>
          <pc:sldMk cId="3339074732" sldId="1041"/>
        </pc:sldMkLst>
      </pc:sldChg>
      <pc:sldChg chg="add">
        <pc:chgData name="考 张" userId="87b8017596393203" providerId="LiveId" clId="{2CDF5522-7AB2-4C94-AD4A-85C90F2796A6}" dt="2024-06-19T06:51:48.866" v="38"/>
        <pc:sldMkLst>
          <pc:docMk/>
          <pc:sldMk cId="1097493047" sldId="1043"/>
        </pc:sldMkLst>
      </pc:sldChg>
      <pc:sldChg chg="add">
        <pc:chgData name="考 张" userId="87b8017596393203" providerId="LiveId" clId="{2CDF5522-7AB2-4C94-AD4A-85C90F2796A6}" dt="2024-06-19T06:51:48.866" v="38"/>
        <pc:sldMkLst>
          <pc:docMk/>
          <pc:sldMk cId="2612165459" sldId="1044"/>
        </pc:sldMkLst>
      </pc:sldChg>
      <pc:sldChg chg="del">
        <pc:chgData name="考 张" userId="87b8017596393203" providerId="LiveId" clId="{2CDF5522-7AB2-4C94-AD4A-85C90F2796A6}" dt="2024-06-04T05:18:47.733" v="35" actId="2696"/>
        <pc:sldMkLst>
          <pc:docMk/>
          <pc:sldMk cId="2815671444" sldId="1053"/>
        </pc:sldMkLst>
      </pc:sldChg>
      <pc:sldChg chg="add">
        <pc:chgData name="考 张" userId="87b8017596393203" providerId="LiveId" clId="{2CDF5522-7AB2-4C94-AD4A-85C90F2796A6}" dt="2024-06-19T06:51:48.866" v="38"/>
        <pc:sldMkLst>
          <pc:docMk/>
          <pc:sldMk cId="1874336288" sldId="1054"/>
        </pc:sldMkLst>
      </pc:sldChg>
      <pc:sldChg chg="add del">
        <pc:chgData name="考 张" userId="87b8017596393203" providerId="LiveId" clId="{2CDF5522-7AB2-4C94-AD4A-85C90F2796A6}" dt="2024-06-19T06:55:40.755" v="48" actId="2696"/>
        <pc:sldMkLst>
          <pc:docMk/>
          <pc:sldMk cId="4256798776" sldId="1055"/>
        </pc:sldMkLst>
      </pc:sldChg>
      <pc:sldChg chg="add">
        <pc:chgData name="考 张" userId="87b8017596393203" providerId="LiveId" clId="{2CDF5522-7AB2-4C94-AD4A-85C90F2796A6}" dt="2024-06-19T06:51:48.866" v="38"/>
        <pc:sldMkLst>
          <pc:docMk/>
          <pc:sldMk cId="805471061" sldId="1056"/>
        </pc:sldMkLst>
      </pc:sldChg>
      <pc:sldChg chg="add">
        <pc:chgData name="考 张" userId="87b8017596393203" providerId="LiveId" clId="{2CDF5522-7AB2-4C94-AD4A-85C90F2796A6}" dt="2024-06-19T06:51:48.866" v="38"/>
        <pc:sldMkLst>
          <pc:docMk/>
          <pc:sldMk cId="4170589346" sldId="1057"/>
        </pc:sldMkLst>
      </pc:sldChg>
      <pc:sldChg chg="add del">
        <pc:chgData name="考 张" userId="87b8017596393203" providerId="LiveId" clId="{2CDF5522-7AB2-4C94-AD4A-85C90F2796A6}" dt="2024-06-19T06:56:11.426" v="50" actId="2696"/>
        <pc:sldMkLst>
          <pc:docMk/>
          <pc:sldMk cId="2212586929" sldId="1058"/>
        </pc:sldMkLst>
      </pc:sldChg>
      <pc:sldChg chg="add">
        <pc:chgData name="考 张" userId="87b8017596393203" providerId="LiveId" clId="{2CDF5522-7AB2-4C94-AD4A-85C90F2796A6}" dt="2024-06-19T06:51:48.866" v="38"/>
        <pc:sldMkLst>
          <pc:docMk/>
          <pc:sldMk cId="4169624867" sldId="1059"/>
        </pc:sldMkLst>
      </pc:sldChg>
      <pc:sldChg chg="add">
        <pc:chgData name="考 张" userId="87b8017596393203" providerId="LiveId" clId="{2CDF5522-7AB2-4C94-AD4A-85C90F2796A6}" dt="2024-06-19T06:51:48.866" v="38"/>
        <pc:sldMkLst>
          <pc:docMk/>
          <pc:sldMk cId="83028022" sldId="1060"/>
        </pc:sldMkLst>
      </pc:sldChg>
      <pc:sldChg chg="add">
        <pc:chgData name="考 张" userId="87b8017596393203" providerId="LiveId" clId="{2CDF5522-7AB2-4C94-AD4A-85C90F2796A6}" dt="2024-06-19T06:51:48.866" v="38"/>
        <pc:sldMkLst>
          <pc:docMk/>
          <pc:sldMk cId="3946759560" sldId="1061"/>
        </pc:sldMkLst>
      </pc:sldChg>
      <pc:sldChg chg="add del">
        <pc:chgData name="考 张" userId="87b8017596393203" providerId="LiveId" clId="{2CDF5522-7AB2-4C94-AD4A-85C90F2796A6}" dt="2024-06-19T06:55:04.884" v="45" actId="47"/>
        <pc:sldMkLst>
          <pc:docMk/>
          <pc:sldMk cId="3518354149" sldId="1062"/>
        </pc:sldMkLst>
      </pc:sldChg>
      <pc:sldChg chg="add del">
        <pc:chgData name="考 张" userId="87b8017596393203" providerId="LiveId" clId="{2CDF5522-7AB2-4C94-AD4A-85C90F2796A6}" dt="2024-06-19T06:55:04.884" v="45" actId="47"/>
        <pc:sldMkLst>
          <pc:docMk/>
          <pc:sldMk cId="3412403122" sldId="1063"/>
        </pc:sldMkLst>
      </pc:sldChg>
      <pc:sldChg chg="add">
        <pc:chgData name="考 张" userId="87b8017596393203" providerId="LiveId" clId="{2CDF5522-7AB2-4C94-AD4A-85C90F2796A6}" dt="2024-06-19T06:51:48.866" v="38"/>
        <pc:sldMkLst>
          <pc:docMk/>
          <pc:sldMk cId="3184619489" sldId="1064"/>
        </pc:sldMkLst>
      </pc:sldChg>
      <pc:sldChg chg="add">
        <pc:chgData name="考 张" userId="87b8017596393203" providerId="LiveId" clId="{2CDF5522-7AB2-4C94-AD4A-85C90F2796A6}" dt="2024-06-19T06:51:48.866" v="38"/>
        <pc:sldMkLst>
          <pc:docMk/>
          <pc:sldMk cId="2306532170" sldId="1065"/>
        </pc:sldMkLst>
      </pc:sldChg>
      <pc:sldChg chg="add">
        <pc:chgData name="考 张" userId="87b8017596393203" providerId="LiveId" clId="{2CDF5522-7AB2-4C94-AD4A-85C90F2796A6}" dt="2024-06-19T06:51:48.866" v="38"/>
        <pc:sldMkLst>
          <pc:docMk/>
          <pc:sldMk cId="3573600704" sldId="1066"/>
        </pc:sldMkLst>
      </pc:sldChg>
      <pc:sldChg chg="add">
        <pc:chgData name="考 张" userId="87b8017596393203" providerId="LiveId" clId="{2CDF5522-7AB2-4C94-AD4A-85C90F2796A6}" dt="2024-06-19T06:51:48.866" v="38"/>
        <pc:sldMkLst>
          <pc:docMk/>
          <pc:sldMk cId="1342000841" sldId="1067"/>
        </pc:sldMkLst>
      </pc:sldChg>
      <pc:sldChg chg="add">
        <pc:chgData name="考 张" userId="87b8017596393203" providerId="LiveId" clId="{2CDF5522-7AB2-4C94-AD4A-85C90F2796A6}" dt="2024-06-19T06:51:48.866" v="38"/>
        <pc:sldMkLst>
          <pc:docMk/>
          <pc:sldMk cId="2398610016" sldId="1068"/>
        </pc:sldMkLst>
      </pc:sldChg>
      <pc:sldChg chg="add">
        <pc:chgData name="考 张" userId="87b8017596393203" providerId="LiveId" clId="{2CDF5522-7AB2-4C94-AD4A-85C90F2796A6}" dt="2024-06-19T06:51:48.866" v="38"/>
        <pc:sldMkLst>
          <pc:docMk/>
          <pc:sldMk cId="733162876" sldId="1069"/>
        </pc:sldMkLst>
      </pc:sldChg>
      <pc:sldChg chg="add">
        <pc:chgData name="考 张" userId="87b8017596393203" providerId="LiveId" clId="{2CDF5522-7AB2-4C94-AD4A-85C90F2796A6}" dt="2024-06-19T06:51:48.866" v="38"/>
        <pc:sldMkLst>
          <pc:docMk/>
          <pc:sldMk cId="3646849972" sldId="1071"/>
        </pc:sldMkLst>
      </pc:sldChg>
      <pc:sldChg chg="add">
        <pc:chgData name="考 张" userId="87b8017596393203" providerId="LiveId" clId="{2CDF5522-7AB2-4C94-AD4A-85C90F2796A6}" dt="2024-06-19T06:51:48.866" v="38"/>
        <pc:sldMkLst>
          <pc:docMk/>
          <pc:sldMk cId="1965334626" sldId="1072"/>
        </pc:sldMkLst>
      </pc:sldChg>
      <pc:sldChg chg="add">
        <pc:chgData name="考 张" userId="87b8017596393203" providerId="LiveId" clId="{2CDF5522-7AB2-4C94-AD4A-85C90F2796A6}" dt="2024-06-19T06:51:48.866" v="38"/>
        <pc:sldMkLst>
          <pc:docMk/>
          <pc:sldMk cId="525884352" sldId="1073"/>
        </pc:sldMkLst>
      </pc:sldChg>
      <pc:sldChg chg="add">
        <pc:chgData name="考 张" userId="87b8017596393203" providerId="LiveId" clId="{2CDF5522-7AB2-4C94-AD4A-85C90F2796A6}" dt="2024-06-19T06:51:48.866" v="38"/>
        <pc:sldMkLst>
          <pc:docMk/>
          <pc:sldMk cId="3369765201" sldId="1074"/>
        </pc:sldMkLst>
      </pc:sldChg>
      <pc:sldChg chg="add">
        <pc:chgData name="考 张" userId="87b8017596393203" providerId="LiveId" clId="{2CDF5522-7AB2-4C94-AD4A-85C90F2796A6}" dt="2024-06-19T06:51:48.866" v="38"/>
        <pc:sldMkLst>
          <pc:docMk/>
          <pc:sldMk cId="3456243587" sldId="1075"/>
        </pc:sldMkLst>
      </pc:sldChg>
      <pc:sldChg chg="add">
        <pc:chgData name="考 张" userId="87b8017596393203" providerId="LiveId" clId="{2CDF5522-7AB2-4C94-AD4A-85C90F2796A6}" dt="2024-06-19T06:51:48.866" v="38"/>
        <pc:sldMkLst>
          <pc:docMk/>
          <pc:sldMk cId="3424089454" sldId="1076"/>
        </pc:sldMkLst>
      </pc:sldChg>
      <pc:sldChg chg="add">
        <pc:chgData name="考 张" userId="87b8017596393203" providerId="LiveId" clId="{2CDF5522-7AB2-4C94-AD4A-85C90F2796A6}" dt="2024-06-19T06:51:48.866" v="38"/>
        <pc:sldMkLst>
          <pc:docMk/>
          <pc:sldMk cId="4032105896" sldId="1077"/>
        </pc:sldMkLst>
      </pc:sldChg>
      <pc:sldChg chg="add">
        <pc:chgData name="考 张" userId="87b8017596393203" providerId="LiveId" clId="{2CDF5522-7AB2-4C94-AD4A-85C90F2796A6}" dt="2024-06-19T06:51:48.866" v="38"/>
        <pc:sldMkLst>
          <pc:docMk/>
          <pc:sldMk cId="1838673394" sldId="1078"/>
        </pc:sldMkLst>
      </pc:sldChg>
      <pc:sldChg chg="add">
        <pc:chgData name="考 张" userId="87b8017596393203" providerId="LiveId" clId="{2CDF5522-7AB2-4C94-AD4A-85C90F2796A6}" dt="2024-06-19T06:51:48.866" v="38"/>
        <pc:sldMkLst>
          <pc:docMk/>
          <pc:sldMk cId="3079352318" sldId="1079"/>
        </pc:sldMkLst>
      </pc:sldChg>
      <pc:sldChg chg="add">
        <pc:chgData name="考 张" userId="87b8017596393203" providerId="LiveId" clId="{2CDF5522-7AB2-4C94-AD4A-85C90F2796A6}" dt="2024-06-19T06:51:48.866" v="38"/>
        <pc:sldMkLst>
          <pc:docMk/>
          <pc:sldMk cId="2716013792" sldId="1080"/>
        </pc:sldMkLst>
      </pc:sldChg>
      <pc:sldChg chg="add">
        <pc:chgData name="考 张" userId="87b8017596393203" providerId="LiveId" clId="{2CDF5522-7AB2-4C94-AD4A-85C90F2796A6}" dt="2024-06-19T06:51:48.866" v="38"/>
        <pc:sldMkLst>
          <pc:docMk/>
          <pc:sldMk cId="1582789714" sldId="1081"/>
        </pc:sldMkLst>
      </pc:sldChg>
      <pc:sldChg chg="add">
        <pc:chgData name="考 张" userId="87b8017596393203" providerId="LiveId" clId="{2CDF5522-7AB2-4C94-AD4A-85C90F2796A6}" dt="2024-06-19T06:51:48.866" v="38"/>
        <pc:sldMkLst>
          <pc:docMk/>
          <pc:sldMk cId="2458301136" sldId="1082"/>
        </pc:sldMkLst>
      </pc:sldChg>
      <pc:sldChg chg="add del">
        <pc:chgData name="考 张" userId="87b8017596393203" providerId="LiveId" clId="{2CDF5522-7AB2-4C94-AD4A-85C90F2796A6}" dt="2024-06-19T07:02:21.732" v="54" actId="2696"/>
        <pc:sldMkLst>
          <pc:docMk/>
          <pc:sldMk cId="583706724" sldId="1083"/>
        </pc:sldMkLst>
      </pc:sldChg>
      <pc:sldChg chg="add">
        <pc:chgData name="考 张" userId="87b8017596393203" providerId="LiveId" clId="{2CDF5522-7AB2-4C94-AD4A-85C90F2796A6}" dt="2024-06-19T06:51:48.866" v="38"/>
        <pc:sldMkLst>
          <pc:docMk/>
          <pc:sldMk cId="2902110778" sldId="1084"/>
        </pc:sldMkLst>
      </pc:sldChg>
      <pc:sldChg chg="add">
        <pc:chgData name="考 张" userId="87b8017596393203" providerId="LiveId" clId="{2CDF5522-7AB2-4C94-AD4A-85C90F2796A6}" dt="2024-06-19T06:51:48.866" v="38"/>
        <pc:sldMkLst>
          <pc:docMk/>
          <pc:sldMk cId="2231615675" sldId="1085"/>
        </pc:sldMkLst>
      </pc:sldChg>
      <pc:sldChg chg="add">
        <pc:chgData name="考 张" userId="87b8017596393203" providerId="LiveId" clId="{2CDF5522-7AB2-4C94-AD4A-85C90F2796A6}" dt="2024-06-19T06:51:48.866" v="38"/>
        <pc:sldMkLst>
          <pc:docMk/>
          <pc:sldMk cId="109799773" sldId="1086"/>
        </pc:sldMkLst>
      </pc:sldChg>
      <pc:sldChg chg="add">
        <pc:chgData name="考 张" userId="87b8017596393203" providerId="LiveId" clId="{2CDF5522-7AB2-4C94-AD4A-85C90F2796A6}" dt="2024-06-19T06:51:48.866" v="38"/>
        <pc:sldMkLst>
          <pc:docMk/>
          <pc:sldMk cId="996426796" sldId="1087"/>
        </pc:sldMkLst>
      </pc:sldChg>
      <pc:sldChg chg="add">
        <pc:chgData name="考 张" userId="87b8017596393203" providerId="LiveId" clId="{2CDF5522-7AB2-4C94-AD4A-85C90F2796A6}" dt="2024-06-19T06:51:48.866" v="38"/>
        <pc:sldMkLst>
          <pc:docMk/>
          <pc:sldMk cId="1986923114" sldId="1088"/>
        </pc:sldMkLst>
      </pc:sldChg>
      <pc:sldChg chg="add">
        <pc:chgData name="考 张" userId="87b8017596393203" providerId="LiveId" clId="{2CDF5522-7AB2-4C94-AD4A-85C90F2796A6}" dt="2024-06-19T06:51:48.866" v="38"/>
        <pc:sldMkLst>
          <pc:docMk/>
          <pc:sldMk cId="3178965968" sldId="1089"/>
        </pc:sldMkLst>
      </pc:sldChg>
      <pc:sldChg chg="add">
        <pc:chgData name="考 张" userId="87b8017596393203" providerId="LiveId" clId="{2CDF5522-7AB2-4C94-AD4A-85C90F2796A6}" dt="2024-06-19T06:51:48.866" v="38"/>
        <pc:sldMkLst>
          <pc:docMk/>
          <pc:sldMk cId="2131722401" sldId="1090"/>
        </pc:sldMkLst>
      </pc:sldChg>
      <pc:sldChg chg="add del">
        <pc:chgData name="考 张" userId="87b8017596393203" providerId="LiveId" clId="{2CDF5522-7AB2-4C94-AD4A-85C90F2796A6}" dt="2024-06-19T06:56:01.820" v="49" actId="2696"/>
        <pc:sldMkLst>
          <pc:docMk/>
          <pc:sldMk cId="3410554693" sldId="1091"/>
        </pc:sldMkLst>
      </pc:sldChg>
      <pc:sldChg chg="add">
        <pc:chgData name="考 张" userId="87b8017596393203" providerId="LiveId" clId="{2CDF5522-7AB2-4C94-AD4A-85C90F2796A6}" dt="2024-06-19T06:51:48.866" v="38"/>
        <pc:sldMkLst>
          <pc:docMk/>
          <pc:sldMk cId="151929647" sldId="1092"/>
        </pc:sldMkLst>
      </pc:sldChg>
      <pc:sldChg chg="add">
        <pc:chgData name="考 张" userId="87b8017596393203" providerId="LiveId" clId="{2CDF5522-7AB2-4C94-AD4A-85C90F2796A6}" dt="2024-06-19T06:51:48.866" v="38"/>
        <pc:sldMkLst>
          <pc:docMk/>
          <pc:sldMk cId="3651767938" sldId="1093"/>
        </pc:sldMkLst>
      </pc:sldChg>
      <pc:sldChg chg="add">
        <pc:chgData name="考 张" userId="87b8017596393203" providerId="LiveId" clId="{2CDF5522-7AB2-4C94-AD4A-85C90F2796A6}" dt="2024-06-19T06:51:48.866" v="38"/>
        <pc:sldMkLst>
          <pc:docMk/>
          <pc:sldMk cId="2500709485" sldId="1094"/>
        </pc:sldMkLst>
      </pc:sldChg>
      <pc:sldChg chg="add">
        <pc:chgData name="考 张" userId="87b8017596393203" providerId="LiveId" clId="{2CDF5522-7AB2-4C94-AD4A-85C90F2796A6}" dt="2024-06-19T06:51:48.866" v="38"/>
        <pc:sldMkLst>
          <pc:docMk/>
          <pc:sldMk cId="2272656409" sldId="1095"/>
        </pc:sldMkLst>
      </pc:sldChg>
      <pc:sldChg chg="add">
        <pc:chgData name="考 张" userId="87b8017596393203" providerId="LiveId" clId="{2CDF5522-7AB2-4C94-AD4A-85C90F2796A6}" dt="2024-06-19T06:51:48.866" v="38"/>
        <pc:sldMkLst>
          <pc:docMk/>
          <pc:sldMk cId="3903170045" sldId="1100"/>
        </pc:sldMkLst>
      </pc:sldChg>
      <pc:sldChg chg="add">
        <pc:chgData name="考 张" userId="87b8017596393203" providerId="LiveId" clId="{2CDF5522-7AB2-4C94-AD4A-85C90F2796A6}" dt="2024-06-19T06:51:48.866" v="38"/>
        <pc:sldMkLst>
          <pc:docMk/>
          <pc:sldMk cId="3927332020" sldId="1101"/>
        </pc:sldMkLst>
      </pc:sldChg>
      <pc:sldChg chg="add del">
        <pc:chgData name="考 张" userId="87b8017596393203" providerId="LiveId" clId="{2CDF5522-7AB2-4C94-AD4A-85C90F2796A6}" dt="2024-06-19T06:56:28.587" v="52" actId="2696"/>
        <pc:sldMkLst>
          <pc:docMk/>
          <pc:sldMk cId="3467750438" sldId="1102"/>
        </pc:sldMkLst>
      </pc:sldChg>
      <pc:sldChg chg="add del">
        <pc:chgData name="考 张" userId="87b8017596393203" providerId="LiveId" clId="{2CDF5522-7AB2-4C94-AD4A-85C90F2796A6}" dt="2024-06-19T06:56:28.587" v="52" actId="2696"/>
        <pc:sldMkLst>
          <pc:docMk/>
          <pc:sldMk cId="1743006664" sldId="1103"/>
        </pc:sldMkLst>
      </pc:sldChg>
      <pc:sldChg chg="del">
        <pc:chgData name="考 张" userId="87b8017596393203" providerId="LiveId" clId="{2CDF5522-7AB2-4C94-AD4A-85C90F2796A6}" dt="2024-06-04T05:19:55.365" v="37" actId="2696"/>
        <pc:sldMkLst>
          <pc:docMk/>
          <pc:sldMk cId="0" sldId="1109"/>
        </pc:sldMkLst>
      </pc:sldChg>
      <pc:sldChg chg="del">
        <pc:chgData name="考 张" userId="87b8017596393203" providerId="LiveId" clId="{2CDF5522-7AB2-4C94-AD4A-85C90F2796A6}" dt="2024-06-04T05:19:55.365" v="37" actId="2696"/>
        <pc:sldMkLst>
          <pc:docMk/>
          <pc:sldMk cId="0" sldId="1110"/>
        </pc:sldMkLst>
      </pc:sldChg>
      <pc:sldChg chg="del">
        <pc:chgData name="考 张" userId="87b8017596393203" providerId="LiveId" clId="{2CDF5522-7AB2-4C94-AD4A-85C90F2796A6}" dt="2024-06-04T05:19:55.365" v="37" actId="2696"/>
        <pc:sldMkLst>
          <pc:docMk/>
          <pc:sldMk cId="0" sldId="1111"/>
        </pc:sldMkLst>
      </pc:sldChg>
      <pc:sldChg chg="del">
        <pc:chgData name="考 张" userId="87b8017596393203" providerId="LiveId" clId="{2CDF5522-7AB2-4C94-AD4A-85C90F2796A6}" dt="2024-06-04T05:19:55.365" v="37" actId="2696"/>
        <pc:sldMkLst>
          <pc:docMk/>
          <pc:sldMk cId="0" sldId="1112"/>
        </pc:sldMkLst>
      </pc:sldChg>
      <pc:sldChg chg="del">
        <pc:chgData name="考 张" userId="87b8017596393203" providerId="LiveId" clId="{2CDF5522-7AB2-4C94-AD4A-85C90F2796A6}" dt="2024-06-04T05:19:55.365" v="37" actId="2696"/>
        <pc:sldMkLst>
          <pc:docMk/>
          <pc:sldMk cId="0" sldId="1113"/>
        </pc:sldMkLst>
      </pc:sldChg>
      <pc:sldChg chg="del">
        <pc:chgData name="考 张" userId="87b8017596393203" providerId="LiveId" clId="{2CDF5522-7AB2-4C94-AD4A-85C90F2796A6}" dt="2024-06-04T05:19:55.365" v="37" actId="2696"/>
        <pc:sldMkLst>
          <pc:docMk/>
          <pc:sldMk cId="0" sldId="1114"/>
        </pc:sldMkLst>
      </pc:sldChg>
      <pc:sldChg chg="del">
        <pc:chgData name="考 张" userId="87b8017596393203" providerId="LiveId" clId="{2CDF5522-7AB2-4C94-AD4A-85C90F2796A6}" dt="2024-06-04T05:19:55.365" v="37" actId="2696"/>
        <pc:sldMkLst>
          <pc:docMk/>
          <pc:sldMk cId="0" sldId="1115"/>
        </pc:sldMkLst>
      </pc:sldChg>
      <pc:sldChg chg="del">
        <pc:chgData name="考 张" userId="87b8017596393203" providerId="LiveId" clId="{2CDF5522-7AB2-4C94-AD4A-85C90F2796A6}" dt="2024-06-04T05:19:55.365" v="37" actId="2696"/>
        <pc:sldMkLst>
          <pc:docMk/>
          <pc:sldMk cId="557849774" sldId="1116"/>
        </pc:sldMkLst>
      </pc:sldChg>
      <pc:sldChg chg="add">
        <pc:chgData name="考 张" userId="87b8017596393203" providerId="LiveId" clId="{2CDF5522-7AB2-4C94-AD4A-85C90F2796A6}" dt="2024-06-19T06:51:48.866" v="38"/>
        <pc:sldMkLst>
          <pc:docMk/>
          <pc:sldMk cId="2203035997" sldId="1119"/>
        </pc:sldMkLst>
      </pc:sldChg>
      <pc:sldChg chg="add">
        <pc:chgData name="考 张" userId="87b8017596393203" providerId="LiveId" clId="{2CDF5522-7AB2-4C94-AD4A-85C90F2796A6}" dt="2024-06-19T06:51:48.866" v="38"/>
        <pc:sldMkLst>
          <pc:docMk/>
          <pc:sldMk cId="4004792168" sldId="1120"/>
        </pc:sldMkLst>
      </pc:sldChg>
      <pc:sldChg chg="add">
        <pc:chgData name="考 张" userId="87b8017596393203" providerId="LiveId" clId="{2CDF5522-7AB2-4C94-AD4A-85C90F2796A6}" dt="2024-06-19T06:51:48.866" v="38"/>
        <pc:sldMkLst>
          <pc:docMk/>
          <pc:sldMk cId="2120323376" sldId="1121"/>
        </pc:sldMkLst>
      </pc:sldChg>
      <pc:sldChg chg="add">
        <pc:chgData name="考 张" userId="87b8017596393203" providerId="LiveId" clId="{2CDF5522-7AB2-4C94-AD4A-85C90F2796A6}" dt="2024-06-19T06:51:48.866" v="38"/>
        <pc:sldMkLst>
          <pc:docMk/>
          <pc:sldMk cId="188355477" sldId="1122"/>
        </pc:sldMkLst>
      </pc:sldChg>
      <pc:sldChg chg="add">
        <pc:chgData name="考 张" userId="87b8017596393203" providerId="LiveId" clId="{2CDF5522-7AB2-4C94-AD4A-85C90F2796A6}" dt="2024-06-19T06:51:48.866" v="38"/>
        <pc:sldMkLst>
          <pc:docMk/>
          <pc:sldMk cId="3664607562" sldId="1123"/>
        </pc:sldMkLst>
      </pc:sldChg>
      <pc:sldChg chg="add">
        <pc:chgData name="考 张" userId="87b8017596393203" providerId="LiveId" clId="{2CDF5522-7AB2-4C94-AD4A-85C90F2796A6}" dt="2024-06-19T06:51:48.866" v="38"/>
        <pc:sldMkLst>
          <pc:docMk/>
          <pc:sldMk cId="1912137254" sldId="1124"/>
        </pc:sldMkLst>
      </pc:sldChg>
      <pc:sldChg chg="add">
        <pc:chgData name="考 张" userId="87b8017596393203" providerId="LiveId" clId="{2CDF5522-7AB2-4C94-AD4A-85C90F2796A6}" dt="2024-06-19T06:51:48.866" v="38"/>
        <pc:sldMkLst>
          <pc:docMk/>
          <pc:sldMk cId="2698265571" sldId="1125"/>
        </pc:sldMkLst>
      </pc:sldChg>
      <pc:sldChg chg="add">
        <pc:chgData name="考 张" userId="87b8017596393203" providerId="LiveId" clId="{2CDF5522-7AB2-4C94-AD4A-85C90F2796A6}" dt="2024-06-19T06:51:48.866" v="38"/>
        <pc:sldMkLst>
          <pc:docMk/>
          <pc:sldMk cId="3197796958" sldId="1126"/>
        </pc:sldMkLst>
      </pc:sldChg>
      <pc:sldChg chg="add">
        <pc:chgData name="考 张" userId="87b8017596393203" providerId="LiveId" clId="{2CDF5522-7AB2-4C94-AD4A-85C90F2796A6}" dt="2024-06-19T06:51:48.866" v="38"/>
        <pc:sldMkLst>
          <pc:docMk/>
          <pc:sldMk cId="1771798764" sldId="1127"/>
        </pc:sldMkLst>
      </pc:sldChg>
      <pc:sldChg chg="add">
        <pc:chgData name="考 张" userId="87b8017596393203" providerId="LiveId" clId="{2CDF5522-7AB2-4C94-AD4A-85C90F2796A6}" dt="2024-06-19T06:51:48.866" v="38"/>
        <pc:sldMkLst>
          <pc:docMk/>
          <pc:sldMk cId="4013247933" sldId="1133"/>
        </pc:sldMkLst>
      </pc:sldChg>
      <pc:sldChg chg="add">
        <pc:chgData name="考 张" userId="87b8017596393203" providerId="LiveId" clId="{2CDF5522-7AB2-4C94-AD4A-85C90F2796A6}" dt="2024-06-19T06:51:48.866" v="38"/>
        <pc:sldMkLst>
          <pc:docMk/>
          <pc:sldMk cId="0" sldId="1136"/>
        </pc:sldMkLst>
      </pc:sldChg>
      <pc:sldChg chg="add del">
        <pc:chgData name="考 张" userId="87b8017596393203" providerId="LiveId" clId="{2CDF5522-7AB2-4C94-AD4A-85C90F2796A6}" dt="2024-06-19T06:53:10.161" v="40" actId="47"/>
        <pc:sldMkLst>
          <pc:docMk/>
          <pc:sldMk cId="0" sldId="1137"/>
        </pc:sldMkLst>
      </pc:sldChg>
      <pc:sldChg chg="add">
        <pc:chgData name="考 张" userId="87b8017596393203" providerId="LiveId" clId="{2CDF5522-7AB2-4C94-AD4A-85C90F2796A6}" dt="2024-06-19T06:51:48.866" v="38"/>
        <pc:sldMkLst>
          <pc:docMk/>
          <pc:sldMk cId="0" sldId="1138"/>
        </pc:sldMkLst>
      </pc:sldChg>
      <pc:sldChg chg="add">
        <pc:chgData name="考 张" userId="87b8017596393203" providerId="LiveId" clId="{2CDF5522-7AB2-4C94-AD4A-85C90F2796A6}" dt="2024-06-19T06:51:48.866" v="38"/>
        <pc:sldMkLst>
          <pc:docMk/>
          <pc:sldMk cId="0" sldId="1139"/>
        </pc:sldMkLst>
      </pc:sldChg>
      <pc:sldChg chg="add">
        <pc:chgData name="考 张" userId="87b8017596393203" providerId="LiveId" clId="{2CDF5522-7AB2-4C94-AD4A-85C90F2796A6}" dt="2024-06-19T06:51:48.866" v="38"/>
        <pc:sldMkLst>
          <pc:docMk/>
          <pc:sldMk cId="0" sldId="1140"/>
        </pc:sldMkLst>
      </pc:sldChg>
      <pc:sldChg chg="add">
        <pc:chgData name="考 张" userId="87b8017596393203" providerId="LiveId" clId="{2CDF5522-7AB2-4C94-AD4A-85C90F2796A6}" dt="2024-06-19T06:51:48.866" v="38"/>
        <pc:sldMkLst>
          <pc:docMk/>
          <pc:sldMk cId="0" sldId="1141"/>
        </pc:sldMkLst>
      </pc:sldChg>
      <pc:sldChg chg="add">
        <pc:chgData name="考 张" userId="87b8017596393203" providerId="LiveId" clId="{2CDF5522-7AB2-4C94-AD4A-85C90F2796A6}" dt="2024-06-19T06:51:48.866" v="38"/>
        <pc:sldMkLst>
          <pc:docMk/>
          <pc:sldMk cId="0" sldId="1142"/>
        </pc:sldMkLst>
      </pc:sldChg>
      <pc:sldChg chg="add">
        <pc:chgData name="考 张" userId="87b8017596393203" providerId="LiveId" clId="{2CDF5522-7AB2-4C94-AD4A-85C90F2796A6}" dt="2024-06-19T06:51:48.866" v="38"/>
        <pc:sldMkLst>
          <pc:docMk/>
          <pc:sldMk cId="0" sldId="1143"/>
        </pc:sldMkLst>
      </pc:sldChg>
      <pc:sldChg chg="add">
        <pc:chgData name="考 张" userId="87b8017596393203" providerId="LiveId" clId="{2CDF5522-7AB2-4C94-AD4A-85C90F2796A6}" dt="2024-06-19T06:51:48.866" v="38"/>
        <pc:sldMkLst>
          <pc:docMk/>
          <pc:sldMk cId="0" sldId="1144"/>
        </pc:sldMkLst>
      </pc:sldChg>
      <pc:sldChg chg="add">
        <pc:chgData name="考 张" userId="87b8017596393203" providerId="LiveId" clId="{2CDF5522-7AB2-4C94-AD4A-85C90F2796A6}" dt="2024-06-19T06:51:48.866" v="38"/>
        <pc:sldMkLst>
          <pc:docMk/>
          <pc:sldMk cId="712145426" sldId="1145"/>
        </pc:sldMkLst>
      </pc:sldChg>
      <pc:sldChg chg="add">
        <pc:chgData name="考 张" userId="87b8017596393203" providerId="LiveId" clId="{2CDF5522-7AB2-4C94-AD4A-85C90F2796A6}" dt="2024-06-19T06:51:48.866" v="38"/>
        <pc:sldMkLst>
          <pc:docMk/>
          <pc:sldMk cId="0" sldId="1146"/>
        </pc:sldMkLst>
      </pc:sldChg>
      <pc:sldChg chg="add">
        <pc:chgData name="考 张" userId="87b8017596393203" providerId="LiveId" clId="{2CDF5522-7AB2-4C94-AD4A-85C90F2796A6}" dt="2024-06-19T06:51:48.866" v="38"/>
        <pc:sldMkLst>
          <pc:docMk/>
          <pc:sldMk cId="0" sldId="1147"/>
        </pc:sldMkLst>
      </pc:sldChg>
      <pc:sldChg chg="add">
        <pc:chgData name="考 张" userId="87b8017596393203" providerId="LiveId" clId="{2CDF5522-7AB2-4C94-AD4A-85C90F2796A6}" dt="2024-06-19T06:51:48.866" v="38"/>
        <pc:sldMkLst>
          <pc:docMk/>
          <pc:sldMk cId="2158467317" sldId="1148"/>
        </pc:sldMkLst>
      </pc:sldChg>
      <pc:sldChg chg="add del">
        <pc:chgData name="考 张" userId="87b8017596393203" providerId="LiveId" clId="{2CDF5522-7AB2-4C94-AD4A-85C90F2796A6}" dt="2024-06-19T06:55:24.413" v="46" actId="47"/>
        <pc:sldMkLst>
          <pc:docMk/>
          <pc:sldMk cId="3805248951" sldId="1149"/>
        </pc:sldMkLst>
      </pc:sldChg>
      <pc:sldChg chg="add">
        <pc:chgData name="考 张" userId="87b8017596393203" providerId="LiveId" clId="{2CDF5522-7AB2-4C94-AD4A-85C90F2796A6}" dt="2024-06-19T06:51:48.866" v="38"/>
        <pc:sldMkLst>
          <pc:docMk/>
          <pc:sldMk cId="21969245" sldId="1150"/>
        </pc:sldMkLst>
      </pc:sldChg>
      <pc:sldChg chg="add del">
        <pc:chgData name="考 张" userId="87b8017596393203" providerId="LiveId" clId="{2CDF5522-7AB2-4C94-AD4A-85C90F2796A6}" dt="2024-06-19T06:55:31.215" v="47" actId="2696"/>
        <pc:sldMkLst>
          <pc:docMk/>
          <pc:sldMk cId="653684755" sldId="1151"/>
        </pc:sldMkLst>
      </pc:sldChg>
      <pc:sldChg chg="add">
        <pc:chgData name="考 张" userId="87b8017596393203" providerId="LiveId" clId="{2CDF5522-7AB2-4C94-AD4A-85C90F2796A6}" dt="2024-06-19T06:51:48.866" v="38"/>
        <pc:sldMkLst>
          <pc:docMk/>
          <pc:sldMk cId="1003568995" sldId="1152"/>
        </pc:sldMkLst>
      </pc:sldChg>
      <pc:sldChg chg="add">
        <pc:chgData name="考 张" userId="87b8017596393203" providerId="LiveId" clId="{2CDF5522-7AB2-4C94-AD4A-85C90F2796A6}" dt="2024-06-19T06:51:48.866" v="38"/>
        <pc:sldMkLst>
          <pc:docMk/>
          <pc:sldMk cId="719204113" sldId="1153"/>
        </pc:sldMkLst>
      </pc:sldChg>
      <pc:sldChg chg="add del">
        <pc:chgData name="考 张" userId="87b8017596393203" providerId="LiveId" clId="{2CDF5522-7AB2-4C94-AD4A-85C90F2796A6}" dt="2024-06-19T06:56:19.009" v="51" actId="2696"/>
        <pc:sldMkLst>
          <pc:docMk/>
          <pc:sldMk cId="0" sldId="1154"/>
        </pc:sldMkLst>
      </pc:sldChg>
      <pc:sldChg chg="add">
        <pc:chgData name="考 张" userId="87b8017596393203" providerId="LiveId" clId="{2CDF5522-7AB2-4C94-AD4A-85C90F2796A6}" dt="2024-06-19T06:51:48.866" v="38"/>
        <pc:sldMkLst>
          <pc:docMk/>
          <pc:sldMk cId="0" sldId="1155"/>
        </pc:sldMkLst>
      </pc:sldChg>
      <pc:sldChg chg="add">
        <pc:chgData name="考 张" userId="87b8017596393203" providerId="LiveId" clId="{2CDF5522-7AB2-4C94-AD4A-85C90F2796A6}" dt="2024-06-19T06:51:48.866" v="38"/>
        <pc:sldMkLst>
          <pc:docMk/>
          <pc:sldMk cId="0" sldId="1156"/>
        </pc:sldMkLst>
      </pc:sldChg>
      <pc:sldChg chg="add del">
        <pc:chgData name="考 张" userId="87b8017596393203" providerId="LiveId" clId="{2CDF5522-7AB2-4C94-AD4A-85C90F2796A6}" dt="2024-06-19T06:56:34.782" v="53" actId="2696"/>
        <pc:sldMkLst>
          <pc:docMk/>
          <pc:sldMk cId="1685561380" sldId="1157"/>
        </pc:sldMkLst>
      </pc:sldChg>
      <pc:sldChg chg="add">
        <pc:chgData name="考 张" userId="87b8017596393203" providerId="LiveId" clId="{2CDF5522-7AB2-4C94-AD4A-85C90F2796A6}" dt="2024-06-19T06:51:48.866" v="38"/>
        <pc:sldMkLst>
          <pc:docMk/>
          <pc:sldMk cId="0" sldId="1158"/>
        </pc:sldMkLst>
      </pc:sldChg>
      <pc:sldChg chg="add">
        <pc:chgData name="考 张" userId="87b8017596393203" providerId="LiveId" clId="{2CDF5522-7AB2-4C94-AD4A-85C90F2796A6}" dt="2024-06-19T06:51:48.866" v="38"/>
        <pc:sldMkLst>
          <pc:docMk/>
          <pc:sldMk cId="2821089521" sldId="1159"/>
        </pc:sldMkLst>
      </pc:sldChg>
      <pc:sldChg chg="add">
        <pc:chgData name="考 张" userId="87b8017596393203" providerId="LiveId" clId="{2CDF5522-7AB2-4C94-AD4A-85C90F2796A6}" dt="2024-06-19T06:51:48.866" v="38"/>
        <pc:sldMkLst>
          <pc:docMk/>
          <pc:sldMk cId="1292053727" sldId="1160"/>
        </pc:sldMkLst>
      </pc:sldChg>
      <pc:sldChg chg="add">
        <pc:chgData name="考 张" userId="87b8017596393203" providerId="LiveId" clId="{2CDF5522-7AB2-4C94-AD4A-85C90F2796A6}" dt="2024-06-19T06:51:48.866" v="38"/>
        <pc:sldMkLst>
          <pc:docMk/>
          <pc:sldMk cId="2283257625" sldId="1161"/>
        </pc:sldMkLst>
      </pc:sldChg>
      <pc:sldChg chg="add">
        <pc:chgData name="考 张" userId="87b8017596393203" providerId="LiveId" clId="{2CDF5522-7AB2-4C94-AD4A-85C90F2796A6}" dt="2024-06-19T06:51:48.866" v="38"/>
        <pc:sldMkLst>
          <pc:docMk/>
          <pc:sldMk cId="124178035" sldId="1162"/>
        </pc:sldMkLst>
      </pc:sldChg>
      <pc:sldChg chg="add">
        <pc:chgData name="考 张" userId="87b8017596393203" providerId="LiveId" clId="{2CDF5522-7AB2-4C94-AD4A-85C90F2796A6}" dt="2024-06-19T06:51:48.866" v="38"/>
        <pc:sldMkLst>
          <pc:docMk/>
          <pc:sldMk cId="1658393224" sldId="1163"/>
        </pc:sldMkLst>
      </pc:sldChg>
      <pc:sldChg chg="add">
        <pc:chgData name="考 张" userId="87b8017596393203" providerId="LiveId" clId="{2CDF5522-7AB2-4C94-AD4A-85C90F2796A6}" dt="2024-06-19T06:51:48.866" v="38"/>
        <pc:sldMkLst>
          <pc:docMk/>
          <pc:sldMk cId="1405893337" sldId="1164"/>
        </pc:sldMkLst>
      </pc:sldChg>
      <pc:sldChg chg="add">
        <pc:chgData name="考 张" userId="87b8017596393203" providerId="LiveId" clId="{2CDF5522-7AB2-4C94-AD4A-85C90F2796A6}" dt="2024-06-19T06:51:48.866" v="38"/>
        <pc:sldMkLst>
          <pc:docMk/>
          <pc:sldMk cId="2106506824" sldId="1165"/>
        </pc:sldMkLst>
      </pc:sldChg>
      <pc:sldChg chg="add">
        <pc:chgData name="考 张" userId="87b8017596393203" providerId="LiveId" clId="{2CDF5522-7AB2-4C94-AD4A-85C90F2796A6}" dt="2024-06-19T06:51:48.866" v="38"/>
        <pc:sldMkLst>
          <pc:docMk/>
          <pc:sldMk cId="1909748021" sldId="1166"/>
        </pc:sldMkLst>
      </pc:sldChg>
      <pc:sldChg chg="add">
        <pc:chgData name="考 张" userId="87b8017596393203" providerId="LiveId" clId="{2CDF5522-7AB2-4C94-AD4A-85C90F2796A6}" dt="2024-06-19T06:51:48.866" v="38"/>
        <pc:sldMkLst>
          <pc:docMk/>
          <pc:sldMk cId="899514713" sldId="1167"/>
        </pc:sldMkLst>
      </pc:sldChg>
      <pc:sldChg chg="add">
        <pc:chgData name="考 张" userId="87b8017596393203" providerId="LiveId" clId="{2CDF5522-7AB2-4C94-AD4A-85C90F2796A6}" dt="2024-06-19T06:51:48.866" v="38"/>
        <pc:sldMkLst>
          <pc:docMk/>
          <pc:sldMk cId="2878354332" sldId="1168"/>
        </pc:sldMkLst>
      </pc:sldChg>
      <pc:sldChg chg="add">
        <pc:chgData name="考 张" userId="87b8017596393203" providerId="LiveId" clId="{2CDF5522-7AB2-4C94-AD4A-85C90F2796A6}" dt="2024-06-19T06:51:48.866" v="38"/>
        <pc:sldMkLst>
          <pc:docMk/>
          <pc:sldMk cId="4135013591" sldId="1169"/>
        </pc:sldMkLst>
      </pc:sldChg>
      <pc:sldChg chg="add">
        <pc:chgData name="考 张" userId="87b8017596393203" providerId="LiveId" clId="{2CDF5522-7AB2-4C94-AD4A-85C90F2796A6}" dt="2024-06-19T06:51:48.866" v="38"/>
        <pc:sldMkLst>
          <pc:docMk/>
          <pc:sldMk cId="2883974524" sldId="1170"/>
        </pc:sldMkLst>
      </pc:sldChg>
      <pc:sldChg chg="add">
        <pc:chgData name="考 张" userId="87b8017596393203" providerId="LiveId" clId="{2CDF5522-7AB2-4C94-AD4A-85C90F2796A6}" dt="2024-06-19T06:51:48.866" v="38"/>
        <pc:sldMkLst>
          <pc:docMk/>
          <pc:sldMk cId="4214910358" sldId="1171"/>
        </pc:sldMkLst>
      </pc:sldChg>
    </pc:docChg>
  </pc:docChgLst>
  <pc:docChgLst>
    <pc:chgData name="考 张" userId="87b8017596393203" providerId="LiveId" clId="{292100C3-0219-4B49-8FF8-F6AE28FA552B}"/>
    <pc:docChg chg="undo custSel addSld delSld modSld delMainMaster">
      <pc:chgData name="考 张" userId="87b8017596393203" providerId="LiveId" clId="{292100C3-0219-4B49-8FF8-F6AE28FA552B}" dt="2024-06-19T08:38:51.042" v="236" actId="207"/>
      <pc:docMkLst>
        <pc:docMk/>
      </pc:docMkLst>
      <pc:sldChg chg="addSp modSp mod">
        <pc:chgData name="考 张" userId="87b8017596393203" providerId="LiveId" clId="{292100C3-0219-4B49-8FF8-F6AE28FA552B}" dt="2024-06-19T08:33:17.609" v="213" actId="207"/>
        <pc:sldMkLst>
          <pc:docMk/>
          <pc:sldMk cId="0" sldId="260"/>
        </pc:sldMkLst>
        <pc:spChg chg="add mod">
          <ac:chgData name="考 张" userId="87b8017596393203" providerId="LiveId" clId="{292100C3-0219-4B49-8FF8-F6AE28FA552B}" dt="2024-06-19T08:33:17.609" v="213" actId="207"/>
          <ac:spMkLst>
            <pc:docMk/>
            <pc:sldMk cId="0" sldId="260"/>
            <ac:spMk id="2" creationId="{3A69EF61-ECA0-7A67-965E-92E7AA0DAA07}"/>
          </ac:spMkLst>
        </pc:spChg>
      </pc:sldChg>
      <pc:sldChg chg="del">
        <pc:chgData name="考 张" userId="87b8017596393203" providerId="LiveId" clId="{292100C3-0219-4B49-8FF8-F6AE28FA552B}" dt="2024-06-19T07:45:35.480" v="23" actId="47"/>
        <pc:sldMkLst>
          <pc:docMk/>
          <pc:sldMk cId="0" sldId="316"/>
        </pc:sldMkLst>
      </pc:sldChg>
      <pc:sldChg chg="del">
        <pc:chgData name="考 张" userId="87b8017596393203" providerId="LiveId" clId="{292100C3-0219-4B49-8FF8-F6AE28FA552B}" dt="2024-06-19T07:45:35.480" v="23" actId="47"/>
        <pc:sldMkLst>
          <pc:docMk/>
          <pc:sldMk cId="0" sldId="322"/>
        </pc:sldMkLst>
      </pc:sldChg>
      <pc:sldChg chg="del">
        <pc:chgData name="考 张" userId="87b8017596393203" providerId="LiveId" clId="{292100C3-0219-4B49-8FF8-F6AE28FA552B}" dt="2024-06-19T07:45:35.480" v="23" actId="47"/>
        <pc:sldMkLst>
          <pc:docMk/>
          <pc:sldMk cId="0" sldId="323"/>
        </pc:sldMkLst>
      </pc:sldChg>
      <pc:sldChg chg="del">
        <pc:chgData name="考 张" userId="87b8017596393203" providerId="LiveId" clId="{292100C3-0219-4B49-8FF8-F6AE28FA552B}" dt="2024-06-19T07:45:35.480" v="23" actId="47"/>
        <pc:sldMkLst>
          <pc:docMk/>
          <pc:sldMk cId="0" sldId="324"/>
        </pc:sldMkLst>
      </pc:sldChg>
      <pc:sldChg chg="del">
        <pc:chgData name="考 张" userId="87b8017596393203" providerId="LiveId" clId="{292100C3-0219-4B49-8FF8-F6AE28FA552B}" dt="2024-06-19T07:43:59.338" v="20" actId="2696"/>
        <pc:sldMkLst>
          <pc:docMk/>
          <pc:sldMk cId="0" sldId="331"/>
        </pc:sldMkLst>
      </pc:sldChg>
      <pc:sldChg chg="del">
        <pc:chgData name="考 张" userId="87b8017596393203" providerId="LiveId" clId="{292100C3-0219-4B49-8FF8-F6AE28FA552B}" dt="2024-06-19T07:12:25.337" v="2" actId="2696"/>
        <pc:sldMkLst>
          <pc:docMk/>
          <pc:sldMk cId="0" sldId="333"/>
        </pc:sldMkLst>
      </pc:sldChg>
      <pc:sldChg chg="del">
        <pc:chgData name="考 张" userId="87b8017596393203" providerId="LiveId" clId="{292100C3-0219-4B49-8FF8-F6AE28FA552B}" dt="2024-06-19T07:12:25.337" v="2" actId="2696"/>
        <pc:sldMkLst>
          <pc:docMk/>
          <pc:sldMk cId="0" sldId="334"/>
        </pc:sldMkLst>
      </pc:sldChg>
      <pc:sldChg chg="del">
        <pc:chgData name="考 张" userId="87b8017596393203" providerId="LiveId" clId="{292100C3-0219-4B49-8FF8-F6AE28FA552B}" dt="2024-06-19T07:45:35.480" v="23" actId="47"/>
        <pc:sldMkLst>
          <pc:docMk/>
          <pc:sldMk cId="0" sldId="349"/>
        </pc:sldMkLst>
      </pc:sldChg>
      <pc:sldChg chg="del">
        <pc:chgData name="考 张" userId="87b8017596393203" providerId="LiveId" clId="{292100C3-0219-4B49-8FF8-F6AE28FA552B}" dt="2024-06-19T07:44:48.030" v="22" actId="2696"/>
        <pc:sldMkLst>
          <pc:docMk/>
          <pc:sldMk cId="2374331045" sldId="372"/>
        </pc:sldMkLst>
      </pc:sldChg>
      <pc:sldChg chg="del">
        <pc:chgData name="考 张" userId="87b8017596393203" providerId="LiveId" clId="{292100C3-0219-4B49-8FF8-F6AE28FA552B}" dt="2024-06-19T07:44:48.030" v="22" actId="2696"/>
        <pc:sldMkLst>
          <pc:docMk/>
          <pc:sldMk cId="3251117243" sldId="373"/>
        </pc:sldMkLst>
      </pc:sldChg>
      <pc:sldChg chg="del">
        <pc:chgData name="考 张" userId="87b8017596393203" providerId="LiveId" clId="{292100C3-0219-4B49-8FF8-F6AE28FA552B}" dt="2024-06-19T07:12:25.337" v="2" actId="2696"/>
        <pc:sldMkLst>
          <pc:docMk/>
          <pc:sldMk cId="0" sldId="384"/>
        </pc:sldMkLst>
      </pc:sldChg>
      <pc:sldChg chg="addSp delSp modSp mod">
        <pc:chgData name="考 张" userId="87b8017596393203" providerId="LiveId" clId="{292100C3-0219-4B49-8FF8-F6AE28FA552B}" dt="2024-06-19T08:26:57.633" v="211" actId="20577"/>
        <pc:sldMkLst>
          <pc:docMk/>
          <pc:sldMk cId="0" sldId="397"/>
        </pc:sldMkLst>
        <pc:spChg chg="add mod">
          <ac:chgData name="考 张" userId="87b8017596393203" providerId="LiveId" clId="{292100C3-0219-4B49-8FF8-F6AE28FA552B}" dt="2024-06-19T08:24:59.867" v="163" actId="1076"/>
          <ac:spMkLst>
            <pc:docMk/>
            <pc:sldMk cId="0" sldId="397"/>
            <ac:spMk id="2" creationId="{8E9937F3-55AE-F921-4F53-C8390DB9CE19}"/>
          </ac:spMkLst>
        </pc:spChg>
        <pc:spChg chg="add del mod">
          <ac:chgData name="考 张" userId="87b8017596393203" providerId="LiveId" clId="{292100C3-0219-4B49-8FF8-F6AE28FA552B}" dt="2024-06-19T08:25:49.576" v="166" actId="478"/>
          <ac:spMkLst>
            <pc:docMk/>
            <pc:sldMk cId="0" sldId="397"/>
            <ac:spMk id="3" creationId="{4D5D4CB7-EDA8-B41B-7667-629811D92908}"/>
          </ac:spMkLst>
        </pc:spChg>
        <pc:spChg chg="add mod">
          <ac:chgData name="考 张" userId="87b8017596393203" providerId="LiveId" clId="{292100C3-0219-4B49-8FF8-F6AE28FA552B}" dt="2024-06-19T08:26:57.633" v="211" actId="20577"/>
          <ac:spMkLst>
            <pc:docMk/>
            <pc:sldMk cId="0" sldId="397"/>
            <ac:spMk id="4" creationId="{2EBA6001-0093-AB9B-40A1-0E1A4A51A992}"/>
          </ac:spMkLst>
        </pc:spChg>
        <pc:spChg chg="mod">
          <ac:chgData name="考 张" userId="87b8017596393203" providerId="LiveId" clId="{292100C3-0219-4B49-8FF8-F6AE28FA552B}" dt="2024-06-19T08:24:33.082" v="147" actId="207"/>
          <ac:spMkLst>
            <pc:docMk/>
            <pc:sldMk cId="0" sldId="397"/>
            <ac:spMk id="671" creationId="{00000000-0000-0000-0000-000000000000}"/>
          </ac:spMkLst>
        </pc:spChg>
      </pc:sldChg>
      <pc:sldChg chg="del">
        <pc:chgData name="考 张" userId="87b8017596393203" providerId="LiveId" clId="{292100C3-0219-4B49-8FF8-F6AE28FA552B}" dt="2024-06-19T07:24:24.896" v="4" actId="2696"/>
        <pc:sldMkLst>
          <pc:docMk/>
          <pc:sldMk cId="1935608195" sldId="431"/>
        </pc:sldMkLst>
      </pc:sldChg>
      <pc:sldChg chg="del">
        <pc:chgData name="考 张" userId="87b8017596393203" providerId="LiveId" clId="{292100C3-0219-4B49-8FF8-F6AE28FA552B}" dt="2024-06-19T07:44:18.736" v="21" actId="2696"/>
        <pc:sldMkLst>
          <pc:docMk/>
          <pc:sldMk cId="1958619036" sldId="454"/>
        </pc:sldMkLst>
      </pc:sldChg>
      <pc:sldChg chg="del">
        <pc:chgData name="考 张" userId="87b8017596393203" providerId="LiveId" clId="{292100C3-0219-4B49-8FF8-F6AE28FA552B}" dt="2024-06-19T07:24:24.896" v="4" actId="2696"/>
        <pc:sldMkLst>
          <pc:docMk/>
          <pc:sldMk cId="3568500397" sldId="458"/>
        </pc:sldMkLst>
      </pc:sldChg>
      <pc:sldChg chg="modSp mod">
        <pc:chgData name="考 张" userId="87b8017596393203" providerId="LiveId" clId="{292100C3-0219-4B49-8FF8-F6AE28FA552B}" dt="2024-06-19T08:10:26.641" v="86" actId="207"/>
        <pc:sldMkLst>
          <pc:docMk/>
          <pc:sldMk cId="0" sldId="483"/>
        </pc:sldMkLst>
        <pc:spChg chg="mod">
          <ac:chgData name="考 张" userId="87b8017596393203" providerId="LiveId" clId="{292100C3-0219-4B49-8FF8-F6AE28FA552B}" dt="2024-06-19T08:10:26.641" v="86" actId="207"/>
          <ac:spMkLst>
            <pc:docMk/>
            <pc:sldMk cId="0" sldId="483"/>
            <ac:spMk id="8" creationId="{00000000-0000-0000-0000-000000000000}"/>
          </ac:spMkLst>
        </pc:spChg>
      </pc:sldChg>
      <pc:sldChg chg="modSp mod">
        <pc:chgData name="考 张" userId="87b8017596393203" providerId="LiveId" clId="{292100C3-0219-4B49-8FF8-F6AE28FA552B}" dt="2024-06-19T07:49:44.853" v="30" actId="207"/>
        <pc:sldMkLst>
          <pc:docMk/>
          <pc:sldMk cId="0" sldId="499"/>
        </pc:sldMkLst>
        <pc:spChg chg="mod">
          <ac:chgData name="考 张" userId="87b8017596393203" providerId="LiveId" clId="{292100C3-0219-4B49-8FF8-F6AE28FA552B}" dt="2024-06-19T07:49:44.853" v="30" actId="207"/>
          <ac:spMkLst>
            <pc:docMk/>
            <pc:sldMk cId="0" sldId="499"/>
            <ac:spMk id="3" creationId="{00000000-0000-0000-0000-000000000000}"/>
          </ac:spMkLst>
        </pc:spChg>
      </pc:sldChg>
      <pc:sldChg chg="del">
        <pc:chgData name="考 张" userId="87b8017596393203" providerId="LiveId" clId="{292100C3-0219-4B49-8FF8-F6AE28FA552B}" dt="2024-06-19T08:33:28.398" v="214" actId="2696"/>
        <pc:sldMkLst>
          <pc:docMk/>
          <pc:sldMk cId="2256034834" sldId="690"/>
        </pc:sldMkLst>
      </pc:sldChg>
      <pc:sldChg chg="del">
        <pc:chgData name="考 张" userId="87b8017596393203" providerId="LiveId" clId="{292100C3-0219-4B49-8FF8-F6AE28FA552B}" dt="2024-06-19T07:49:30.719" v="26" actId="2696"/>
        <pc:sldMkLst>
          <pc:docMk/>
          <pc:sldMk cId="1195661193" sldId="694"/>
        </pc:sldMkLst>
      </pc:sldChg>
      <pc:sldChg chg="add">
        <pc:chgData name="考 张" userId="87b8017596393203" providerId="LiveId" clId="{292100C3-0219-4B49-8FF8-F6AE28FA552B}" dt="2024-06-19T07:27:14.663" v="5"/>
        <pc:sldMkLst>
          <pc:docMk/>
          <pc:sldMk cId="1194578679" sldId="696"/>
        </pc:sldMkLst>
      </pc:sldChg>
      <pc:sldChg chg="del">
        <pc:chgData name="考 张" userId="87b8017596393203" providerId="LiveId" clId="{292100C3-0219-4B49-8FF8-F6AE28FA552B}" dt="2024-06-19T07:09:40.046" v="1" actId="47"/>
        <pc:sldMkLst>
          <pc:docMk/>
          <pc:sldMk cId="1755267176" sldId="698"/>
        </pc:sldMkLst>
      </pc:sldChg>
      <pc:sldChg chg="del">
        <pc:chgData name="考 张" userId="87b8017596393203" providerId="LiveId" clId="{292100C3-0219-4B49-8FF8-F6AE28FA552B}" dt="2024-06-19T07:46:12.497" v="25" actId="47"/>
        <pc:sldMkLst>
          <pc:docMk/>
          <pc:sldMk cId="1170650125" sldId="728"/>
        </pc:sldMkLst>
      </pc:sldChg>
      <pc:sldChg chg="del">
        <pc:chgData name="考 张" userId="87b8017596393203" providerId="LiveId" clId="{292100C3-0219-4B49-8FF8-F6AE28FA552B}" dt="2024-06-19T07:46:07.916" v="24" actId="47"/>
        <pc:sldMkLst>
          <pc:docMk/>
          <pc:sldMk cId="1370115083" sldId="730"/>
        </pc:sldMkLst>
      </pc:sldChg>
      <pc:sldChg chg="del">
        <pc:chgData name="考 张" userId="87b8017596393203" providerId="LiveId" clId="{292100C3-0219-4B49-8FF8-F6AE28FA552B}" dt="2024-06-19T07:09:34.153" v="0" actId="47"/>
        <pc:sldMkLst>
          <pc:docMk/>
          <pc:sldMk cId="1833991978" sldId="751"/>
        </pc:sldMkLst>
      </pc:sldChg>
      <pc:sldChg chg="del">
        <pc:chgData name="考 张" userId="87b8017596393203" providerId="LiveId" clId="{292100C3-0219-4B49-8FF8-F6AE28FA552B}" dt="2024-06-19T07:09:34.153" v="0" actId="47"/>
        <pc:sldMkLst>
          <pc:docMk/>
          <pc:sldMk cId="458755802" sldId="752"/>
        </pc:sldMkLst>
      </pc:sldChg>
      <pc:sldChg chg="del">
        <pc:chgData name="考 张" userId="87b8017596393203" providerId="LiveId" clId="{292100C3-0219-4B49-8FF8-F6AE28FA552B}" dt="2024-06-19T07:09:34.153" v="0" actId="47"/>
        <pc:sldMkLst>
          <pc:docMk/>
          <pc:sldMk cId="3791508515" sldId="759"/>
        </pc:sldMkLst>
      </pc:sldChg>
      <pc:sldChg chg="del">
        <pc:chgData name="考 张" userId="87b8017596393203" providerId="LiveId" clId="{292100C3-0219-4B49-8FF8-F6AE28FA552B}" dt="2024-06-19T07:38:24.079" v="6" actId="2696"/>
        <pc:sldMkLst>
          <pc:docMk/>
          <pc:sldMk cId="114778124" sldId="787"/>
        </pc:sldMkLst>
      </pc:sldChg>
      <pc:sldChg chg="modSp mod">
        <pc:chgData name="考 张" userId="87b8017596393203" providerId="LiveId" clId="{292100C3-0219-4B49-8FF8-F6AE28FA552B}" dt="2024-06-19T07:56:41.018" v="59" actId="207"/>
        <pc:sldMkLst>
          <pc:docMk/>
          <pc:sldMk cId="3308693985" sldId="878"/>
        </pc:sldMkLst>
        <pc:spChg chg="mod">
          <ac:chgData name="考 张" userId="87b8017596393203" providerId="LiveId" clId="{292100C3-0219-4B49-8FF8-F6AE28FA552B}" dt="2024-06-19T07:56:41.018" v="59" actId="207"/>
          <ac:spMkLst>
            <pc:docMk/>
            <pc:sldMk cId="3308693985" sldId="878"/>
            <ac:spMk id="23" creationId="{00000000-0000-0000-0000-000000000000}"/>
          </ac:spMkLst>
        </pc:spChg>
      </pc:sldChg>
      <pc:sldChg chg="del">
        <pc:chgData name="考 张" userId="87b8017596393203" providerId="LiveId" clId="{292100C3-0219-4B49-8FF8-F6AE28FA552B}" dt="2024-06-19T07:38:52.287" v="7" actId="2696"/>
        <pc:sldMkLst>
          <pc:docMk/>
          <pc:sldMk cId="2184700555" sldId="889"/>
        </pc:sldMkLst>
      </pc:sldChg>
      <pc:sldChg chg="del">
        <pc:chgData name="考 张" userId="87b8017596393203" providerId="LiveId" clId="{292100C3-0219-4B49-8FF8-F6AE28FA552B}" dt="2024-06-19T07:39:05.871" v="8" actId="2696"/>
        <pc:sldMkLst>
          <pc:docMk/>
          <pc:sldMk cId="1076149330" sldId="902"/>
        </pc:sldMkLst>
      </pc:sldChg>
      <pc:sldChg chg="modSp mod">
        <pc:chgData name="考 张" userId="87b8017596393203" providerId="LiveId" clId="{292100C3-0219-4B49-8FF8-F6AE28FA552B}" dt="2024-06-19T08:12:20.890" v="88" actId="207"/>
        <pc:sldMkLst>
          <pc:docMk/>
          <pc:sldMk cId="0" sldId="937"/>
        </pc:sldMkLst>
        <pc:spChg chg="mod">
          <ac:chgData name="考 张" userId="87b8017596393203" providerId="LiveId" clId="{292100C3-0219-4B49-8FF8-F6AE28FA552B}" dt="2024-06-19T08:12:20.890" v="88" actId="207"/>
          <ac:spMkLst>
            <pc:docMk/>
            <pc:sldMk cId="0" sldId="937"/>
            <ac:spMk id="8" creationId="{00000000-0000-0000-0000-000000000000}"/>
          </ac:spMkLst>
        </pc:spChg>
      </pc:sldChg>
      <pc:sldChg chg="modSp mod">
        <pc:chgData name="考 张" userId="87b8017596393203" providerId="LiveId" clId="{292100C3-0219-4B49-8FF8-F6AE28FA552B}" dt="2024-06-19T08:01:34.607" v="64"/>
        <pc:sldMkLst>
          <pc:docMk/>
          <pc:sldMk cId="0" sldId="958"/>
        </pc:sldMkLst>
        <pc:spChg chg="mod">
          <ac:chgData name="考 张" userId="87b8017596393203" providerId="LiveId" clId="{292100C3-0219-4B49-8FF8-F6AE28FA552B}" dt="2024-06-19T08:01:34.607" v="64"/>
          <ac:spMkLst>
            <pc:docMk/>
            <pc:sldMk cId="0" sldId="958"/>
            <ac:spMk id="8" creationId="{00000000-0000-0000-0000-000000000000}"/>
          </ac:spMkLst>
        </pc:spChg>
      </pc:sldChg>
      <pc:sldChg chg="delSp modSp add del mod">
        <pc:chgData name="考 张" userId="87b8017596393203" providerId="LiveId" clId="{292100C3-0219-4B49-8FF8-F6AE28FA552B}" dt="2024-06-19T07:51:30.215" v="40" actId="207"/>
        <pc:sldMkLst>
          <pc:docMk/>
          <pc:sldMk cId="2493993565" sldId="986"/>
        </pc:sldMkLst>
        <pc:spChg chg="mod">
          <ac:chgData name="考 张" userId="87b8017596393203" providerId="LiveId" clId="{292100C3-0219-4B49-8FF8-F6AE28FA552B}" dt="2024-06-19T07:51:30.215" v="40" actId="207"/>
          <ac:spMkLst>
            <pc:docMk/>
            <pc:sldMk cId="2493993565" sldId="986"/>
            <ac:spMk id="8" creationId="{00000000-0000-0000-0000-000000000000}"/>
          </ac:spMkLst>
        </pc:spChg>
        <pc:picChg chg="del">
          <ac:chgData name="考 张" userId="87b8017596393203" providerId="LiveId" clId="{292100C3-0219-4B49-8FF8-F6AE28FA552B}" dt="2024-06-19T07:42:36.608" v="15" actId="478"/>
          <ac:picMkLst>
            <pc:docMk/>
            <pc:sldMk cId="2493993565" sldId="986"/>
            <ac:picMk id="7" creationId="{020DC1D5-6218-47A0-ACD4-F0B256AE53EF}"/>
          </ac:picMkLst>
        </pc:picChg>
      </pc:sldChg>
      <pc:sldChg chg="add del">
        <pc:chgData name="考 张" userId="87b8017596393203" providerId="LiveId" clId="{292100C3-0219-4B49-8FF8-F6AE28FA552B}" dt="2024-06-19T07:41:11.476" v="9" actId="47"/>
        <pc:sldMkLst>
          <pc:docMk/>
          <pc:sldMk cId="1340651543" sldId="988"/>
        </pc:sldMkLst>
      </pc:sldChg>
      <pc:sldChg chg="addSp delSp modSp mod">
        <pc:chgData name="考 张" userId="87b8017596393203" providerId="LiveId" clId="{292100C3-0219-4B49-8FF8-F6AE28FA552B}" dt="2024-06-19T08:21:55.070" v="145" actId="1076"/>
        <pc:sldMkLst>
          <pc:docMk/>
          <pc:sldMk cId="0" sldId="1010"/>
        </pc:sldMkLst>
        <pc:spChg chg="add del">
          <ac:chgData name="考 张" userId="87b8017596393203" providerId="LiveId" clId="{292100C3-0219-4B49-8FF8-F6AE28FA552B}" dt="2024-06-19T08:17:05.793" v="90" actId="478"/>
          <ac:spMkLst>
            <pc:docMk/>
            <pc:sldMk cId="0" sldId="1010"/>
            <ac:spMk id="4" creationId="{699EB38A-D0E3-A04E-EAD4-1318B4F21EBC}"/>
          </ac:spMkLst>
        </pc:spChg>
        <pc:spChg chg="mod">
          <ac:chgData name="考 张" userId="87b8017596393203" providerId="LiveId" clId="{292100C3-0219-4B49-8FF8-F6AE28FA552B}" dt="2024-06-19T08:20:49.249" v="126" actId="21"/>
          <ac:spMkLst>
            <pc:docMk/>
            <pc:sldMk cId="0" sldId="1010"/>
            <ac:spMk id="8" creationId="{00000000-0000-0000-0000-000000000000}"/>
          </ac:spMkLst>
        </pc:spChg>
        <pc:spChg chg="add mod">
          <ac:chgData name="考 张" userId="87b8017596393203" providerId="LiveId" clId="{292100C3-0219-4B49-8FF8-F6AE28FA552B}" dt="2024-06-19T08:21:39.462" v="141" actId="1076"/>
          <ac:spMkLst>
            <pc:docMk/>
            <pc:sldMk cId="0" sldId="1010"/>
            <ac:spMk id="11" creationId="{95CF2CEB-32A7-D812-DF95-4BD132A5D70A}"/>
          </ac:spMkLst>
        </pc:spChg>
        <pc:spChg chg="add mod">
          <ac:chgData name="考 张" userId="87b8017596393203" providerId="LiveId" clId="{292100C3-0219-4B49-8FF8-F6AE28FA552B}" dt="2024-06-19T08:21:55.070" v="145" actId="1076"/>
          <ac:spMkLst>
            <pc:docMk/>
            <pc:sldMk cId="0" sldId="1010"/>
            <ac:spMk id="12" creationId="{9B11F773-26B9-00DC-CFFC-CCD9B367CB2B}"/>
          </ac:spMkLst>
        </pc:spChg>
        <pc:picChg chg="add mod">
          <ac:chgData name="考 张" userId="87b8017596393203" providerId="LiveId" clId="{292100C3-0219-4B49-8FF8-F6AE28FA552B}" dt="2024-06-19T08:21:12.099" v="137" actId="1076"/>
          <ac:picMkLst>
            <pc:docMk/>
            <pc:sldMk cId="0" sldId="1010"/>
            <ac:picMk id="7" creationId="{706EEAA5-5D47-13AA-A58A-DE6C29AFE0A2}"/>
          </ac:picMkLst>
        </pc:picChg>
      </pc:sldChg>
      <pc:sldChg chg="modSp">
        <pc:chgData name="考 张" userId="87b8017596393203" providerId="LiveId" clId="{292100C3-0219-4B49-8FF8-F6AE28FA552B}" dt="2024-06-19T08:02:18.512" v="66" actId="207"/>
        <pc:sldMkLst>
          <pc:docMk/>
          <pc:sldMk cId="0" sldId="1012"/>
        </pc:sldMkLst>
        <pc:spChg chg="mod">
          <ac:chgData name="考 张" userId="87b8017596393203" providerId="LiveId" clId="{292100C3-0219-4B49-8FF8-F6AE28FA552B}" dt="2024-06-19T08:02:18.512" v="66" actId="207"/>
          <ac:spMkLst>
            <pc:docMk/>
            <pc:sldMk cId="0" sldId="1012"/>
            <ac:spMk id="8" creationId="{00000000-0000-0000-0000-000000000000}"/>
          </ac:spMkLst>
        </pc:spChg>
      </pc:sldChg>
      <pc:sldChg chg="del">
        <pc:chgData name="考 张" userId="87b8017596393203" providerId="LiveId" clId="{292100C3-0219-4B49-8FF8-F6AE28FA552B}" dt="2024-06-19T07:12:25.337" v="2" actId="2696"/>
        <pc:sldMkLst>
          <pc:docMk/>
          <pc:sldMk cId="1184147613" sldId="1015"/>
        </pc:sldMkLst>
      </pc:sldChg>
      <pc:sldChg chg="del">
        <pc:chgData name="考 张" userId="87b8017596393203" providerId="LiveId" clId="{292100C3-0219-4B49-8FF8-F6AE28FA552B}" dt="2024-06-19T07:24:24.896" v="4" actId="2696"/>
        <pc:sldMkLst>
          <pc:docMk/>
          <pc:sldMk cId="1528211701" sldId="1016"/>
        </pc:sldMkLst>
      </pc:sldChg>
      <pc:sldChg chg="del">
        <pc:chgData name="考 张" userId="87b8017596393203" providerId="LiveId" clId="{292100C3-0219-4B49-8FF8-F6AE28FA552B}" dt="2024-06-19T07:46:07.916" v="24" actId="47"/>
        <pc:sldMkLst>
          <pc:docMk/>
          <pc:sldMk cId="2493148312" sldId="1023"/>
        </pc:sldMkLst>
      </pc:sldChg>
      <pc:sldChg chg="del">
        <pc:chgData name="考 张" userId="87b8017596393203" providerId="LiveId" clId="{292100C3-0219-4B49-8FF8-F6AE28FA552B}" dt="2024-06-19T08:34:04.294" v="215" actId="2696"/>
        <pc:sldMkLst>
          <pc:docMk/>
          <pc:sldMk cId="0" sldId="1042"/>
        </pc:sldMkLst>
      </pc:sldChg>
      <pc:sldChg chg="modSp mod">
        <pc:chgData name="考 张" userId="87b8017596393203" providerId="LiveId" clId="{292100C3-0219-4B49-8FF8-F6AE28FA552B}" dt="2024-06-19T08:35:49.021" v="217" actId="207"/>
        <pc:sldMkLst>
          <pc:docMk/>
          <pc:sldMk cId="4170589346" sldId="1057"/>
        </pc:sldMkLst>
        <pc:spChg chg="mod">
          <ac:chgData name="考 张" userId="87b8017596393203" providerId="LiveId" clId="{292100C3-0219-4B49-8FF8-F6AE28FA552B}" dt="2024-06-19T08:35:49.021" v="217" actId="207"/>
          <ac:spMkLst>
            <pc:docMk/>
            <pc:sldMk cId="4170589346" sldId="1057"/>
            <ac:spMk id="18" creationId="{00000000-0000-0000-0000-000000000000}"/>
          </ac:spMkLst>
        </pc:spChg>
      </pc:sldChg>
      <pc:sldChg chg="modSp mod">
        <pc:chgData name="考 张" userId="87b8017596393203" providerId="LiveId" clId="{292100C3-0219-4B49-8FF8-F6AE28FA552B}" dt="2024-06-19T08:10:02.190" v="85" actId="207"/>
        <pc:sldMkLst>
          <pc:docMk/>
          <pc:sldMk cId="151929647" sldId="1092"/>
        </pc:sldMkLst>
        <pc:spChg chg="mod">
          <ac:chgData name="考 张" userId="87b8017596393203" providerId="LiveId" clId="{292100C3-0219-4B49-8FF8-F6AE28FA552B}" dt="2024-06-19T08:10:02.190" v="85" actId="207"/>
          <ac:spMkLst>
            <pc:docMk/>
            <pc:sldMk cId="151929647" sldId="1092"/>
            <ac:spMk id="18" creationId="{00000000-0000-0000-0000-000000000000}"/>
          </ac:spMkLst>
        </pc:spChg>
      </pc:sldChg>
      <pc:sldChg chg="addSp modSp mod">
        <pc:chgData name="考 张" userId="87b8017596393203" providerId="LiveId" clId="{292100C3-0219-4B49-8FF8-F6AE28FA552B}" dt="2024-06-19T07:53:35.931" v="57" actId="1076"/>
        <pc:sldMkLst>
          <pc:docMk/>
          <pc:sldMk cId="0" sldId="1096"/>
        </pc:sldMkLst>
        <pc:spChg chg="add mod">
          <ac:chgData name="考 张" userId="87b8017596393203" providerId="LiveId" clId="{292100C3-0219-4B49-8FF8-F6AE28FA552B}" dt="2024-06-19T07:53:35.931" v="57" actId="1076"/>
          <ac:spMkLst>
            <pc:docMk/>
            <pc:sldMk cId="0" sldId="1096"/>
            <ac:spMk id="6" creationId="{BCD4AE15-187A-C614-1E50-B8A207BAFFB4}"/>
          </ac:spMkLst>
        </pc:spChg>
      </pc:sldChg>
      <pc:sldChg chg="add">
        <pc:chgData name="考 张" userId="87b8017596393203" providerId="LiveId" clId="{292100C3-0219-4B49-8FF8-F6AE28FA552B}" dt="2024-06-19T08:38:30.390" v="234"/>
        <pc:sldMkLst>
          <pc:docMk/>
          <pc:sldMk cId="3620355470" sldId="1133"/>
        </pc:sldMkLst>
      </pc:sldChg>
      <pc:sldChg chg="del">
        <pc:chgData name="考 张" userId="87b8017596393203" providerId="LiveId" clId="{292100C3-0219-4B49-8FF8-F6AE28FA552B}" dt="2024-06-19T08:38:10.454" v="233" actId="2696"/>
        <pc:sldMkLst>
          <pc:docMk/>
          <pc:sldMk cId="4013247933" sldId="1133"/>
        </pc:sldMkLst>
      </pc:sldChg>
      <pc:sldChg chg="del">
        <pc:chgData name="考 张" userId="87b8017596393203" providerId="LiveId" clId="{292100C3-0219-4B49-8FF8-F6AE28FA552B}" dt="2024-06-19T08:34:04.294" v="215" actId="2696"/>
        <pc:sldMkLst>
          <pc:docMk/>
          <pc:sldMk cId="325709429" sldId="1135"/>
        </pc:sldMkLst>
      </pc:sldChg>
      <pc:sldChg chg="del">
        <pc:chgData name="考 张" userId="87b8017596393203" providerId="LiveId" clId="{292100C3-0219-4B49-8FF8-F6AE28FA552B}" dt="2024-06-19T08:34:43.040" v="216" actId="2696"/>
        <pc:sldMkLst>
          <pc:docMk/>
          <pc:sldMk cId="0" sldId="1138"/>
        </pc:sldMkLst>
      </pc:sldChg>
      <pc:sldChg chg="modSp mod">
        <pc:chgData name="考 张" userId="87b8017596393203" providerId="LiveId" clId="{292100C3-0219-4B49-8FF8-F6AE28FA552B}" dt="2024-06-19T08:38:40.695" v="235" actId="207"/>
        <pc:sldMkLst>
          <pc:docMk/>
          <pc:sldMk cId="0" sldId="1158"/>
        </pc:sldMkLst>
        <pc:spChg chg="mod">
          <ac:chgData name="考 张" userId="87b8017596393203" providerId="LiveId" clId="{292100C3-0219-4B49-8FF8-F6AE28FA552B}" dt="2024-06-19T08:38:40.695" v="235" actId="207"/>
          <ac:spMkLst>
            <pc:docMk/>
            <pc:sldMk cId="0" sldId="1158"/>
            <ac:spMk id="18" creationId="{00000000-0000-0000-0000-000000000000}"/>
          </ac:spMkLst>
        </pc:spChg>
      </pc:sldChg>
      <pc:sldChg chg="del">
        <pc:chgData name="考 张" userId="87b8017596393203" providerId="LiveId" clId="{292100C3-0219-4B49-8FF8-F6AE28FA552B}" dt="2024-06-19T08:36:14.134" v="218" actId="47"/>
        <pc:sldMkLst>
          <pc:docMk/>
          <pc:sldMk cId="2821089521" sldId="1159"/>
        </pc:sldMkLst>
      </pc:sldChg>
      <pc:sldChg chg="del">
        <pc:chgData name="考 张" userId="87b8017596393203" providerId="LiveId" clId="{292100C3-0219-4B49-8FF8-F6AE28FA552B}" dt="2024-06-19T08:36:14.134" v="218" actId="47"/>
        <pc:sldMkLst>
          <pc:docMk/>
          <pc:sldMk cId="1292053727" sldId="1160"/>
        </pc:sldMkLst>
      </pc:sldChg>
      <pc:sldChg chg="addSp modSp mod">
        <pc:chgData name="考 张" userId="87b8017596393203" providerId="LiveId" clId="{292100C3-0219-4B49-8FF8-F6AE28FA552B}" dt="2024-06-19T08:37:25.661" v="231"/>
        <pc:sldMkLst>
          <pc:docMk/>
          <pc:sldMk cId="124178035" sldId="1162"/>
        </pc:sldMkLst>
        <pc:spChg chg="add mod">
          <ac:chgData name="考 张" userId="87b8017596393203" providerId="LiveId" clId="{292100C3-0219-4B49-8FF8-F6AE28FA552B}" dt="2024-06-19T08:37:25.661" v="231"/>
          <ac:spMkLst>
            <pc:docMk/>
            <pc:sldMk cId="124178035" sldId="1162"/>
            <ac:spMk id="2" creationId="{9213FEAB-3809-EA03-189A-F35814AA6B7D}"/>
          </ac:spMkLst>
        </pc:spChg>
      </pc:sldChg>
      <pc:sldChg chg="modSp add mod">
        <pc:chgData name="考 张" userId="87b8017596393203" providerId="LiveId" clId="{292100C3-0219-4B49-8FF8-F6AE28FA552B}" dt="2024-06-19T08:38:51.042" v="236" actId="207"/>
        <pc:sldMkLst>
          <pc:docMk/>
          <pc:sldMk cId="1420342432" sldId="1163"/>
        </pc:sldMkLst>
        <pc:spChg chg="mod">
          <ac:chgData name="考 张" userId="87b8017596393203" providerId="LiveId" clId="{292100C3-0219-4B49-8FF8-F6AE28FA552B}" dt="2024-06-19T08:38:51.042" v="236" actId="207"/>
          <ac:spMkLst>
            <pc:docMk/>
            <pc:sldMk cId="1420342432" sldId="1163"/>
            <ac:spMk id="18" creationId="{00000000-0000-0000-0000-000000000000}"/>
          </ac:spMkLst>
        </pc:spChg>
      </pc:sldChg>
      <pc:sldChg chg="del">
        <pc:chgData name="考 张" userId="87b8017596393203" providerId="LiveId" clId="{292100C3-0219-4B49-8FF8-F6AE28FA552B}" dt="2024-06-19T08:38:10.454" v="233" actId="2696"/>
        <pc:sldMkLst>
          <pc:docMk/>
          <pc:sldMk cId="1658393224" sldId="1163"/>
        </pc:sldMkLst>
      </pc:sldChg>
      <pc:sldChg chg="del">
        <pc:chgData name="考 张" userId="87b8017596393203" providerId="LiveId" clId="{292100C3-0219-4B49-8FF8-F6AE28FA552B}" dt="2024-06-19T08:38:10.454" v="233" actId="2696"/>
        <pc:sldMkLst>
          <pc:docMk/>
          <pc:sldMk cId="1405893337" sldId="1164"/>
        </pc:sldMkLst>
      </pc:sldChg>
      <pc:sldChg chg="add">
        <pc:chgData name="考 张" userId="87b8017596393203" providerId="LiveId" clId="{292100C3-0219-4B49-8FF8-F6AE28FA552B}" dt="2024-06-19T08:38:30.390" v="234"/>
        <pc:sldMkLst>
          <pc:docMk/>
          <pc:sldMk cId="2053218379" sldId="1164"/>
        </pc:sldMkLst>
      </pc:sldChg>
      <pc:sldChg chg="del">
        <pc:chgData name="考 张" userId="87b8017596393203" providerId="LiveId" clId="{292100C3-0219-4B49-8FF8-F6AE28FA552B}" dt="2024-06-19T08:38:10.454" v="233" actId="2696"/>
        <pc:sldMkLst>
          <pc:docMk/>
          <pc:sldMk cId="2106506824" sldId="1165"/>
        </pc:sldMkLst>
      </pc:sldChg>
      <pc:sldChg chg="add">
        <pc:chgData name="考 张" userId="87b8017596393203" providerId="LiveId" clId="{292100C3-0219-4B49-8FF8-F6AE28FA552B}" dt="2024-06-19T08:38:30.390" v="234"/>
        <pc:sldMkLst>
          <pc:docMk/>
          <pc:sldMk cId="3669451975" sldId="1165"/>
        </pc:sldMkLst>
      </pc:sldChg>
      <pc:sldChg chg="add">
        <pc:chgData name="考 张" userId="87b8017596393203" providerId="LiveId" clId="{292100C3-0219-4B49-8FF8-F6AE28FA552B}" dt="2024-06-19T08:38:30.390" v="234"/>
        <pc:sldMkLst>
          <pc:docMk/>
          <pc:sldMk cId="1642822283" sldId="1166"/>
        </pc:sldMkLst>
      </pc:sldChg>
      <pc:sldChg chg="del">
        <pc:chgData name="考 张" userId="87b8017596393203" providerId="LiveId" clId="{292100C3-0219-4B49-8FF8-F6AE28FA552B}" dt="2024-06-19T08:38:10.454" v="233" actId="2696"/>
        <pc:sldMkLst>
          <pc:docMk/>
          <pc:sldMk cId="1909748021" sldId="1166"/>
        </pc:sldMkLst>
      </pc:sldChg>
      <pc:sldChg chg="del">
        <pc:chgData name="考 张" userId="87b8017596393203" providerId="LiveId" clId="{292100C3-0219-4B49-8FF8-F6AE28FA552B}" dt="2024-06-19T08:38:10.454" v="233" actId="2696"/>
        <pc:sldMkLst>
          <pc:docMk/>
          <pc:sldMk cId="899514713" sldId="1167"/>
        </pc:sldMkLst>
      </pc:sldChg>
      <pc:sldChg chg="add">
        <pc:chgData name="考 张" userId="87b8017596393203" providerId="LiveId" clId="{292100C3-0219-4B49-8FF8-F6AE28FA552B}" dt="2024-06-19T08:38:30.390" v="234"/>
        <pc:sldMkLst>
          <pc:docMk/>
          <pc:sldMk cId="2347750820" sldId="1167"/>
        </pc:sldMkLst>
      </pc:sldChg>
      <pc:sldChg chg="add">
        <pc:chgData name="考 张" userId="87b8017596393203" providerId="LiveId" clId="{292100C3-0219-4B49-8FF8-F6AE28FA552B}" dt="2024-06-19T08:38:30.390" v="234"/>
        <pc:sldMkLst>
          <pc:docMk/>
          <pc:sldMk cId="2585324594" sldId="1168"/>
        </pc:sldMkLst>
      </pc:sldChg>
      <pc:sldChg chg="del">
        <pc:chgData name="考 张" userId="87b8017596393203" providerId="LiveId" clId="{292100C3-0219-4B49-8FF8-F6AE28FA552B}" dt="2024-06-19T08:38:10.454" v="233" actId="2696"/>
        <pc:sldMkLst>
          <pc:docMk/>
          <pc:sldMk cId="2878354332" sldId="1168"/>
        </pc:sldMkLst>
      </pc:sldChg>
      <pc:sldChg chg="add">
        <pc:chgData name="考 张" userId="87b8017596393203" providerId="LiveId" clId="{292100C3-0219-4B49-8FF8-F6AE28FA552B}" dt="2024-06-19T08:38:30.390" v="234"/>
        <pc:sldMkLst>
          <pc:docMk/>
          <pc:sldMk cId="460855108" sldId="1169"/>
        </pc:sldMkLst>
      </pc:sldChg>
      <pc:sldChg chg="del">
        <pc:chgData name="考 张" userId="87b8017596393203" providerId="LiveId" clId="{292100C3-0219-4B49-8FF8-F6AE28FA552B}" dt="2024-06-19T08:38:10.454" v="233" actId="2696"/>
        <pc:sldMkLst>
          <pc:docMk/>
          <pc:sldMk cId="4135013591" sldId="1169"/>
        </pc:sldMkLst>
      </pc:sldChg>
      <pc:sldChg chg="del">
        <pc:chgData name="考 张" userId="87b8017596393203" providerId="LiveId" clId="{292100C3-0219-4B49-8FF8-F6AE28FA552B}" dt="2024-06-19T08:38:03.875" v="232" actId="47"/>
        <pc:sldMkLst>
          <pc:docMk/>
          <pc:sldMk cId="2883974524" sldId="1170"/>
        </pc:sldMkLst>
      </pc:sldChg>
      <pc:sldChg chg="del">
        <pc:chgData name="考 张" userId="87b8017596393203" providerId="LiveId" clId="{292100C3-0219-4B49-8FF8-F6AE28FA552B}" dt="2024-06-19T08:38:03.875" v="232" actId="47"/>
        <pc:sldMkLst>
          <pc:docMk/>
          <pc:sldMk cId="4214910358" sldId="1171"/>
        </pc:sldMkLst>
      </pc:sldChg>
      <pc:sldChg chg="add del">
        <pc:chgData name="考 张" userId="87b8017596393203" providerId="LiveId" clId="{292100C3-0219-4B49-8FF8-F6AE28FA552B}" dt="2024-06-19T07:41:11.476" v="9" actId="47"/>
        <pc:sldMkLst>
          <pc:docMk/>
          <pc:sldMk cId="3251782013" sldId="1172"/>
        </pc:sldMkLst>
      </pc:sldChg>
      <pc:sldChg chg="modSp add">
        <pc:chgData name="考 张" userId="87b8017596393203" providerId="LiveId" clId="{292100C3-0219-4B49-8FF8-F6AE28FA552B}" dt="2024-06-19T08:02:12.270" v="65" actId="207"/>
        <pc:sldMkLst>
          <pc:docMk/>
          <pc:sldMk cId="2912037138" sldId="1173"/>
        </pc:sldMkLst>
        <pc:spChg chg="mod">
          <ac:chgData name="考 张" userId="87b8017596393203" providerId="LiveId" clId="{292100C3-0219-4B49-8FF8-F6AE28FA552B}" dt="2024-06-19T08:02:12.270" v="65" actId="207"/>
          <ac:spMkLst>
            <pc:docMk/>
            <pc:sldMk cId="2912037138" sldId="1173"/>
            <ac:spMk id="8" creationId="{00000000-0000-0000-0000-000000000000}"/>
          </ac:spMkLst>
        </pc:spChg>
      </pc:sldChg>
      <pc:sldMasterChg chg="del delSldLayout">
        <pc:chgData name="考 张" userId="87b8017596393203" providerId="LiveId" clId="{292100C3-0219-4B49-8FF8-F6AE28FA552B}" dt="2024-06-19T07:38:52.287" v="7" actId="2696"/>
        <pc:sldMasterMkLst>
          <pc:docMk/>
          <pc:sldMasterMk cId="1045477486" sldId="2147483725"/>
        </pc:sldMasterMkLst>
        <pc:sldLayoutChg chg="del">
          <pc:chgData name="考 张" userId="87b8017596393203" providerId="LiveId" clId="{292100C3-0219-4B49-8FF8-F6AE28FA552B}" dt="2024-06-19T07:38:52.287" v="7" actId="2696"/>
          <pc:sldLayoutMkLst>
            <pc:docMk/>
            <pc:sldMasterMk cId="1045477486" sldId="2147483725"/>
            <pc:sldLayoutMk cId="2371129300" sldId="2147483726"/>
          </pc:sldLayoutMkLst>
        </pc:sldLayoutChg>
        <pc:sldLayoutChg chg="del">
          <pc:chgData name="考 张" userId="87b8017596393203" providerId="LiveId" clId="{292100C3-0219-4B49-8FF8-F6AE28FA552B}" dt="2024-06-19T07:38:52.287" v="7" actId="2696"/>
          <pc:sldLayoutMkLst>
            <pc:docMk/>
            <pc:sldMasterMk cId="1045477486" sldId="2147483725"/>
            <pc:sldLayoutMk cId="957563038" sldId="2147483727"/>
          </pc:sldLayoutMkLst>
        </pc:sldLayoutChg>
        <pc:sldLayoutChg chg="del">
          <pc:chgData name="考 张" userId="87b8017596393203" providerId="LiveId" clId="{292100C3-0219-4B49-8FF8-F6AE28FA552B}" dt="2024-06-19T07:38:52.287" v="7" actId="2696"/>
          <pc:sldLayoutMkLst>
            <pc:docMk/>
            <pc:sldMasterMk cId="1045477486" sldId="2147483725"/>
            <pc:sldLayoutMk cId="419141572" sldId="2147483728"/>
          </pc:sldLayoutMkLst>
        </pc:sldLayoutChg>
        <pc:sldLayoutChg chg="del">
          <pc:chgData name="考 张" userId="87b8017596393203" providerId="LiveId" clId="{292100C3-0219-4B49-8FF8-F6AE28FA552B}" dt="2024-06-19T07:38:52.287" v="7" actId="2696"/>
          <pc:sldLayoutMkLst>
            <pc:docMk/>
            <pc:sldMasterMk cId="1045477486" sldId="2147483725"/>
            <pc:sldLayoutMk cId="651213663" sldId="2147483729"/>
          </pc:sldLayoutMkLst>
        </pc:sldLayoutChg>
        <pc:sldLayoutChg chg="del">
          <pc:chgData name="考 张" userId="87b8017596393203" providerId="LiveId" clId="{292100C3-0219-4B49-8FF8-F6AE28FA552B}" dt="2024-06-19T07:38:52.287" v="7" actId="2696"/>
          <pc:sldLayoutMkLst>
            <pc:docMk/>
            <pc:sldMasterMk cId="1045477486" sldId="2147483725"/>
            <pc:sldLayoutMk cId="2344027970" sldId="2147483730"/>
          </pc:sldLayoutMkLst>
        </pc:sldLayoutChg>
        <pc:sldLayoutChg chg="del">
          <pc:chgData name="考 张" userId="87b8017596393203" providerId="LiveId" clId="{292100C3-0219-4B49-8FF8-F6AE28FA552B}" dt="2024-06-19T07:38:52.287" v="7" actId="2696"/>
          <pc:sldLayoutMkLst>
            <pc:docMk/>
            <pc:sldMasterMk cId="1045477486" sldId="2147483725"/>
            <pc:sldLayoutMk cId="3618928489" sldId="2147483731"/>
          </pc:sldLayoutMkLst>
        </pc:sldLayoutChg>
        <pc:sldLayoutChg chg="del">
          <pc:chgData name="考 张" userId="87b8017596393203" providerId="LiveId" clId="{292100C3-0219-4B49-8FF8-F6AE28FA552B}" dt="2024-06-19T07:38:52.287" v="7" actId="2696"/>
          <pc:sldLayoutMkLst>
            <pc:docMk/>
            <pc:sldMasterMk cId="1045477486" sldId="2147483725"/>
            <pc:sldLayoutMk cId="82167191" sldId="2147483732"/>
          </pc:sldLayoutMkLst>
        </pc:sldLayoutChg>
        <pc:sldLayoutChg chg="del">
          <pc:chgData name="考 张" userId="87b8017596393203" providerId="LiveId" clId="{292100C3-0219-4B49-8FF8-F6AE28FA552B}" dt="2024-06-19T07:38:52.287" v="7" actId="2696"/>
          <pc:sldLayoutMkLst>
            <pc:docMk/>
            <pc:sldMasterMk cId="1045477486" sldId="2147483725"/>
            <pc:sldLayoutMk cId="2347367051" sldId="2147483733"/>
          </pc:sldLayoutMkLst>
        </pc:sldLayoutChg>
        <pc:sldLayoutChg chg="del">
          <pc:chgData name="考 张" userId="87b8017596393203" providerId="LiveId" clId="{292100C3-0219-4B49-8FF8-F6AE28FA552B}" dt="2024-06-19T07:38:52.287" v="7" actId="2696"/>
          <pc:sldLayoutMkLst>
            <pc:docMk/>
            <pc:sldMasterMk cId="1045477486" sldId="2147483725"/>
            <pc:sldLayoutMk cId="511880659" sldId="2147483734"/>
          </pc:sldLayoutMkLst>
        </pc:sldLayoutChg>
        <pc:sldLayoutChg chg="del">
          <pc:chgData name="考 张" userId="87b8017596393203" providerId="LiveId" clId="{292100C3-0219-4B49-8FF8-F6AE28FA552B}" dt="2024-06-19T07:38:52.287" v="7" actId="2696"/>
          <pc:sldLayoutMkLst>
            <pc:docMk/>
            <pc:sldMasterMk cId="1045477486" sldId="2147483725"/>
            <pc:sldLayoutMk cId="1514350749" sldId="2147483735"/>
          </pc:sldLayoutMkLst>
        </pc:sldLayoutChg>
        <pc:sldLayoutChg chg="del">
          <pc:chgData name="考 张" userId="87b8017596393203" providerId="LiveId" clId="{292100C3-0219-4B49-8FF8-F6AE28FA552B}" dt="2024-06-19T07:38:52.287" v="7" actId="2696"/>
          <pc:sldLayoutMkLst>
            <pc:docMk/>
            <pc:sldMasterMk cId="1045477486" sldId="2147483725"/>
            <pc:sldLayoutMk cId="1794950077" sldId="2147483736"/>
          </pc:sldLayoutMkLst>
        </pc:sldLayoutChg>
        <pc:sldLayoutChg chg="del">
          <pc:chgData name="考 张" userId="87b8017596393203" providerId="LiveId" clId="{292100C3-0219-4B49-8FF8-F6AE28FA552B}" dt="2024-06-19T07:38:52.287" v="7" actId="2696"/>
          <pc:sldLayoutMkLst>
            <pc:docMk/>
            <pc:sldMasterMk cId="1045477486" sldId="2147483725"/>
            <pc:sldLayoutMk cId="3212421378" sldId="2147483737"/>
          </pc:sldLayoutMkLst>
        </pc:sldLayoutChg>
      </pc:sldMasterChg>
      <pc:sldMasterChg chg="del delSldLayout">
        <pc:chgData name="考 张" userId="87b8017596393203" providerId="LiveId" clId="{292100C3-0219-4B49-8FF8-F6AE28FA552B}" dt="2024-06-19T07:45:35.480" v="23" actId="47"/>
        <pc:sldMasterMkLst>
          <pc:docMk/>
          <pc:sldMasterMk cId="1268885970" sldId="2147483805"/>
        </pc:sldMasterMkLst>
        <pc:sldLayoutChg chg="del">
          <pc:chgData name="考 张" userId="87b8017596393203" providerId="LiveId" clId="{292100C3-0219-4B49-8FF8-F6AE28FA552B}" dt="2024-06-19T07:45:35.480" v="23" actId="47"/>
          <pc:sldLayoutMkLst>
            <pc:docMk/>
            <pc:sldMasterMk cId="1268885970" sldId="2147483805"/>
            <pc:sldLayoutMk cId="3822263459" sldId="2147483806"/>
          </pc:sldLayoutMkLst>
        </pc:sldLayoutChg>
        <pc:sldLayoutChg chg="del">
          <pc:chgData name="考 张" userId="87b8017596393203" providerId="LiveId" clId="{292100C3-0219-4B49-8FF8-F6AE28FA552B}" dt="2024-06-19T07:45:35.480" v="23" actId="47"/>
          <pc:sldLayoutMkLst>
            <pc:docMk/>
            <pc:sldMasterMk cId="1268885970" sldId="2147483805"/>
            <pc:sldLayoutMk cId="865486078" sldId="2147483807"/>
          </pc:sldLayoutMkLst>
        </pc:sldLayoutChg>
        <pc:sldLayoutChg chg="del">
          <pc:chgData name="考 张" userId="87b8017596393203" providerId="LiveId" clId="{292100C3-0219-4B49-8FF8-F6AE28FA552B}" dt="2024-06-19T07:45:35.480" v="23" actId="47"/>
          <pc:sldLayoutMkLst>
            <pc:docMk/>
            <pc:sldMasterMk cId="1268885970" sldId="2147483805"/>
            <pc:sldLayoutMk cId="38159861" sldId="2147483808"/>
          </pc:sldLayoutMkLst>
        </pc:sldLayoutChg>
        <pc:sldLayoutChg chg="del">
          <pc:chgData name="考 张" userId="87b8017596393203" providerId="LiveId" clId="{292100C3-0219-4B49-8FF8-F6AE28FA552B}" dt="2024-06-19T07:45:35.480" v="23" actId="47"/>
          <pc:sldLayoutMkLst>
            <pc:docMk/>
            <pc:sldMasterMk cId="1268885970" sldId="2147483805"/>
            <pc:sldLayoutMk cId="464809767" sldId="2147483809"/>
          </pc:sldLayoutMkLst>
        </pc:sldLayoutChg>
        <pc:sldLayoutChg chg="del">
          <pc:chgData name="考 张" userId="87b8017596393203" providerId="LiveId" clId="{292100C3-0219-4B49-8FF8-F6AE28FA552B}" dt="2024-06-19T07:45:35.480" v="23" actId="47"/>
          <pc:sldLayoutMkLst>
            <pc:docMk/>
            <pc:sldMasterMk cId="1268885970" sldId="2147483805"/>
            <pc:sldLayoutMk cId="142960278" sldId="2147483810"/>
          </pc:sldLayoutMkLst>
        </pc:sldLayoutChg>
      </pc:sldMasterChg>
    </pc:docChg>
  </pc:docChgLst>
  <pc:docChgLst>
    <pc:chgData name="考 张" userId="87b8017596393203" providerId="LiveId" clId="{609CBD8B-ED71-734D-907A-59A901967DFA}"/>
    <pc:docChg chg="undo custSel addSld delSld modSld delMainMaster addSection delSection modSection">
      <pc:chgData name="考 张" userId="87b8017596393203" providerId="LiveId" clId="{609CBD8B-ED71-734D-907A-59A901967DFA}" dt="2024-04-24T08:39:25.924" v="117" actId="2696"/>
      <pc:docMkLst>
        <pc:docMk/>
      </pc:docMkLst>
      <pc:sldChg chg="modSp mod">
        <pc:chgData name="考 张" userId="87b8017596393203" providerId="LiveId" clId="{609CBD8B-ED71-734D-907A-59A901967DFA}" dt="2024-04-24T08:39:02.413" v="113" actId="20577"/>
        <pc:sldMkLst>
          <pc:docMk/>
          <pc:sldMk cId="0" sldId="302"/>
        </pc:sldMkLst>
        <pc:spChg chg="mod">
          <ac:chgData name="考 张" userId="87b8017596393203" providerId="LiveId" clId="{609CBD8B-ED71-734D-907A-59A901967DFA}" dt="2024-04-24T08:39:02.413" v="113" actId="20577"/>
          <ac:spMkLst>
            <pc:docMk/>
            <pc:sldMk cId="0" sldId="302"/>
            <ac:spMk id="3" creationId="{00000000-0000-0000-0000-000000000000}"/>
          </ac:spMkLst>
        </pc:spChg>
      </pc:sldChg>
      <pc:sldChg chg="del">
        <pc:chgData name="考 张" userId="87b8017596393203" providerId="LiveId" clId="{609CBD8B-ED71-734D-907A-59A901967DFA}" dt="2024-04-23T12:01:42.216" v="1" actId="2696"/>
        <pc:sldMkLst>
          <pc:docMk/>
          <pc:sldMk cId="0" sldId="359"/>
        </pc:sldMkLst>
      </pc:sldChg>
      <pc:sldChg chg="del">
        <pc:chgData name="考 张" userId="87b8017596393203" providerId="LiveId" clId="{609CBD8B-ED71-734D-907A-59A901967DFA}" dt="2024-04-23T12:01:42.222" v="3" actId="2696"/>
        <pc:sldMkLst>
          <pc:docMk/>
          <pc:sldMk cId="0" sldId="475"/>
        </pc:sldMkLst>
      </pc:sldChg>
      <pc:sldChg chg="del">
        <pc:chgData name="考 张" userId="87b8017596393203" providerId="LiveId" clId="{609CBD8B-ED71-734D-907A-59A901967DFA}" dt="2024-04-23T12:01:42.234" v="6" actId="2696"/>
        <pc:sldMkLst>
          <pc:docMk/>
          <pc:sldMk cId="0" sldId="476"/>
        </pc:sldMkLst>
      </pc:sldChg>
      <pc:sldChg chg="del">
        <pc:chgData name="考 张" userId="87b8017596393203" providerId="LiveId" clId="{609CBD8B-ED71-734D-907A-59A901967DFA}" dt="2024-04-23T12:01:42.236" v="7" actId="2696"/>
        <pc:sldMkLst>
          <pc:docMk/>
          <pc:sldMk cId="0" sldId="477"/>
        </pc:sldMkLst>
      </pc:sldChg>
      <pc:sldChg chg="del">
        <pc:chgData name="考 张" userId="87b8017596393203" providerId="LiveId" clId="{609CBD8B-ED71-734D-907A-59A901967DFA}" dt="2024-04-23T12:01:42.229" v="4" actId="2696"/>
        <pc:sldMkLst>
          <pc:docMk/>
          <pc:sldMk cId="0" sldId="478"/>
        </pc:sldMkLst>
      </pc:sldChg>
      <pc:sldChg chg="modSp mod">
        <pc:chgData name="考 张" userId="87b8017596393203" providerId="LiveId" clId="{609CBD8B-ED71-734D-907A-59A901967DFA}" dt="2024-04-23T12:06:06.765" v="38"/>
        <pc:sldMkLst>
          <pc:docMk/>
          <pc:sldMk cId="0" sldId="483"/>
        </pc:sldMkLst>
        <pc:spChg chg="mod">
          <ac:chgData name="考 张" userId="87b8017596393203" providerId="LiveId" clId="{609CBD8B-ED71-734D-907A-59A901967DFA}" dt="2024-04-23T12:06:06.765" v="38"/>
          <ac:spMkLst>
            <pc:docMk/>
            <pc:sldMk cId="0" sldId="483"/>
            <ac:spMk id="8" creationId="{00000000-0000-0000-0000-000000000000}"/>
          </ac:spMkLst>
        </pc:spChg>
      </pc:sldChg>
      <pc:sldChg chg="del">
        <pc:chgData name="考 张" userId="87b8017596393203" providerId="LiveId" clId="{609CBD8B-ED71-734D-907A-59A901967DFA}" dt="2024-04-23T12:02:03.714" v="19" actId="2696"/>
        <pc:sldMkLst>
          <pc:docMk/>
          <pc:sldMk cId="0" sldId="484"/>
        </pc:sldMkLst>
      </pc:sldChg>
      <pc:sldChg chg="del">
        <pc:chgData name="考 张" userId="87b8017596393203" providerId="LiveId" clId="{609CBD8B-ED71-734D-907A-59A901967DFA}" dt="2024-04-23T12:06:10.804" v="39" actId="2696"/>
        <pc:sldMkLst>
          <pc:docMk/>
          <pc:sldMk cId="0" sldId="485"/>
        </pc:sldMkLst>
      </pc:sldChg>
      <pc:sldChg chg="del">
        <pc:chgData name="考 张" userId="87b8017596393203" providerId="LiveId" clId="{609CBD8B-ED71-734D-907A-59A901967DFA}" dt="2024-04-23T12:02:03.714" v="19" actId="2696"/>
        <pc:sldMkLst>
          <pc:docMk/>
          <pc:sldMk cId="0" sldId="486"/>
        </pc:sldMkLst>
      </pc:sldChg>
      <pc:sldChg chg="del">
        <pc:chgData name="考 张" userId="87b8017596393203" providerId="LiveId" clId="{609CBD8B-ED71-734D-907A-59A901967DFA}" dt="2024-04-23T12:04:53.917" v="32" actId="2696"/>
        <pc:sldMkLst>
          <pc:docMk/>
          <pc:sldMk cId="3208988809" sldId="489"/>
        </pc:sldMkLst>
      </pc:sldChg>
      <pc:sldChg chg="del">
        <pc:chgData name="考 张" userId="87b8017596393203" providerId="LiveId" clId="{609CBD8B-ED71-734D-907A-59A901967DFA}" dt="2024-04-23T12:03:46.184" v="24" actId="2696"/>
        <pc:sldMkLst>
          <pc:docMk/>
          <pc:sldMk cId="0" sldId="490"/>
        </pc:sldMkLst>
      </pc:sldChg>
      <pc:sldChg chg="del">
        <pc:chgData name="考 张" userId="87b8017596393203" providerId="LiveId" clId="{609CBD8B-ED71-734D-907A-59A901967DFA}" dt="2024-04-23T12:03:46.184" v="24" actId="2696"/>
        <pc:sldMkLst>
          <pc:docMk/>
          <pc:sldMk cId="0" sldId="492"/>
        </pc:sldMkLst>
      </pc:sldChg>
      <pc:sldChg chg="del">
        <pc:chgData name="考 张" userId="87b8017596393203" providerId="LiveId" clId="{609CBD8B-ED71-734D-907A-59A901967DFA}" dt="2024-04-23T12:06:39.764" v="40" actId="2696"/>
        <pc:sldMkLst>
          <pc:docMk/>
          <pc:sldMk cId="914094267" sldId="493"/>
        </pc:sldMkLst>
      </pc:sldChg>
      <pc:sldChg chg="del">
        <pc:chgData name="考 张" userId="87b8017596393203" providerId="LiveId" clId="{609CBD8B-ED71-734D-907A-59A901967DFA}" dt="2024-04-23T12:03:46.184" v="24" actId="2696"/>
        <pc:sldMkLst>
          <pc:docMk/>
          <pc:sldMk cId="0" sldId="494"/>
        </pc:sldMkLst>
      </pc:sldChg>
      <pc:sldChg chg="del">
        <pc:chgData name="考 张" userId="87b8017596393203" providerId="LiveId" clId="{609CBD8B-ED71-734D-907A-59A901967DFA}" dt="2024-04-23T12:03:46.184" v="24" actId="2696"/>
        <pc:sldMkLst>
          <pc:docMk/>
          <pc:sldMk cId="0" sldId="496"/>
        </pc:sldMkLst>
      </pc:sldChg>
      <pc:sldChg chg="del">
        <pc:chgData name="考 张" userId="87b8017596393203" providerId="LiveId" clId="{609CBD8B-ED71-734D-907A-59A901967DFA}" dt="2024-04-23T12:03:55.667" v="25" actId="2696"/>
        <pc:sldMkLst>
          <pc:docMk/>
          <pc:sldMk cId="0" sldId="497"/>
        </pc:sldMkLst>
      </pc:sldChg>
      <pc:sldChg chg="del">
        <pc:chgData name="考 张" userId="87b8017596393203" providerId="LiveId" clId="{609CBD8B-ED71-734D-907A-59A901967DFA}" dt="2024-04-23T12:04:22.201" v="28" actId="2696"/>
        <pc:sldMkLst>
          <pc:docMk/>
          <pc:sldMk cId="0" sldId="502"/>
        </pc:sldMkLst>
      </pc:sldChg>
      <pc:sldChg chg="del">
        <pc:chgData name="考 张" userId="87b8017596393203" providerId="LiveId" clId="{609CBD8B-ED71-734D-907A-59A901967DFA}" dt="2024-04-23T12:05:20.118" v="33" actId="2696"/>
        <pc:sldMkLst>
          <pc:docMk/>
          <pc:sldMk cId="637757362" sldId="503"/>
        </pc:sldMkLst>
      </pc:sldChg>
      <pc:sldChg chg="del">
        <pc:chgData name="考 张" userId="87b8017596393203" providerId="LiveId" clId="{609CBD8B-ED71-734D-907A-59A901967DFA}" dt="2024-04-23T12:04:22.201" v="28" actId="2696"/>
        <pc:sldMkLst>
          <pc:docMk/>
          <pc:sldMk cId="0" sldId="504"/>
        </pc:sldMkLst>
      </pc:sldChg>
      <pc:sldChg chg="del">
        <pc:chgData name="考 张" userId="87b8017596393203" providerId="LiveId" clId="{609CBD8B-ED71-734D-907A-59A901967DFA}" dt="2024-04-23T12:04:22.201" v="28" actId="2696"/>
        <pc:sldMkLst>
          <pc:docMk/>
          <pc:sldMk cId="0" sldId="505"/>
        </pc:sldMkLst>
      </pc:sldChg>
      <pc:sldChg chg="del">
        <pc:chgData name="考 张" userId="87b8017596393203" providerId="LiveId" clId="{609CBD8B-ED71-734D-907A-59A901967DFA}" dt="2024-04-23T12:04:22.201" v="28" actId="2696"/>
        <pc:sldMkLst>
          <pc:docMk/>
          <pc:sldMk cId="0" sldId="507"/>
        </pc:sldMkLst>
      </pc:sldChg>
      <pc:sldChg chg="del">
        <pc:chgData name="考 张" userId="87b8017596393203" providerId="LiveId" clId="{609CBD8B-ED71-734D-907A-59A901967DFA}" dt="2024-04-23T12:04:22.201" v="28" actId="2696"/>
        <pc:sldMkLst>
          <pc:docMk/>
          <pc:sldMk cId="0" sldId="508"/>
        </pc:sldMkLst>
      </pc:sldChg>
      <pc:sldChg chg="del">
        <pc:chgData name="考 张" userId="87b8017596393203" providerId="LiveId" clId="{609CBD8B-ED71-734D-907A-59A901967DFA}" dt="2024-04-23T12:04:31.177" v="29" actId="2696"/>
        <pc:sldMkLst>
          <pc:docMk/>
          <pc:sldMk cId="0" sldId="510"/>
        </pc:sldMkLst>
      </pc:sldChg>
      <pc:sldChg chg="del">
        <pc:chgData name="考 张" userId="87b8017596393203" providerId="LiveId" clId="{609CBD8B-ED71-734D-907A-59A901967DFA}" dt="2024-04-23T12:04:31.177" v="29" actId="2696"/>
        <pc:sldMkLst>
          <pc:docMk/>
          <pc:sldMk cId="0" sldId="511"/>
        </pc:sldMkLst>
      </pc:sldChg>
      <pc:sldChg chg="del">
        <pc:chgData name="考 张" userId="87b8017596393203" providerId="LiveId" clId="{609CBD8B-ED71-734D-907A-59A901967DFA}" dt="2024-04-23T12:04:22.201" v="28" actId="2696"/>
        <pc:sldMkLst>
          <pc:docMk/>
          <pc:sldMk cId="0" sldId="512"/>
        </pc:sldMkLst>
      </pc:sldChg>
      <pc:sldChg chg="del">
        <pc:chgData name="考 张" userId="87b8017596393203" providerId="LiveId" clId="{609CBD8B-ED71-734D-907A-59A901967DFA}" dt="2024-04-23T12:04:22.201" v="28" actId="2696"/>
        <pc:sldMkLst>
          <pc:docMk/>
          <pc:sldMk cId="0" sldId="513"/>
        </pc:sldMkLst>
      </pc:sldChg>
      <pc:sldChg chg="del">
        <pc:chgData name="考 张" userId="87b8017596393203" providerId="LiveId" clId="{609CBD8B-ED71-734D-907A-59A901967DFA}" dt="2024-04-23T12:04:47.876" v="31" actId="2696"/>
        <pc:sldMkLst>
          <pc:docMk/>
          <pc:sldMk cId="0" sldId="514"/>
        </pc:sldMkLst>
      </pc:sldChg>
      <pc:sldChg chg="add del">
        <pc:chgData name="考 张" userId="87b8017596393203" providerId="LiveId" clId="{609CBD8B-ED71-734D-907A-59A901967DFA}" dt="2024-04-23T12:26:49.499" v="96"/>
        <pc:sldMkLst>
          <pc:docMk/>
          <pc:sldMk cId="0" sldId="516"/>
        </pc:sldMkLst>
      </pc:sldChg>
      <pc:sldChg chg="del">
        <pc:chgData name="考 张" userId="87b8017596393203" providerId="LiveId" clId="{609CBD8B-ED71-734D-907A-59A901967DFA}" dt="2024-04-23T12:04:22.201" v="28" actId="2696"/>
        <pc:sldMkLst>
          <pc:docMk/>
          <pc:sldMk cId="0" sldId="530"/>
        </pc:sldMkLst>
      </pc:sldChg>
      <pc:sldChg chg="modSp add del mod">
        <pc:chgData name="考 张" userId="87b8017596393203" providerId="LiveId" clId="{609CBD8B-ED71-734D-907A-59A901967DFA}" dt="2024-04-23T12:26:49.499" v="96"/>
        <pc:sldMkLst>
          <pc:docMk/>
          <pc:sldMk cId="0" sldId="539"/>
        </pc:sldMkLst>
        <pc:spChg chg="mod">
          <ac:chgData name="考 张" userId="87b8017596393203" providerId="LiveId" clId="{609CBD8B-ED71-734D-907A-59A901967DFA}" dt="2024-04-23T12:26:49.499" v="96"/>
          <ac:spMkLst>
            <pc:docMk/>
            <pc:sldMk cId="0" sldId="539"/>
            <ac:spMk id="10" creationId="{00000000-0000-0000-0000-000000000000}"/>
          </ac:spMkLst>
        </pc:spChg>
      </pc:sldChg>
      <pc:sldChg chg="add del">
        <pc:chgData name="考 张" userId="87b8017596393203" providerId="LiveId" clId="{609CBD8B-ED71-734D-907A-59A901967DFA}" dt="2024-04-23T12:26:49.499" v="96"/>
        <pc:sldMkLst>
          <pc:docMk/>
          <pc:sldMk cId="3764137132" sldId="581"/>
        </pc:sldMkLst>
      </pc:sldChg>
      <pc:sldChg chg="add del">
        <pc:chgData name="考 张" userId="87b8017596393203" providerId="LiveId" clId="{609CBD8B-ED71-734D-907A-59A901967DFA}" dt="2024-04-23T12:26:49.499" v="96"/>
        <pc:sldMkLst>
          <pc:docMk/>
          <pc:sldMk cId="301622194" sldId="582"/>
        </pc:sldMkLst>
      </pc:sldChg>
      <pc:sldChg chg="add del">
        <pc:chgData name="考 张" userId="87b8017596393203" providerId="LiveId" clId="{609CBD8B-ED71-734D-907A-59A901967DFA}" dt="2024-04-23T12:26:49.499" v="96"/>
        <pc:sldMkLst>
          <pc:docMk/>
          <pc:sldMk cId="1099694217" sldId="583"/>
        </pc:sldMkLst>
      </pc:sldChg>
      <pc:sldChg chg="del">
        <pc:chgData name="考 张" userId="87b8017596393203" providerId="LiveId" clId="{609CBD8B-ED71-734D-907A-59A901967DFA}" dt="2024-04-23T12:03:05.065" v="20" actId="2696"/>
        <pc:sldMkLst>
          <pc:docMk/>
          <pc:sldMk cId="0" sldId="584"/>
        </pc:sldMkLst>
      </pc:sldChg>
      <pc:sldChg chg="add del">
        <pc:chgData name="考 张" userId="87b8017596393203" providerId="LiveId" clId="{609CBD8B-ED71-734D-907A-59A901967DFA}" dt="2024-04-23T12:26:49.499" v="96"/>
        <pc:sldMkLst>
          <pc:docMk/>
          <pc:sldMk cId="1154101134" sldId="584"/>
        </pc:sldMkLst>
      </pc:sldChg>
      <pc:sldChg chg="add del">
        <pc:chgData name="考 张" userId="87b8017596393203" providerId="LiveId" clId="{609CBD8B-ED71-734D-907A-59A901967DFA}" dt="2024-04-23T12:26:49.499" v="96"/>
        <pc:sldMkLst>
          <pc:docMk/>
          <pc:sldMk cId="0" sldId="585"/>
        </pc:sldMkLst>
      </pc:sldChg>
      <pc:sldChg chg="add del">
        <pc:chgData name="考 张" userId="87b8017596393203" providerId="LiveId" clId="{609CBD8B-ED71-734D-907A-59A901967DFA}" dt="2024-04-23T12:26:49.499" v="96"/>
        <pc:sldMkLst>
          <pc:docMk/>
          <pc:sldMk cId="0" sldId="586"/>
        </pc:sldMkLst>
      </pc:sldChg>
      <pc:sldChg chg="del">
        <pc:chgData name="考 张" userId="87b8017596393203" providerId="LiveId" clId="{609CBD8B-ED71-734D-907A-59A901967DFA}" dt="2024-04-23T12:03:05.065" v="20" actId="2696"/>
        <pc:sldMkLst>
          <pc:docMk/>
          <pc:sldMk cId="0" sldId="587"/>
        </pc:sldMkLst>
      </pc:sldChg>
      <pc:sldChg chg="add del">
        <pc:chgData name="考 张" userId="87b8017596393203" providerId="LiveId" clId="{609CBD8B-ED71-734D-907A-59A901967DFA}" dt="2024-04-23T12:26:49.499" v="96"/>
        <pc:sldMkLst>
          <pc:docMk/>
          <pc:sldMk cId="2800628860" sldId="587"/>
        </pc:sldMkLst>
      </pc:sldChg>
      <pc:sldChg chg="add del">
        <pc:chgData name="考 张" userId="87b8017596393203" providerId="LiveId" clId="{609CBD8B-ED71-734D-907A-59A901967DFA}" dt="2024-04-23T12:26:49.499" v="96"/>
        <pc:sldMkLst>
          <pc:docMk/>
          <pc:sldMk cId="0" sldId="588"/>
        </pc:sldMkLst>
      </pc:sldChg>
      <pc:sldChg chg="add del">
        <pc:chgData name="考 张" userId="87b8017596393203" providerId="LiveId" clId="{609CBD8B-ED71-734D-907A-59A901967DFA}" dt="2024-04-23T12:26:49.499" v="96"/>
        <pc:sldMkLst>
          <pc:docMk/>
          <pc:sldMk cId="0" sldId="589"/>
        </pc:sldMkLst>
      </pc:sldChg>
      <pc:sldChg chg="add del">
        <pc:chgData name="考 张" userId="87b8017596393203" providerId="LiveId" clId="{609CBD8B-ED71-734D-907A-59A901967DFA}" dt="2024-04-23T12:26:49.499" v="96"/>
        <pc:sldMkLst>
          <pc:docMk/>
          <pc:sldMk cId="0" sldId="590"/>
        </pc:sldMkLst>
      </pc:sldChg>
      <pc:sldChg chg="add del">
        <pc:chgData name="考 张" userId="87b8017596393203" providerId="LiveId" clId="{609CBD8B-ED71-734D-907A-59A901967DFA}" dt="2024-04-23T12:26:49.499" v="96"/>
        <pc:sldMkLst>
          <pc:docMk/>
          <pc:sldMk cId="0" sldId="592"/>
        </pc:sldMkLst>
      </pc:sldChg>
      <pc:sldChg chg="add del">
        <pc:chgData name="考 张" userId="87b8017596393203" providerId="LiveId" clId="{609CBD8B-ED71-734D-907A-59A901967DFA}" dt="2024-04-23T12:26:49.499" v="96"/>
        <pc:sldMkLst>
          <pc:docMk/>
          <pc:sldMk cId="0" sldId="593"/>
        </pc:sldMkLst>
      </pc:sldChg>
      <pc:sldChg chg="add del">
        <pc:chgData name="考 张" userId="87b8017596393203" providerId="LiveId" clId="{609CBD8B-ED71-734D-907A-59A901967DFA}" dt="2024-04-23T12:26:49.499" v="96"/>
        <pc:sldMkLst>
          <pc:docMk/>
          <pc:sldMk cId="0" sldId="594"/>
        </pc:sldMkLst>
      </pc:sldChg>
      <pc:sldChg chg="del">
        <pc:chgData name="考 张" userId="87b8017596393203" providerId="LiveId" clId="{609CBD8B-ED71-734D-907A-59A901967DFA}" dt="2024-04-23T12:03:20.565" v="21" actId="2696"/>
        <pc:sldMkLst>
          <pc:docMk/>
          <pc:sldMk cId="0" sldId="601"/>
        </pc:sldMkLst>
      </pc:sldChg>
      <pc:sldChg chg="del">
        <pc:chgData name="考 张" userId="87b8017596393203" providerId="LiveId" clId="{609CBD8B-ED71-734D-907A-59A901967DFA}" dt="2024-04-23T12:03:29.868" v="23" actId="2696"/>
        <pc:sldMkLst>
          <pc:docMk/>
          <pc:sldMk cId="0" sldId="602"/>
        </pc:sldMkLst>
      </pc:sldChg>
      <pc:sldChg chg="del">
        <pc:chgData name="考 张" userId="87b8017596393203" providerId="LiveId" clId="{609CBD8B-ED71-734D-907A-59A901967DFA}" dt="2024-04-23T12:03:29.868" v="23" actId="2696"/>
        <pc:sldMkLst>
          <pc:docMk/>
          <pc:sldMk cId="0" sldId="603"/>
        </pc:sldMkLst>
      </pc:sldChg>
      <pc:sldChg chg="del">
        <pc:chgData name="考 张" userId="87b8017596393203" providerId="LiveId" clId="{609CBD8B-ED71-734D-907A-59A901967DFA}" dt="2024-04-23T12:03:29.868" v="23" actId="2696"/>
        <pc:sldMkLst>
          <pc:docMk/>
          <pc:sldMk cId="0" sldId="604"/>
        </pc:sldMkLst>
      </pc:sldChg>
      <pc:sldChg chg="del">
        <pc:chgData name="考 张" userId="87b8017596393203" providerId="LiveId" clId="{609CBD8B-ED71-734D-907A-59A901967DFA}" dt="2024-04-23T12:03:29.868" v="23" actId="2696"/>
        <pc:sldMkLst>
          <pc:docMk/>
          <pc:sldMk cId="0" sldId="605"/>
        </pc:sldMkLst>
      </pc:sldChg>
      <pc:sldChg chg="del">
        <pc:chgData name="考 张" userId="87b8017596393203" providerId="LiveId" clId="{609CBD8B-ED71-734D-907A-59A901967DFA}" dt="2024-04-23T12:03:29.868" v="23" actId="2696"/>
        <pc:sldMkLst>
          <pc:docMk/>
          <pc:sldMk cId="0" sldId="606"/>
        </pc:sldMkLst>
      </pc:sldChg>
      <pc:sldChg chg="del">
        <pc:chgData name="考 张" userId="87b8017596393203" providerId="LiveId" clId="{609CBD8B-ED71-734D-907A-59A901967DFA}" dt="2024-04-23T12:03:29.868" v="23" actId="2696"/>
        <pc:sldMkLst>
          <pc:docMk/>
          <pc:sldMk cId="0" sldId="607"/>
        </pc:sldMkLst>
      </pc:sldChg>
      <pc:sldChg chg="del">
        <pc:chgData name="考 张" userId="87b8017596393203" providerId="LiveId" clId="{609CBD8B-ED71-734D-907A-59A901967DFA}" dt="2024-04-23T12:03:29.868" v="23" actId="2696"/>
        <pc:sldMkLst>
          <pc:docMk/>
          <pc:sldMk cId="0" sldId="608"/>
        </pc:sldMkLst>
      </pc:sldChg>
      <pc:sldChg chg="del">
        <pc:chgData name="考 张" userId="87b8017596393203" providerId="LiveId" clId="{609CBD8B-ED71-734D-907A-59A901967DFA}" dt="2024-04-23T12:03:29.868" v="23" actId="2696"/>
        <pc:sldMkLst>
          <pc:docMk/>
          <pc:sldMk cId="0" sldId="609"/>
        </pc:sldMkLst>
      </pc:sldChg>
      <pc:sldChg chg="del">
        <pc:chgData name="考 张" userId="87b8017596393203" providerId="LiveId" clId="{609CBD8B-ED71-734D-907A-59A901967DFA}" dt="2024-04-23T12:03:29.868" v="23" actId="2696"/>
        <pc:sldMkLst>
          <pc:docMk/>
          <pc:sldMk cId="0" sldId="610"/>
        </pc:sldMkLst>
      </pc:sldChg>
      <pc:sldChg chg="add del">
        <pc:chgData name="考 张" userId="87b8017596393203" providerId="LiveId" clId="{609CBD8B-ED71-734D-907A-59A901967DFA}" dt="2024-04-23T12:26:49.499" v="96"/>
        <pc:sldMkLst>
          <pc:docMk/>
          <pc:sldMk cId="0" sldId="623"/>
        </pc:sldMkLst>
      </pc:sldChg>
      <pc:sldChg chg="add del">
        <pc:chgData name="考 张" userId="87b8017596393203" providerId="LiveId" clId="{609CBD8B-ED71-734D-907A-59A901967DFA}" dt="2024-04-23T12:26:49.499" v="96"/>
        <pc:sldMkLst>
          <pc:docMk/>
          <pc:sldMk cId="0" sldId="625"/>
        </pc:sldMkLst>
      </pc:sldChg>
      <pc:sldChg chg="add del">
        <pc:chgData name="考 张" userId="87b8017596393203" providerId="LiveId" clId="{609CBD8B-ED71-734D-907A-59A901967DFA}" dt="2024-04-23T12:26:49.499" v="96"/>
        <pc:sldMkLst>
          <pc:docMk/>
          <pc:sldMk cId="0" sldId="629"/>
        </pc:sldMkLst>
      </pc:sldChg>
      <pc:sldChg chg="add del">
        <pc:chgData name="考 张" userId="87b8017596393203" providerId="LiveId" clId="{609CBD8B-ED71-734D-907A-59A901967DFA}" dt="2024-04-23T12:26:49.499" v="96"/>
        <pc:sldMkLst>
          <pc:docMk/>
          <pc:sldMk cId="0" sldId="630"/>
        </pc:sldMkLst>
      </pc:sldChg>
      <pc:sldChg chg="add del">
        <pc:chgData name="考 张" userId="87b8017596393203" providerId="LiveId" clId="{609CBD8B-ED71-734D-907A-59A901967DFA}" dt="2024-04-23T12:26:49.499" v="96"/>
        <pc:sldMkLst>
          <pc:docMk/>
          <pc:sldMk cId="0" sldId="631"/>
        </pc:sldMkLst>
      </pc:sldChg>
      <pc:sldChg chg="add del">
        <pc:chgData name="考 张" userId="87b8017596393203" providerId="LiveId" clId="{609CBD8B-ED71-734D-907A-59A901967DFA}" dt="2024-04-23T12:26:49.499" v="96"/>
        <pc:sldMkLst>
          <pc:docMk/>
          <pc:sldMk cId="0" sldId="633"/>
        </pc:sldMkLst>
      </pc:sldChg>
      <pc:sldChg chg="add del">
        <pc:chgData name="考 张" userId="87b8017596393203" providerId="LiveId" clId="{609CBD8B-ED71-734D-907A-59A901967DFA}" dt="2024-04-23T12:26:49.499" v="96"/>
        <pc:sldMkLst>
          <pc:docMk/>
          <pc:sldMk cId="0" sldId="634"/>
        </pc:sldMkLst>
      </pc:sldChg>
      <pc:sldChg chg="add del">
        <pc:chgData name="考 张" userId="87b8017596393203" providerId="LiveId" clId="{609CBD8B-ED71-734D-907A-59A901967DFA}" dt="2024-04-23T12:26:49.499" v="96"/>
        <pc:sldMkLst>
          <pc:docMk/>
          <pc:sldMk cId="0" sldId="635"/>
        </pc:sldMkLst>
      </pc:sldChg>
      <pc:sldChg chg="add del">
        <pc:chgData name="考 张" userId="87b8017596393203" providerId="LiveId" clId="{609CBD8B-ED71-734D-907A-59A901967DFA}" dt="2024-04-23T12:26:49.499" v="96"/>
        <pc:sldMkLst>
          <pc:docMk/>
          <pc:sldMk cId="0" sldId="636"/>
        </pc:sldMkLst>
      </pc:sldChg>
      <pc:sldChg chg="add del">
        <pc:chgData name="考 张" userId="87b8017596393203" providerId="LiveId" clId="{609CBD8B-ED71-734D-907A-59A901967DFA}" dt="2024-04-23T12:26:49.499" v="96"/>
        <pc:sldMkLst>
          <pc:docMk/>
          <pc:sldMk cId="330978171" sldId="639"/>
        </pc:sldMkLst>
      </pc:sldChg>
      <pc:sldChg chg="add del">
        <pc:chgData name="考 张" userId="87b8017596393203" providerId="LiveId" clId="{609CBD8B-ED71-734D-907A-59A901967DFA}" dt="2024-04-23T12:26:49.499" v="96"/>
        <pc:sldMkLst>
          <pc:docMk/>
          <pc:sldMk cId="0" sldId="641"/>
        </pc:sldMkLst>
      </pc:sldChg>
      <pc:sldChg chg="add del">
        <pc:chgData name="考 张" userId="87b8017596393203" providerId="LiveId" clId="{609CBD8B-ED71-734D-907A-59A901967DFA}" dt="2024-04-23T12:26:49.499" v="96"/>
        <pc:sldMkLst>
          <pc:docMk/>
          <pc:sldMk cId="0" sldId="642"/>
        </pc:sldMkLst>
      </pc:sldChg>
      <pc:sldChg chg="del">
        <pc:chgData name="考 张" userId="87b8017596393203" providerId="LiveId" clId="{609CBD8B-ED71-734D-907A-59A901967DFA}" dt="2024-04-23T12:03:05.065" v="20" actId="2696"/>
        <pc:sldMkLst>
          <pc:docMk/>
          <pc:sldMk cId="3807001220" sldId="643"/>
        </pc:sldMkLst>
      </pc:sldChg>
      <pc:sldChg chg="add del">
        <pc:chgData name="考 张" userId="87b8017596393203" providerId="LiveId" clId="{609CBD8B-ED71-734D-907A-59A901967DFA}" dt="2024-04-23T12:26:49.499" v="96"/>
        <pc:sldMkLst>
          <pc:docMk/>
          <pc:sldMk cId="0" sldId="644"/>
        </pc:sldMkLst>
      </pc:sldChg>
      <pc:sldChg chg="del">
        <pc:chgData name="考 张" userId="87b8017596393203" providerId="LiveId" clId="{609CBD8B-ED71-734D-907A-59A901967DFA}" dt="2024-04-23T12:03:05.065" v="20" actId="2696"/>
        <pc:sldMkLst>
          <pc:docMk/>
          <pc:sldMk cId="1633195334" sldId="644"/>
        </pc:sldMkLst>
      </pc:sldChg>
      <pc:sldChg chg="add del">
        <pc:chgData name="考 张" userId="87b8017596393203" providerId="LiveId" clId="{609CBD8B-ED71-734D-907A-59A901967DFA}" dt="2024-04-23T12:26:49.499" v="96"/>
        <pc:sldMkLst>
          <pc:docMk/>
          <pc:sldMk cId="0" sldId="645"/>
        </pc:sldMkLst>
      </pc:sldChg>
      <pc:sldChg chg="add del">
        <pc:chgData name="考 张" userId="87b8017596393203" providerId="LiveId" clId="{609CBD8B-ED71-734D-907A-59A901967DFA}" dt="2024-04-23T12:26:49.499" v="96"/>
        <pc:sldMkLst>
          <pc:docMk/>
          <pc:sldMk cId="0" sldId="646"/>
        </pc:sldMkLst>
      </pc:sldChg>
      <pc:sldChg chg="add del">
        <pc:chgData name="考 张" userId="87b8017596393203" providerId="LiveId" clId="{609CBD8B-ED71-734D-907A-59A901967DFA}" dt="2024-04-23T12:26:49.499" v="96"/>
        <pc:sldMkLst>
          <pc:docMk/>
          <pc:sldMk cId="0" sldId="648"/>
        </pc:sldMkLst>
      </pc:sldChg>
      <pc:sldChg chg="add del">
        <pc:chgData name="考 张" userId="87b8017596393203" providerId="LiveId" clId="{609CBD8B-ED71-734D-907A-59A901967DFA}" dt="2024-04-23T12:26:49.499" v="96"/>
        <pc:sldMkLst>
          <pc:docMk/>
          <pc:sldMk cId="0" sldId="649"/>
        </pc:sldMkLst>
      </pc:sldChg>
      <pc:sldChg chg="add del">
        <pc:chgData name="考 张" userId="87b8017596393203" providerId="LiveId" clId="{609CBD8B-ED71-734D-907A-59A901967DFA}" dt="2024-04-23T12:26:49.499" v="96"/>
        <pc:sldMkLst>
          <pc:docMk/>
          <pc:sldMk cId="0" sldId="650"/>
        </pc:sldMkLst>
      </pc:sldChg>
      <pc:sldChg chg="add del">
        <pc:chgData name="考 张" userId="87b8017596393203" providerId="LiveId" clId="{609CBD8B-ED71-734D-907A-59A901967DFA}" dt="2024-04-23T12:26:49.499" v="96"/>
        <pc:sldMkLst>
          <pc:docMk/>
          <pc:sldMk cId="0" sldId="651"/>
        </pc:sldMkLst>
      </pc:sldChg>
      <pc:sldChg chg="add del">
        <pc:chgData name="考 张" userId="87b8017596393203" providerId="LiveId" clId="{609CBD8B-ED71-734D-907A-59A901967DFA}" dt="2024-04-23T12:26:49.499" v="96"/>
        <pc:sldMkLst>
          <pc:docMk/>
          <pc:sldMk cId="0" sldId="652"/>
        </pc:sldMkLst>
      </pc:sldChg>
      <pc:sldChg chg="add del">
        <pc:chgData name="考 张" userId="87b8017596393203" providerId="LiveId" clId="{609CBD8B-ED71-734D-907A-59A901967DFA}" dt="2024-04-23T12:26:49.499" v="96"/>
        <pc:sldMkLst>
          <pc:docMk/>
          <pc:sldMk cId="0" sldId="653"/>
        </pc:sldMkLst>
      </pc:sldChg>
      <pc:sldChg chg="add del">
        <pc:chgData name="考 张" userId="87b8017596393203" providerId="LiveId" clId="{609CBD8B-ED71-734D-907A-59A901967DFA}" dt="2024-04-23T12:26:49.499" v="96"/>
        <pc:sldMkLst>
          <pc:docMk/>
          <pc:sldMk cId="0" sldId="654"/>
        </pc:sldMkLst>
      </pc:sldChg>
      <pc:sldChg chg="add del">
        <pc:chgData name="考 张" userId="87b8017596393203" providerId="LiveId" clId="{609CBD8B-ED71-734D-907A-59A901967DFA}" dt="2024-04-23T12:26:49.499" v="96"/>
        <pc:sldMkLst>
          <pc:docMk/>
          <pc:sldMk cId="0" sldId="656"/>
        </pc:sldMkLst>
      </pc:sldChg>
      <pc:sldChg chg="add del">
        <pc:chgData name="考 张" userId="87b8017596393203" providerId="LiveId" clId="{609CBD8B-ED71-734D-907A-59A901967DFA}" dt="2024-04-23T12:26:49.499" v="96"/>
        <pc:sldMkLst>
          <pc:docMk/>
          <pc:sldMk cId="307912876" sldId="658"/>
        </pc:sldMkLst>
      </pc:sldChg>
      <pc:sldChg chg="add del">
        <pc:chgData name="考 张" userId="87b8017596393203" providerId="LiveId" clId="{609CBD8B-ED71-734D-907A-59A901967DFA}" dt="2024-04-23T12:26:49.499" v="96"/>
        <pc:sldMkLst>
          <pc:docMk/>
          <pc:sldMk cId="0" sldId="659"/>
        </pc:sldMkLst>
      </pc:sldChg>
      <pc:sldChg chg="add del">
        <pc:chgData name="考 张" userId="87b8017596393203" providerId="LiveId" clId="{609CBD8B-ED71-734D-907A-59A901967DFA}" dt="2024-04-23T12:26:49.499" v="96"/>
        <pc:sldMkLst>
          <pc:docMk/>
          <pc:sldMk cId="0" sldId="660"/>
        </pc:sldMkLst>
      </pc:sldChg>
      <pc:sldChg chg="add del">
        <pc:chgData name="考 张" userId="87b8017596393203" providerId="LiveId" clId="{609CBD8B-ED71-734D-907A-59A901967DFA}" dt="2024-04-23T12:26:49.499" v="96"/>
        <pc:sldMkLst>
          <pc:docMk/>
          <pc:sldMk cId="0" sldId="661"/>
        </pc:sldMkLst>
      </pc:sldChg>
      <pc:sldChg chg="add del">
        <pc:chgData name="考 张" userId="87b8017596393203" providerId="LiveId" clId="{609CBD8B-ED71-734D-907A-59A901967DFA}" dt="2024-04-23T12:26:49.499" v="96"/>
        <pc:sldMkLst>
          <pc:docMk/>
          <pc:sldMk cId="0" sldId="662"/>
        </pc:sldMkLst>
      </pc:sldChg>
      <pc:sldChg chg="add del">
        <pc:chgData name="考 张" userId="87b8017596393203" providerId="LiveId" clId="{609CBD8B-ED71-734D-907A-59A901967DFA}" dt="2024-04-23T12:26:49.499" v="96"/>
        <pc:sldMkLst>
          <pc:docMk/>
          <pc:sldMk cId="0" sldId="663"/>
        </pc:sldMkLst>
      </pc:sldChg>
      <pc:sldChg chg="add del">
        <pc:chgData name="考 张" userId="87b8017596393203" providerId="LiveId" clId="{609CBD8B-ED71-734D-907A-59A901967DFA}" dt="2024-04-23T12:26:49.499" v="96"/>
        <pc:sldMkLst>
          <pc:docMk/>
          <pc:sldMk cId="0" sldId="664"/>
        </pc:sldMkLst>
      </pc:sldChg>
      <pc:sldChg chg="add del">
        <pc:chgData name="考 张" userId="87b8017596393203" providerId="LiveId" clId="{609CBD8B-ED71-734D-907A-59A901967DFA}" dt="2024-04-23T12:26:49.499" v="96"/>
        <pc:sldMkLst>
          <pc:docMk/>
          <pc:sldMk cId="0" sldId="665"/>
        </pc:sldMkLst>
      </pc:sldChg>
      <pc:sldChg chg="add del">
        <pc:chgData name="考 张" userId="87b8017596393203" providerId="LiveId" clId="{609CBD8B-ED71-734D-907A-59A901967DFA}" dt="2024-04-23T12:26:49.499" v="96"/>
        <pc:sldMkLst>
          <pc:docMk/>
          <pc:sldMk cId="0" sldId="666"/>
        </pc:sldMkLst>
      </pc:sldChg>
      <pc:sldChg chg="del">
        <pc:chgData name="考 张" userId="87b8017596393203" providerId="LiveId" clId="{609CBD8B-ED71-734D-907A-59A901967DFA}" dt="2024-04-23T12:03:05.065" v="20" actId="2696"/>
        <pc:sldMkLst>
          <pc:docMk/>
          <pc:sldMk cId="949860916" sldId="673"/>
        </pc:sldMkLst>
      </pc:sldChg>
      <pc:sldChg chg="modSp add del mod">
        <pc:chgData name="考 张" userId="87b8017596393203" providerId="LiveId" clId="{609CBD8B-ED71-734D-907A-59A901967DFA}" dt="2024-04-24T08:39:09.795" v="114" actId="2696"/>
        <pc:sldMkLst>
          <pc:docMk/>
          <pc:sldMk cId="0" sldId="675"/>
        </pc:sldMkLst>
        <pc:spChg chg="mod">
          <ac:chgData name="考 张" userId="87b8017596393203" providerId="LiveId" clId="{609CBD8B-ED71-734D-907A-59A901967DFA}" dt="2024-04-23T12:26:48.672" v="94" actId="20577"/>
          <ac:spMkLst>
            <pc:docMk/>
            <pc:sldMk cId="0" sldId="675"/>
            <ac:spMk id="3" creationId="{00000000-0000-0000-0000-000000000000}"/>
          </ac:spMkLst>
        </pc:spChg>
      </pc:sldChg>
      <pc:sldChg chg="del">
        <pc:chgData name="考 张" userId="87b8017596393203" providerId="LiveId" clId="{609CBD8B-ED71-734D-907A-59A901967DFA}" dt="2024-04-23T12:04:03.633" v="27" actId="2696"/>
        <pc:sldMkLst>
          <pc:docMk/>
          <pc:sldMk cId="221872699" sldId="675"/>
        </pc:sldMkLst>
      </pc:sldChg>
      <pc:sldChg chg="del">
        <pc:chgData name="考 张" userId="87b8017596393203" providerId="LiveId" clId="{609CBD8B-ED71-734D-907A-59A901967DFA}" dt="2024-04-23T12:03:59.905" v="26" actId="2696"/>
        <pc:sldMkLst>
          <pc:docMk/>
          <pc:sldMk cId="1926939210" sldId="676"/>
        </pc:sldMkLst>
      </pc:sldChg>
      <pc:sldChg chg="add del">
        <pc:chgData name="考 张" userId="87b8017596393203" providerId="LiveId" clId="{609CBD8B-ED71-734D-907A-59A901967DFA}" dt="2024-04-23T12:26:49.499" v="96"/>
        <pc:sldMkLst>
          <pc:docMk/>
          <pc:sldMk cId="4241330612" sldId="705"/>
        </pc:sldMkLst>
      </pc:sldChg>
      <pc:sldChg chg="add del">
        <pc:chgData name="考 张" userId="87b8017596393203" providerId="LiveId" clId="{609CBD8B-ED71-734D-907A-59A901967DFA}" dt="2024-04-23T12:26:49.499" v="96"/>
        <pc:sldMkLst>
          <pc:docMk/>
          <pc:sldMk cId="1901003587" sldId="706"/>
        </pc:sldMkLst>
      </pc:sldChg>
      <pc:sldChg chg="add del">
        <pc:chgData name="考 张" userId="87b8017596393203" providerId="LiveId" clId="{609CBD8B-ED71-734D-907A-59A901967DFA}" dt="2024-04-23T12:26:49.499" v="96"/>
        <pc:sldMkLst>
          <pc:docMk/>
          <pc:sldMk cId="356051885" sldId="707"/>
        </pc:sldMkLst>
      </pc:sldChg>
      <pc:sldChg chg="modSp add del mod">
        <pc:chgData name="考 张" userId="87b8017596393203" providerId="LiveId" clId="{609CBD8B-ED71-734D-907A-59A901967DFA}" dt="2024-04-23T12:26:49.499" v="96"/>
        <pc:sldMkLst>
          <pc:docMk/>
          <pc:sldMk cId="1770082536" sldId="711"/>
        </pc:sldMkLst>
        <pc:spChg chg="mod">
          <ac:chgData name="考 张" userId="87b8017596393203" providerId="LiveId" clId="{609CBD8B-ED71-734D-907A-59A901967DFA}" dt="2024-04-23T12:26:49.499" v="96"/>
          <ac:spMkLst>
            <pc:docMk/>
            <pc:sldMk cId="1770082536" sldId="711"/>
            <ac:spMk id="3" creationId="{00000000-0000-0000-0000-000000000000}"/>
          </ac:spMkLst>
        </pc:spChg>
      </pc:sldChg>
      <pc:sldChg chg="add del">
        <pc:chgData name="考 张" userId="87b8017596393203" providerId="LiveId" clId="{609CBD8B-ED71-734D-907A-59A901967DFA}" dt="2024-04-23T12:26:49.499" v="96"/>
        <pc:sldMkLst>
          <pc:docMk/>
          <pc:sldMk cId="780430073" sldId="712"/>
        </pc:sldMkLst>
      </pc:sldChg>
      <pc:sldChg chg="add del">
        <pc:chgData name="考 张" userId="87b8017596393203" providerId="LiveId" clId="{609CBD8B-ED71-734D-907A-59A901967DFA}" dt="2024-04-23T12:26:49.499" v="96"/>
        <pc:sldMkLst>
          <pc:docMk/>
          <pc:sldMk cId="4209879871" sldId="713"/>
        </pc:sldMkLst>
      </pc:sldChg>
      <pc:sldChg chg="add del">
        <pc:chgData name="考 张" userId="87b8017596393203" providerId="LiveId" clId="{609CBD8B-ED71-734D-907A-59A901967DFA}" dt="2024-04-23T12:26:49.499" v="96"/>
        <pc:sldMkLst>
          <pc:docMk/>
          <pc:sldMk cId="372544592" sldId="714"/>
        </pc:sldMkLst>
      </pc:sldChg>
      <pc:sldChg chg="add del">
        <pc:chgData name="考 张" userId="87b8017596393203" providerId="LiveId" clId="{609CBD8B-ED71-734D-907A-59A901967DFA}" dt="2024-04-23T12:26:49.499" v="96"/>
        <pc:sldMkLst>
          <pc:docMk/>
          <pc:sldMk cId="3673368587" sldId="715"/>
        </pc:sldMkLst>
      </pc:sldChg>
      <pc:sldChg chg="add del">
        <pc:chgData name="考 张" userId="87b8017596393203" providerId="LiveId" clId="{609CBD8B-ED71-734D-907A-59A901967DFA}" dt="2024-04-23T12:26:49.499" v="96"/>
        <pc:sldMkLst>
          <pc:docMk/>
          <pc:sldMk cId="3018770789" sldId="716"/>
        </pc:sldMkLst>
      </pc:sldChg>
      <pc:sldChg chg="add del">
        <pc:chgData name="考 张" userId="87b8017596393203" providerId="LiveId" clId="{609CBD8B-ED71-734D-907A-59A901967DFA}" dt="2024-04-23T12:26:49.499" v="96"/>
        <pc:sldMkLst>
          <pc:docMk/>
          <pc:sldMk cId="3355646336" sldId="718"/>
        </pc:sldMkLst>
      </pc:sldChg>
      <pc:sldChg chg="add del">
        <pc:chgData name="考 张" userId="87b8017596393203" providerId="LiveId" clId="{609CBD8B-ED71-734D-907A-59A901967DFA}" dt="2024-04-23T12:26:49.499" v="96"/>
        <pc:sldMkLst>
          <pc:docMk/>
          <pc:sldMk cId="3554001279" sldId="719"/>
        </pc:sldMkLst>
      </pc:sldChg>
      <pc:sldChg chg="modSp add del mod">
        <pc:chgData name="考 张" userId="87b8017596393203" providerId="LiveId" clId="{609CBD8B-ED71-734D-907A-59A901967DFA}" dt="2024-04-23T12:26:49.499" v="96"/>
        <pc:sldMkLst>
          <pc:docMk/>
          <pc:sldMk cId="1385996806" sldId="720"/>
        </pc:sldMkLst>
        <pc:spChg chg="mod">
          <ac:chgData name="考 张" userId="87b8017596393203" providerId="LiveId" clId="{609CBD8B-ED71-734D-907A-59A901967DFA}" dt="2024-04-23T12:26:49.499" v="96"/>
          <ac:spMkLst>
            <pc:docMk/>
            <pc:sldMk cId="1385996806" sldId="720"/>
            <ac:spMk id="3" creationId="{00000000-0000-0000-0000-000000000000}"/>
          </ac:spMkLst>
        </pc:spChg>
      </pc:sldChg>
      <pc:sldChg chg="del">
        <pc:chgData name="考 张" userId="87b8017596393203" providerId="LiveId" clId="{609CBD8B-ED71-734D-907A-59A901967DFA}" dt="2024-04-23T12:03:05.065" v="20" actId="2696"/>
        <pc:sldMkLst>
          <pc:docMk/>
          <pc:sldMk cId="2492204979" sldId="745"/>
        </pc:sldMkLst>
      </pc:sldChg>
      <pc:sldChg chg="del">
        <pc:chgData name="考 张" userId="87b8017596393203" providerId="LiveId" clId="{609CBD8B-ED71-734D-907A-59A901967DFA}" dt="2024-04-23T12:03:05.065" v="20" actId="2696"/>
        <pc:sldMkLst>
          <pc:docMk/>
          <pc:sldMk cId="557004115" sldId="746"/>
        </pc:sldMkLst>
      </pc:sldChg>
      <pc:sldChg chg="del">
        <pc:chgData name="考 张" userId="87b8017596393203" providerId="LiveId" clId="{609CBD8B-ED71-734D-907A-59A901967DFA}" dt="2024-04-23T12:03:29.868" v="23" actId="2696"/>
        <pc:sldMkLst>
          <pc:docMk/>
          <pc:sldMk cId="1707576308" sldId="749"/>
        </pc:sldMkLst>
      </pc:sldChg>
      <pc:sldChg chg="add del">
        <pc:chgData name="考 张" userId="87b8017596393203" providerId="LiveId" clId="{609CBD8B-ED71-734D-907A-59A901967DFA}" dt="2024-04-23T12:26:49.499" v="96"/>
        <pc:sldMkLst>
          <pc:docMk/>
          <pc:sldMk cId="451625279" sldId="754"/>
        </pc:sldMkLst>
      </pc:sldChg>
      <pc:sldChg chg="del">
        <pc:chgData name="考 张" userId="87b8017596393203" providerId="LiveId" clId="{609CBD8B-ED71-734D-907A-59A901967DFA}" dt="2024-04-23T12:03:05.065" v="20" actId="2696"/>
        <pc:sldMkLst>
          <pc:docMk/>
          <pc:sldMk cId="1260395124" sldId="761"/>
        </pc:sldMkLst>
      </pc:sldChg>
      <pc:sldChg chg="del">
        <pc:chgData name="考 张" userId="87b8017596393203" providerId="LiveId" clId="{609CBD8B-ED71-734D-907A-59A901967DFA}" dt="2024-04-23T12:03:05.065" v="20" actId="2696"/>
        <pc:sldMkLst>
          <pc:docMk/>
          <pc:sldMk cId="3924409528" sldId="762"/>
        </pc:sldMkLst>
      </pc:sldChg>
      <pc:sldChg chg="del">
        <pc:chgData name="考 张" userId="87b8017596393203" providerId="LiveId" clId="{609CBD8B-ED71-734D-907A-59A901967DFA}" dt="2024-04-23T12:03:05.065" v="20" actId="2696"/>
        <pc:sldMkLst>
          <pc:docMk/>
          <pc:sldMk cId="3804263414" sldId="763"/>
        </pc:sldMkLst>
      </pc:sldChg>
      <pc:sldChg chg="add del">
        <pc:chgData name="考 张" userId="87b8017596393203" providerId="LiveId" clId="{609CBD8B-ED71-734D-907A-59A901967DFA}" dt="2024-04-23T12:26:49.499" v="96"/>
        <pc:sldMkLst>
          <pc:docMk/>
          <pc:sldMk cId="1088197007" sldId="764"/>
        </pc:sldMkLst>
      </pc:sldChg>
      <pc:sldChg chg="del">
        <pc:chgData name="考 张" userId="87b8017596393203" providerId="LiveId" clId="{609CBD8B-ED71-734D-907A-59A901967DFA}" dt="2024-04-23T12:03:46.184" v="24" actId="2696"/>
        <pc:sldMkLst>
          <pc:docMk/>
          <pc:sldMk cId="2038222418" sldId="764"/>
        </pc:sldMkLst>
      </pc:sldChg>
      <pc:sldChg chg="del">
        <pc:chgData name="考 张" userId="87b8017596393203" providerId="LiveId" clId="{609CBD8B-ED71-734D-907A-59A901967DFA}" dt="2024-04-23T12:04:53.917" v="32" actId="2696"/>
        <pc:sldMkLst>
          <pc:docMk/>
          <pc:sldMk cId="1040667544" sldId="765"/>
        </pc:sldMkLst>
      </pc:sldChg>
      <pc:sldChg chg="add del">
        <pc:chgData name="考 张" userId="87b8017596393203" providerId="LiveId" clId="{609CBD8B-ED71-734D-907A-59A901967DFA}" dt="2024-04-23T12:26:49.499" v="96"/>
        <pc:sldMkLst>
          <pc:docMk/>
          <pc:sldMk cId="3070734795" sldId="765"/>
        </pc:sldMkLst>
      </pc:sldChg>
      <pc:sldChg chg="add del">
        <pc:chgData name="考 张" userId="87b8017596393203" providerId="LiveId" clId="{609CBD8B-ED71-734D-907A-59A901967DFA}" dt="2024-04-23T12:26:49.499" v="96"/>
        <pc:sldMkLst>
          <pc:docMk/>
          <pc:sldMk cId="2117992756" sldId="766"/>
        </pc:sldMkLst>
      </pc:sldChg>
      <pc:sldChg chg="del">
        <pc:chgData name="考 张" userId="87b8017596393203" providerId="LiveId" clId="{609CBD8B-ED71-734D-907A-59A901967DFA}" dt="2024-04-23T12:06:39.764" v="40" actId="2696"/>
        <pc:sldMkLst>
          <pc:docMk/>
          <pc:sldMk cId="3187876297" sldId="766"/>
        </pc:sldMkLst>
      </pc:sldChg>
      <pc:sldChg chg="add del">
        <pc:chgData name="考 张" userId="87b8017596393203" providerId="LiveId" clId="{609CBD8B-ED71-734D-907A-59A901967DFA}" dt="2024-04-23T12:26:49.499" v="96"/>
        <pc:sldMkLst>
          <pc:docMk/>
          <pc:sldMk cId="451843826" sldId="767"/>
        </pc:sldMkLst>
      </pc:sldChg>
      <pc:sldChg chg="del">
        <pc:chgData name="考 张" userId="87b8017596393203" providerId="LiveId" clId="{609CBD8B-ED71-734D-907A-59A901967DFA}" dt="2024-04-23T12:06:39.764" v="40" actId="2696"/>
        <pc:sldMkLst>
          <pc:docMk/>
          <pc:sldMk cId="720653936" sldId="767"/>
        </pc:sldMkLst>
      </pc:sldChg>
      <pc:sldChg chg="addSp modSp mod">
        <pc:chgData name="考 张" userId="87b8017596393203" providerId="LiveId" clId="{609CBD8B-ED71-734D-907A-59A901967DFA}" dt="2024-04-23T12:07:33.833" v="55" actId="1076"/>
        <pc:sldMkLst>
          <pc:docMk/>
          <pc:sldMk cId="1615558008" sldId="768"/>
        </pc:sldMkLst>
        <pc:spChg chg="mod">
          <ac:chgData name="考 张" userId="87b8017596393203" providerId="LiveId" clId="{609CBD8B-ED71-734D-907A-59A901967DFA}" dt="2024-04-23T12:07:14.650" v="52"/>
          <ac:spMkLst>
            <pc:docMk/>
            <pc:sldMk cId="1615558008" sldId="768"/>
            <ac:spMk id="3" creationId="{00000000-0000-0000-0000-000000000000}"/>
          </ac:spMkLst>
        </pc:spChg>
        <pc:spChg chg="mod">
          <ac:chgData name="考 张" userId="87b8017596393203" providerId="LiveId" clId="{609CBD8B-ED71-734D-907A-59A901967DFA}" dt="2024-04-23T12:06:59.385" v="42"/>
          <ac:spMkLst>
            <pc:docMk/>
            <pc:sldMk cId="1615558008" sldId="768"/>
            <ac:spMk id="5" creationId="{7D506D20-9528-2844-4214-D17B30F3FB86}"/>
          </ac:spMkLst>
        </pc:spChg>
        <pc:spChg chg="mod">
          <ac:chgData name="考 张" userId="87b8017596393203" providerId="LiveId" clId="{609CBD8B-ED71-734D-907A-59A901967DFA}" dt="2024-04-23T12:06:59.385" v="42"/>
          <ac:spMkLst>
            <pc:docMk/>
            <pc:sldMk cId="1615558008" sldId="768"/>
            <ac:spMk id="6" creationId="{192F0F79-3566-9881-73AB-2355EB08DDEA}"/>
          </ac:spMkLst>
        </pc:spChg>
        <pc:spChg chg="mod">
          <ac:chgData name="考 张" userId="87b8017596393203" providerId="LiveId" clId="{609CBD8B-ED71-734D-907A-59A901967DFA}" dt="2024-04-23T12:06:59.385" v="42"/>
          <ac:spMkLst>
            <pc:docMk/>
            <pc:sldMk cId="1615558008" sldId="768"/>
            <ac:spMk id="7" creationId="{267D148D-4DFE-E97F-9EF6-E8C05D0F007C}"/>
          </ac:spMkLst>
        </pc:spChg>
        <pc:spChg chg="mod">
          <ac:chgData name="考 张" userId="87b8017596393203" providerId="LiveId" clId="{609CBD8B-ED71-734D-907A-59A901967DFA}" dt="2024-04-23T12:06:59.385" v="42"/>
          <ac:spMkLst>
            <pc:docMk/>
            <pc:sldMk cId="1615558008" sldId="768"/>
            <ac:spMk id="8" creationId="{302E9B61-F2AA-700C-F3D9-80B9963D2CBF}"/>
          </ac:spMkLst>
        </pc:spChg>
        <pc:spChg chg="mod">
          <ac:chgData name="考 张" userId="87b8017596393203" providerId="LiveId" clId="{609CBD8B-ED71-734D-907A-59A901967DFA}" dt="2024-04-23T12:06:59.385" v="42"/>
          <ac:spMkLst>
            <pc:docMk/>
            <pc:sldMk cId="1615558008" sldId="768"/>
            <ac:spMk id="9" creationId="{7DA3E926-47E9-A048-3200-4D9FF9BD9429}"/>
          </ac:spMkLst>
        </pc:spChg>
        <pc:spChg chg="mod">
          <ac:chgData name="考 张" userId="87b8017596393203" providerId="LiveId" clId="{609CBD8B-ED71-734D-907A-59A901967DFA}" dt="2024-04-23T12:06:59.385" v="42"/>
          <ac:spMkLst>
            <pc:docMk/>
            <pc:sldMk cId="1615558008" sldId="768"/>
            <ac:spMk id="13" creationId="{C70B2C87-7B5C-28EF-1363-075A69367AD1}"/>
          </ac:spMkLst>
        </pc:spChg>
        <pc:spChg chg="mod">
          <ac:chgData name="考 张" userId="87b8017596393203" providerId="LiveId" clId="{609CBD8B-ED71-734D-907A-59A901967DFA}" dt="2024-04-23T12:06:59.385" v="42"/>
          <ac:spMkLst>
            <pc:docMk/>
            <pc:sldMk cId="1615558008" sldId="768"/>
            <ac:spMk id="19" creationId="{68A67ABB-C981-1DD3-95C5-5D215AF77DE5}"/>
          </ac:spMkLst>
        </pc:spChg>
        <pc:spChg chg="mod">
          <ac:chgData name="考 张" userId="87b8017596393203" providerId="LiveId" clId="{609CBD8B-ED71-734D-907A-59A901967DFA}" dt="2024-04-23T12:06:59.385" v="42"/>
          <ac:spMkLst>
            <pc:docMk/>
            <pc:sldMk cId="1615558008" sldId="768"/>
            <ac:spMk id="20" creationId="{071FCB33-CB06-CA82-6CE0-ABB896B5909E}"/>
          </ac:spMkLst>
        </pc:spChg>
        <pc:spChg chg="mod">
          <ac:chgData name="考 张" userId="87b8017596393203" providerId="LiveId" clId="{609CBD8B-ED71-734D-907A-59A901967DFA}" dt="2024-04-23T12:06:59.385" v="42"/>
          <ac:spMkLst>
            <pc:docMk/>
            <pc:sldMk cId="1615558008" sldId="768"/>
            <ac:spMk id="21" creationId="{D733329A-A7C2-E589-17EF-D645040574B2}"/>
          </ac:spMkLst>
        </pc:spChg>
        <pc:spChg chg="add mod">
          <ac:chgData name="考 张" userId="87b8017596393203" providerId="LiveId" clId="{609CBD8B-ED71-734D-907A-59A901967DFA}" dt="2024-04-23T12:07:33.833" v="55" actId="1076"/>
          <ac:spMkLst>
            <pc:docMk/>
            <pc:sldMk cId="1615558008" sldId="768"/>
            <ac:spMk id="22" creationId="{B9F765D7-1E5C-537F-5029-F35809B1AD74}"/>
          </ac:spMkLst>
        </pc:spChg>
        <pc:grpChg chg="add mod">
          <ac:chgData name="考 张" userId="87b8017596393203" providerId="LiveId" clId="{609CBD8B-ED71-734D-907A-59A901967DFA}" dt="2024-04-23T12:07:01.293" v="43" actId="1076"/>
          <ac:grpSpMkLst>
            <pc:docMk/>
            <pc:sldMk cId="1615558008" sldId="768"/>
            <ac:grpSpMk id="4" creationId="{F02051AF-276A-A2F4-B3B1-DA828970B7BA}"/>
          </ac:grpSpMkLst>
        </pc:grpChg>
        <pc:grpChg chg="mod">
          <ac:chgData name="考 张" userId="87b8017596393203" providerId="LiveId" clId="{609CBD8B-ED71-734D-907A-59A901967DFA}" dt="2024-04-23T12:06:51.981" v="41" actId="1076"/>
          <ac:grpSpMkLst>
            <pc:docMk/>
            <pc:sldMk cId="1615558008" sldId="768"/>
            <ac:grpSpMk id="10" creationId="{00000000-0000-0000-0000-000000000000}"/>
          </ac:grpSpMkLst>
        </pc:grpChg>
        <pc:graphicFrameChg chg="add mod">
          <ac:chgData name="考 张" userId="87b8017596393203" providerId="LiveId" clId="{609CBD8B-ED71-734D-907A-59A901967DFA}" dt="2024-04-23T12:07:33.833" v="55" actId="1076"/>
          <ac:graphicFrameMkLst>
            <pc:docMk/>
            <pc:sldMk cId="1615558008" sldId="768"/>
            <ac:graphicFrameMk id="23" creationId="{928ACE58-73AE-F8D7-D31E-FE81DBC9F875}"/>
          </ac:graphicFrameMkLst>
        </pc:graphicFrameChg>
        <pc:graphicFrameChg chg="add mod">
          <ac:chgData name="考 张" userId="87b8017596393203" providerId="LiveId" clId="{609CBD8B-ED71-734D-907A-59A901967DFA}" dt="2024-04-23T12:07:33.833" v="55" actId="1076"/>
          <ac:graphicFrameMkLst>
            <pc:docMk/>
            <pc:sldMk cId="1615558008" sldId="768"/>
            <ac:graphicFrameMk id="24" creationId="{7CF8479C-6B60-CCD7-4872-B23F07A83B17}"/>
          </ac:graphicFrameMkLst>
        </pc:graphicFrameChg>
        <pc:graphicFrameChg chg="add mod">
          <ac:chgData name="考 张" userId="87b8017596393203" providerId="LiveId" clId="{609CBD8B-ED71-734D-907A-59A901967DFA}" dt="2024-04-23T12:07:33.833" v="55" actId="1076"/>
          <ac:graphicFrameMkLst>
            <pc:docMk/>
            <pc:sldMk cId="1615558008" sldId="768"/>
            <ac:graphicFrameMk id="25" creationId="{3C58406F-2A60-6A3F-4531-8F27C0C6C780}"/>
          </ac:graphicFrameMkLst>
        </pc:graphicFrameChg>
        <pc:graphicFrameChg chg="add mod">
          <ac:chgData name="考 张" userId="87b8017596393203" providerId="LiveId" clId="{609CBD8B-ED71-734D-907A-59A901967DFA}" dt="2024-04-23T12:07:33.833" v="55" actId="1076"/>
          <ac:graphicFrameMkLst>
            <pc:docMk/>
            <pc:sldMk cId="1615558008" sldId="768"/>
            <ac:graphicFrameMk id="26" creationId="{C951FEAA-0EEB-AAC9-F571-70A19B3FBDB4}"/>
          </ac:graphicFrameMkLst>
        </pc:graphicFrameChg>
        <pc:graphicFrameChg chg="add mod">
          <ac:chgData name="考 张" userId="87b8017596393203" providerId="LiveId" clId="{609CBD8B-ED71-734D-907A-59A901967DFA}" dt="2024-04-23T12:07:33.833" v="55" actId="1076"/>
          <ac:graphicFrameMkLst>
            <pc:docMk/>
            <pc:sldMk cId="1615558008" sldId="768"/>
            <ac:graphicFrameMk id="27" creationId="{52B7E03A-19C4-322D-D87F-45DC7B0751AF}"/>
          </ac:graphicFrameMkLst>
        </pc:graphicFrameChg>
      </pc:sldChg>
      <pc:sldChg chg="modSp del">
        <pc:chgData name="考 张" userId="87b8017596393203" providerId="LiveId" clId="{609CBD8B-ED71-734D-907A-59A901967DFA}" dt="2024-04-23T12:07:37.875" v="56" actId="2696"/>
        <pc:sldMkLst>
          <pc:docMk/>
          <pc:sldMk cId="4260453350" sldId="769"/>
        </pc:sldMkLst>
        <pc:spChg chg="mod">
          <ac:chgData name="考 张" userId="87b8017596393203" providerId="LiveId" clId="{609CBD8B-ED71-734D-907A-59A901967DFA}" dt="2024-04-23T12:07:23.286" v="53" actId="14100"/>
          <ac:spMkLst>
            <pc:docMk/>
            <pc:sldMk cId="4260453350" sldId="769"/>
            <ac:spMk id="4" creationId="{00000000-0000-0000-0000-000000000000}"/>
          </ac:spMkLst>
        </pc:spChg>
      </pc:sldChg>
      <pc:sldChg chg="del">
        <pc:chgData name="考 张" userId="87b8017596393203" providerId="LiveId" clId="{609CBD8B-ED71-734D-907A-59A901967DFA}" dt="2024-04-23T12:05:20.118" v="33" actId="2696"/>
        <pc:sldMkLst>
          <pc:docMk/>
          <pc:sldMk cId="785124174" sldId="772"/>
        </pc:sldMkLst>
      </pc:sldChg>
      <pc:sldChg chg="del">
        <pc:chgData name="考 张" userId="87b8017596393203" providerId="LiveId" clId="{609CBD8B-ED71-734D-907A-59A901967DFA}" dt="2024-04-23T12:05:32.968" v="36" actId="2696"/>
        <pc:sldMkLst>
          <pc:docMk/>
          <pc:sldMk cId="51744786" sldId="773"/>
        </pc:sldMkLst>
      </pc:sldChg>
      <pc:sldChg chg="del">
        <pc:chgData name="考 张" userId="87b8017596393203" providerId="LiveId" clId="{609CBD8B-ED71-734D-907A-59A901967DFA}" dt="2024-04-23T12:05:32.968" v="36" actId="2696"/>
        <pc:sldMkLst>
          <pc:docMk/>
          <pc:sldMk cId="1859938252" sldId="774"/>
        </pc:sldMkLst>
      </pc:sldChg>
      <pc:sldChg chg="del">
        <pc:chgData name="考 张" userId="87b8017596393203" providerId="LiveId" clId="{609CBD8B-ED71-734D-907A-59A901967DFA}" dt="2024-04-23T12:05:32.968" v="36" actId="2696"/>
        <pc:sldMkLst>
          <pc:docMk/>
          <pc:sldMk cId="1519848068" sldId="775"/>
        </pc:sldMkLst>
      </pc:sldChg>
      <pc:sldChg chg="del">
        <pc:chgData name="考 张" userId="87b8017596393203" providerId="LiveId" clId="{609CBD8B-ED71-734D-907A-59A901967DFA}" dt="2024-04-23T12:03:05.065" v="20" actId="2696"/>
        <pc:sldMkLst>
          <pc:docMk/>
          <pc:sldMk cId="448484964" sldId="776"/>
        </pc:sldMkLst>
      </pc:sldChg>
      <pc:sldChg chg="del">
        <pc:chgData name="考 张" userId="87b8017596393203" providerId="LiveId" clId="{609CBD8B-ED71-734D-907A-59A901967DFA}" dt="2024-04-23T12:03:05.065" v="20" actId="2696"/>
        <pc:sldMkLst>
          <pc:docMk/>
          <pc:sldMk cId="2407658701" sldId="777"/>
        </pc:sldMkLst>
      </pc:sldChg>
      <pc:sldChg chg="del">
        <pc:chgData name="考 张" userId="87b8017596393203" providerId="LiveId" clId="{609CBD8B-ED71-734D-907A-59A901967DFA}" dt="2024-04-23T12:03:05.065" v="20" actId="2696"/>
        <pc:sldMkLst>
          <pc:docMk/>
          <pc:sldMk cId="3689843763" sldId="778"/>
        </pc:sldMkLst>
      </pc:sldChg>
      <pc:sldChg chg="del">
        <pc:chgData name="考 张" userId="87b8017596393203" providerId="LiveId" clId="{609CBD8B-ED71-734D-907A-59A901967DFA}" dt="2024-04-23T12:04:22.201" v="28" actId="2696"/>
        <pc:sldMkLst>
          <pc:docMk/>
          <pc:sldMk cId="562823882" sldId="779"/>
        </pc:sldMkLst>
      </pc:sldChg>
      <pc:sldChg chg="add del">
        <pc:chgData name="考 张" userId="87b8017596393203" providerId="LiveId" clId="{609CBD8B-ED71-734D-907A-59A901967DFA}" dt="2024-04-23T12:26:49.499" v="96"/>
        <pc:sldMkLst>
          <pc:docMk/>
          <pc:sldMk cId="597767551" sldId="780"/>
        </pc:sldMkLst>
      </pc:sldChg>
      <pc:sldChg chg="del">
        <pc:chgData name="考 张" userId="87b8017596393203" providerId="LiveId" clId="{609CBD8B-ED71-734D-907A-59A901967DFA}" dt="2024-04-23T12:04:22.201" v="28" actId="2696"/>
        <pc:sldMkLst>
          <pc:docMk/>
          <pc:sldMk cId="1427310855" sldId="780"/>
        </pc:sldMkLst>
      </pc:sldChg>
      <pc:sldChg chg="del">
        <pc:chgData name="考 张" userId="87b8017596393203" providerId="LiveId" clId="{609CBD8B-ED71-734D-907A-59A901967DFA}" dt="2024-04-23T12:04:34.190" v="30" actId="2696"/>
        <pc:sldMkLst>
          <pc:docMk/>
          <pc:sldMk cId="3709224121" sldId="781"/>
        </pc:sldMkLst>
      </pc:sldChg>
      <pc:sldChg chg="del">
        <pc:chgData name="考 张" userId="87b8017596393203" providerId="LiveId" clId="{609CBD8B-ED71-734D-907A-59A901967DFA}" dt="2024-04-23T12:01:42.213" v="0" actId="2696"/>
        <pc:sldMkLst>
          <pc:docMk/>
          <pc:sldMk cId="89524009" sldId="784"/>
        </pc:sldMkLst>
      </pc:sldChg>
      <pc:sldChg chg="add del">
        <pc:chgData name="考 张" userId="87b8017596393203" providerId="LiveId" clId="{609CBD8B-ED71-734D-907A-59A901967DFA}" dt="2024-04-23T12:26:49.499" v="96"/>
        <pc:sldMkLst>
          <pc:docMk/>
          <pc:sldMk cId="2901632674" sldId="784"/>
        </pc:sldMkLst>
      </pc:sldChg>
      <pc:sldChg chg="modSp add del mod">
        <pc:chgData name="考 张" userId="87b8017596393203" providerId="LiveId" clId="{609CBD8B-ED71-734D-907A-59A901967DFA}" dt="2024-04-23T12:26:49.499" v="96"/>
        <pc:sldMkLst>
          <pc:docMk/>
          <pc:sldMk cId="3099570005" sldId="785"/>
        </pc:sldMkLst>
        <pc:spChg chg="mod">
          <ac:chgData name="考 张" userId="87b8017596393203" providerId="LiveId" clId="{609CBD8B-ED71-734D-907A-59A901967DFA}" dt="2024-04-23T12:26:49.499" v="96"/>
          <ac:spMkLst>
            <pc:docMk/>
            <pc:sldMk cId="3099570005" sldId="785"/>
            <ac:spMk id="3" creationId="{00000000-0000-0000-0000-000000000000}"/>
          </ac:spMkLst>
        </pc:spChg>
      </pc:sldChg>
      <pc:sldChg chg="del">
        <pc:chgData name="考 张" userId="87b8017596393203" providerId="LiveId" clId="{609CBD8B-ED71-734D-907A-59A901967DFA}" dt="2024-04-23T12:05:32.968" v="36" actId="2696"/>
        <pc:sldMkLst>
          <pc:docMk/>
          <pc:sldMk cId="179491301" sldId="786"/>
        </pc:sldMkLst>
      </pc:sldChg>
      <pc:sldChg chg="mod modShow">
        <pc:chgData name="考 张" userId="87b8017596393203" providerId="LiveId" clId="{609CBD8B-ED71-734D-907A-59A901967DFA}" dt="2024-04-23T12:03:23.043" v="22" actId="729"/>
        <pc:sldMkLst>
          <pc:docMk/>
          <pc:sldMk cId="114778124" sldId="787"/>
        </pc:sldMkLst>
      </pc:sldChg>
      <pc:sldChg chg="del">
        <pc:chgData name="考 张" userId="87b8017596393203" providerId="LiveId" clId="{609CBD8B-ED71-734D-907A-59A901967DFA}" dt="2024-04-23T12:03:46.184" v="24" actId="2696"/>
        <pc:sldMkLst>
          <pc:docMk/>
          <pc:sldMk cId="2486533825" sldId="788"/>
        </pc:sldMkLst>
      </pc:sldChg>
      <pc:sldChg chg="del">
        <pc:chgData name="考 张" userId="87b8017596393203" providerId="LiveId" clId="{609CBD8B-ED71-734D-907A-59A901967DFA}" dt="2024-04-23T12:03:46.184" v="24" actId="2696"/>
        <pc:sldMkLst>
          <pc:docMk/>
          <pc:sldMk cId="841329115" sldId="789"/>
        </pc:sldMkLst>
      </pc:sldChg>
      <pc:sldChg chg="del">
        <pc:chgData name="考 张" userId="87b8017596393203" providerId="LiveId" clId="{609CBD8B-ED71-734D-907A-59A901967DFA}" dt="2024-04-23T12:03:46.184" v="24" actId="2696"/>
        <pc:sldMkLst>
          <pc:docMk/>
          <pc:sldMk cId="2459770380" sldId="790"/>
        </pc:sldMkLst>
      </pc:sldChg>
      <pc:sldChg chg="del">
        <pc:chgData name="考 张" userId="87b8017596393203" providerId="LiveId" clId="{609CBD8B-ED71-734D-907A-59A901967DFA}" dt="2024-04-23T12:03:46.184" v="24" actId="2696"/>
        <pc:sldMkLst>
          <pc:docMk/>
          <pc:sldMk cId="27065252" sldId="791"/>
        </pc:sldMkLst>
      </pc:sldChg>
      <pc:sldChg chg="del">
        <pc:chgData name="考 张" userId="87b8017596393203" providerId="LiveId" clId="{609CBD8B-ED71-734D-907A-59A901967DFA}" dt="2024-04-23T12:03:46.184" v="24" actId="2696"/>
        <pc:sldMkLst>
          <pc:docMk/>
          <pc:sldMk cId="3816887700" sldId="792"/>
        </pc:sldMkLst>
      </pc:sldChg>
      <pc:sldChg chg="del">
        <pc:chgData name="考 张" userId="87b8017596393203" providerId="LiveId" clId="{609CBD8B-ED71-734D-907A-59A901967DFA}" dt="2024-04-23T12:03:46.184" v="24" actId="2696"/>
        <pc:sldMkLst>
          <pc:docMk/>
          <pc:sldMk cId="3162593570" sldId="794"/>
        </pc:sldMkLst>
      </pc:sldChg>
      <pc:sldChg chg="del">
        <pc:chgData name="考 张" userId="87b8017596393203" providerId="LiveId" clId="{609CBD8B-ED71-734D-907A-59A901967DFA}" dt="2024-04-23T12:03:46.184" v="24" actId="2696"/>
        <pc:sldMkLst>
          <pc:docMk/>
          <pc:sldMk cId="1084708069" sldId="795"/>
        </pc:sldMkLst>
      </pc:sldChg>
      <pc:sldChg chg="del">
        <pc:chgData name="考 张" userId="87b8017596393203" providerId="LiveId" clId="{609CBD8B-ED71-734D-907A-59A901967DFA}" dt="2024-04-23T12:03:46.184" v="24" actId="2696"/>
        <pc:sldMkLst>
          <pc:docMk/>
          <pc:sldMk cId="9925768" sldId="796"/>
        </pc:sldMkLst>
      </pc:sldChg>
      <pc:sldChg chg="del">
        <pc:chgData name="考 张" userId="87b8017596393203" providerId="LiveId" clId="{609CBD8B-ED71-734D-907A-59A901967DFA}" dt="2024-04-23T12:01:42.231" v="5" actId="2696"/>
        <pc:sldMkLst>
          <pc:docMk/>
          <pc:sldMk cId="534134950" sldId="797"/>
        </pc:sldMkLst>
      </pc:sldChg>
      <pc:sldChg chg="del">
        <pc:chgData name="考 张" userId="87b8017596393203" providerId="LiveId" clId="{609CBD8B-ED71-734D-907A-59A901967DFA}" dt="2024-04-23T12:01:42.219" v="2" actId="2696"/>
        <pc:sldMkLst>
          <pc:docMk/>
          <pc:sldMk cId="1430513195" sldId="798"/>
        </pc:sldMkLst>
      </pc:sldChg>
      <pc:sldChg chg="del">
        <pc:chgData name="考 张" userId="87b8017596393203" providerId="LiveId" clId="{609CBD8B-ED71-734D-907A-59A901967DFA}" dt="2024-04-23T12:05:32.968" v="36" actId="2696"/>
        <pc:sldMkLst>
          <pc:docMk/>
          <pc:sldMk cId="3817849267" sldId="799"/>
        </pc:sldMkLst>
      </pc:sldChg>
      <pc:sldChg chg="add del">
        <pc:chgData name="考 张" userId="87b8017596393203" providerId="LiveId" clId="{609CBD8B-ED71-734D-907A-59A901967DFA}" dt="2024-04-23T12:26:49.499" v="96"/>
        <pc:sldMkLst>
          <pc:docMk/>
          <pc:sldMk cId="3890334668" sldId="849"/>
        </pc:sldMkLst>
      </pc:sldChg>
      <pc:sldChg chg="add del">
        <pc:chgData name="考 张" userId="87b8017596393203" providerId="LiveId" clId="{609CBD8B-ED71-734D-907A-59A901967DFA}" dt="2024-04-23T12:26:49.499" v="96"/>
        <pc:sldMkLst>
          <pc:docMk/>
          <pc:sldMk cId="2218605067" sldId="850"/>
        </pc:sldMkLst>
      </pc:sldChg>
      <pc:sldChg chg="add del">
        <pc:chgData name="考 张" userId="87b8017596393203" providerId="LiveId" clId="{609CBD8B-ED71-734D-907A-59A901967DFA}" dt="2024-04-23T12:26:49.499" v="96"/>
        <pc:sldMkLst>
          <pc:docMk/>
          <pc:sldMk cId="1037888156" sldId="853"/>
        </pc:sldMkLst>
      </pc:sldChg>
      <pc:sldChg chg="add del">
        <pc:chgData name="考 张" userId="87b8017596393203" providerId="LiveId" clId="{609CBD8B-ED71-734D-907A-59A901967DFA}" dt="2024-04-23T12:26:49.499" v="96"/>
        <pc:sldMkLst>
          <pc:docMk/>
          <pc:sldMk cId="2280760323" sldId="854"/>
        </pc:sldMkLst>
      </pc:sldChg>
      <pc:sldChg chg="add del">
        <pc:chgData name="考 张" userId="87b8017596393203" providerId="LiveId" clId="{609CBD8B-ED71-734D-907A-59A901967DFA}" dt="2024-04-23T12:26:49.499" v="96"/>
        <pc:sldMkLst>
          <pc:docMk/>
          <pc:sldMk cId="1567234478" sldId="855"/>
        </pc:sldMkLst>
      </pc:sldChg>
      <pc:sldChg chg="add del">
        <pc:chgData name="考 张" userId="87b8017596393203" providerId="LiveId" clId="{609CBD8B-ED71-734D-907A-59A901967DFA}" dt="2024-04-23T12:26:49.499" v="96"/>
        <pc:sldMkLst>
          <pc:docMk/>
          <pc:sldMk cId="3807832396" sldId="856"/>
        </pc:sldMkLst>
      </pc:sldChg>
      <pc:sldChg chg="add del">
        <pc:chgData name="考 张" userId="87b8017596393203" providerId="LiveId" clId="{609CBD8B-ED71-734D-907A-59A901967DFA}" dt="2024-04-23T12:26:49.499" v="96"/>
        <pc:sldMkLst>
          <pc:docMk/>
          <pc:sldMk cId="2735975517" sldId="857"/>
        </pc:sldMkLst>
      </pc:sldChg>
      <pc:sldChg chg="add del">
        <pc:chgData name="考 张" userId="87b8017596393203" providerId="LiveId" clId="{609CBD8B-ED71-734D-907A-59A901967DFA}" dt="2024-04-23T12:26:49.499" v="96"/>
        <pc:sldMkLst>
          <pc:docMk/>
          <pc:sldMk cId="2785243143" sldId="874"/>
        </pc:sldMkLst>
      </pc:sldChg>
      <pc:sldChg chg="add del">
        <pc:chgData name="考 张" userId="87b8017596393203" providerId="LiveId" clId="{609CBD8B-ED71-734D-907A-59A901967DFA}" dt="2024-04-23T12:26:49.499" v="96"/>
        <pc:sldMkLst>
          <pc:docMk/>
          <pc:sldMk cId="3976205565" sldId="875"/>
        </pc:sldMkLst>
      </pc:sldChg>
      <pc:sldChg chg="add del">
        <pc:chgData name="考 张" userId="87b8017596393203" providerId="LiveId" clId="{609CBD8B-ED71-734D-907A-59A901967DFA}" dt="2024-04-23T12:26:49.499" v="96"/>
        <pc:sldMkLst>
          <pc:docMk/>
          <pc:sldMk cId="2126278005" sldId="876"/>
        </pc:sldMkLst>
      </pc:sldChg>
      <pc:sldChg chg="add del">
        <pc:chgData name="考 张" userId="87b8017596393203" providerId="LiveId" clId="{609CBD8B-ED71-734D-907A-59A901967DFA}" dt="2024-04-23T12:26:49.499" v="96"/>
        <pc:sldMkLst>
          <pc:docMk/>
          <pc:sldMk cId="944134786" sldId="877"/>
        </pc:sldMkLst>
      </pc:sldChg>
      <pc:sldChg chg="add del">
        <pc:chgData name="考 张" userId="87b8017596393203" providerId="LiveId" clId="{609CBD8B-ED71-734D-907A-59A901967DFA}" dt="2024-04-23T12:26:49.499" v="96"/>
        <pc:sldMkLst>
          <pc:docMk/>
          <pc:sldMk cId="3308693985" sldId="878"/>
        </pc:sldMkLst>
      </pc:sldChg>
      <pc:sldChg chg="modSp add del mod">
        <pc:chgData name="考 张" userId="87b8017596393203" providerId="LiveId" clId="{609CBD8B-ED71-734D-907A-59A901967DFA}" dt="2024-04-23T12:26:49.499" v="96"/>
        <pc:sldMkLst>
          <pc:docMk/>
          <pc:sldMk cId="601522213" sldId="880"/>
        </pc:sldMkLst>
        <pc:spChg chg="mod">
          <ac:chgData name="考 张" userId="87b8017596393203" providerId="LiveId" clId="{609CBD8B-ED71-734D-907A-59A901967DFA}" dt="2024-04-23T12:26:49.499" v="96"/>
          <ac:spMkLst>
            <pc:docMk/>
            <pc:sldMk cId="601522213" sldId="880"/>
            <ac:spMk id="23" creationId="{00000000-0000-0000-0000-000000000000}"/>
          </ac:spMkLst>
        </pc:spChg>
      </pc:sldChg>
      <pc:sldChg chg="add del">
        <pc:chgData name="考 张" userId="87b8017596393203" providerId="LiveId" clId="{609CBD8B-ED71-734D-907A-59A901967DFA}" dt="2024-04-23T12:26:49.499" v="96"/>
        <pc:sldMkLst>
          <pc:docMk/>
          <pc:sldMk cId="1266985622" sldId="881"/>
        </pc:sldMkLst>
      </pc:sldChg>
      <pc:sldChg chg="add del">
        <pc:chgData name="考 张" userId="87b8017596393203" providerId="LiveId" clId="{609CBD8B-ED71-734D-907A-59A901967DFA}" dt="2024-04-23T12:26:49.499" v="96"/>
        <pc:sldMkLst>
          <pc:docMk/>
          <pc:sldMk cId="2651263883" sldId="882"/>
        </pc:sldMkLst>
      </pc:sldChg>
      <pc:sldChg chg="add del">
        <pc:chgData name="考 张" userId="87b8017596393203" providerId="LiveId" clId="{609CBD8B-ED71-734D-907A-59A901967DFA}" dt="2024-04-23T12:26:49.499" v="96"/>
        <pc:sldMkLst>
          <pc:docMk/>
          <pc:sldMk cId="3098677315" sldId="883"/>
        </pc:sldMkLst>
      </pc:sldChg>
      <pc:sldChg chg="add del">
        <pc:chgData name="考 张" userId="87b8017596393203" providerId="LiveId" clId="{609CBD8B-ED71-734D-907A-59A901967DFA}" dt="2024-04-23T12:26:49.499" v="96"/>
        <pc:sldMkLst>
          <pc:docMk/>
          <pc:sldMk cId="224498362" sldId="884"/>
        </pc:sldMkLst>
      </pc:sldChg>
      <pc:sldChg chg="add del">
        <pc:chgData name="考 张" userId="87b8017596393203" providerId="LiveId" clId="{609CBD8B-ED71-734D-907A-59A901967DFA}" dt="2024-04-23T12:26:49.499" v="96"/>
        <pc:sldMkLst>
          <pc:docMk/>
          <pc:sldMk cId="347708960" sldId="885"/>
        </pc:sldMkLst>
      </pc:sldChg>
      <pc:sldChg chg="add del">
        <pc:chgData name="考 张" userId="87b8017596393203" providerId="LiveId" clId="{609CBD8B-ED71-734D-907A-59A901967DFA}" dt="2024-04-23T12:26:49.499" v="96"/>
        <pc:sldMkLst>
          <pc:docMk/>
          <pc:sldMk cId="2113315971" sldId="886"/>
        </pc:sldMkLst>
      </pc:sldChg>
      <pc:sldChg chg="add del">
        <pc:chgData name="考 张" userId="87b8017596393203" providerId="LiveId" clId="{609CBD8B-ED71-734D-907A-59A901967DFA}" dt="2024-04-23T12:26:49.499" v="96"/>
        <pc:sldMkLst>
          <pc:docMk/>
          <pc:sldMk cId="1147865366" sldId="887"/>
        </pc:sldMkLst>
      </pc:sldChg>
      <pc:sldChg chg="add del">
        <pc:chgData name="考 张" userId="87b8017596393203" providerId="LiveId" clId="{609CBD8B-ED71-734D-907A-59A901967DFA}" dt="2024-04-23T12:26:49.499" v="96"/>
        <pc:sldMkLst>
          <pc:docMk/>
          <pc:sldMk cId="313985932" sldId="888"/>
        </pc:sldMkLst>
      </pc:sldChg>
      <pc:sldChg chg="add del">
        <pc:chgData name="考 张" userId="87b8017596393203" providerId="LiveId" clId="{609CBD8B-ED71-734D-907A-59A901967DFA}" dt="2024-04-23T12:26:49.499" v="96"/>
        <pc:sldMkLst>
          <pc:docMk/>
          <pc:sldMk cId="2184700555" sldId="889"/>
        </pc:sldMkLst>
      </pc:sldChg>
      <pc:sldChg chg="add del">
        <pc:chgData name="考 张" userId="87b8017596393203" providerId="LiveId" clId="{609CBD8B-ED71-734D-907A-59A901967DFA}" dt="2024-04-23T12:26:49.499" v="96"/>
        <pc:sldMkLst>
          <pc:docMk/>
          <pc:sldMk cId="1906175225" sldId="901"/>
        </pc:sldMkLst>
      </pc:sldChg>
      <pc:sldChg chg="add del">
        <pc:chgData name="考 张" userId="87b8017596393203" providerId="LiveId" clId="{609CBD8B-ED71-734D-907A-59A901967DFA}" dt="2024-04-23T12:26:49.499" v="96"/>
        <pc:sldMkLst>
          <pc:docMk/>
          <pc:sldMk cId="1076149330" sldId="902"/>
        </pc:sldMkLst>
      </pc:sldChg>
      <pc:sldChg chg="add del">
        <pc:chgData name="考 张" userId="87b8017596393203" providerId="LiveId" clId="{609CBD8B-ED71-734D-907A-59A901967DFA}" dt="2024-04-23T12:26:49.499" v="96"/>
        <pc:sldMkLst>
          <pc:docMk/>
          <pc:sldMk cId="2669791651" sldId="903"/>
        </pc:sldMkLst>
      </pc:sldChg>
      <pc:sldChg chg="add del">
        <pc:chgData name="考 张" userId="87b8017596393203" providerId="LiveId" clId="{609CBD8B-ED71-734D-907A-59A901967DFA}" dt="2024-04-23T12:26:49.499" v="96"/>
        <pc:sldMkLst>
          <pc:docMk/>
          <pc:sldMk cId="3581563204" sldId="930"/>
        </pc:sldMkLst>
      </pc:sldChg>
      <pc:sldChg chg="add del">
        <pc:chgData name="考 张" userId="87b8017596393203" providerId="LiveId" clId="{609CBD8B-ED71-734D-907A-59A901967DFA}" dt="2024-04-23T12:26:49.499" v="96"/>
        <pc:sldMkLst>
          <pc:docMk/>
          <pc:sldMk cId="2814801786" sldId="931"/>
        </pc:sldMkLst>
      </pc:sldChg>
      <pc:sldChg chg="add del">
        <pc:chgData name="考 张" userId="87b8017596393203" providerId="LiveId" clId="{609CBD8B-ED71-734D-907A-59A901967DFA}" dt="2024-04-23T12:26:49.499" v="96"/>
        <pc:sldMkLst>
          <pc:docMk/>
          <pc:sldMk cId="1143703225" sldId="932"/>
        </pc:sldMkLst>
      </pc:sldChg>
      <pc:sldChg chg="add del">
        <pc:chgData name="考 张" userId="87b8017596393203" providerId="LiveId" clId="{609CBD8B-ED71-734D-907A-59A901967DFA}" dt="2024-04-23T12:26:49.499" v="96"/>
        <pc:sldMkLst>
          <pc:docMk/>
          <pc:sldMk cId="1253628405" sldId="933"/>
        </pc:sldMkLst>
      </pc:sldChg>
      <pc:sldChg chg="add del">
        <pc:chgData name="考 张" userId="87b8017596393203" providerId="LiveId" clId="{609CBD8B-ED71-734D-907A-59A901967DFA}" dt="2024-04-23T12:26:49.499" v="96"/>
        <pc:sldMkLst>
          <pc:docMk/>
          <pc:sldMk cId="2339545648" sldId="934"/>
        </pc:sldMkLst>
      </pc:sldChg>
      <pc:sldChg chg="add del">
        <pc:chgData name="考 张" userId="87b8017596393203" providerId="LiveId" clId="{609CBD8B-ED71-734D-907A-59A901967DFA}" dt="2024-04-23T12:26:49.499" v="96"/>
        <pc:sldMkLst>
          <pc:docMk/>
          <pc:sldMk cId="3200742914" sldId="935"/>
        </pc:sldMkLst>
      </pc:sldChg>
      <pc:sldChg chg="add del">
        <pc:chgData name="考 张" userId="87b8017596393203" providerId="LiveId" clId="{609CBD8B-ED71-734D-907A-59A901967DFA}" dt="2024-04-23T12:26:49.499" v="96"/>
        <pc:sldMkLst>
          <pc:docMk/>
          <pc:sldMk cId="1285862847" sldId="936"/>
        </pc:sldMkLst>
      </pc:sldChg>
      <pc:sldChg chg="add del">
        <pc:chgData name="考 张" userId="87b8017596393203" providerId="LiveId" clId="{609CBD8B-ED71-734D-907A-59A901967DFA}" dt="2024-04-23T12:26:49.499" v="96"/>
        <pc:sldMkLst>
          <pc:docMk/>
          <pc:sldMk cId="305630434" sldId="937"/>
        </pc:sldMkLst>
      </pc:sldChg>
      <pc:sldChg chg="add del">
        <pc:chgData name="考 张" userId="87b8017596393203" providerId="LiveId" clId="{609CBD8B-ED71-734D-907A-59A901967DFA}" dt="2024-04-23T12:26:49.499" v="96"/>
        <pc:sldMkLst>
          <pc:docMk/>
          <pc:sldMk cId="3963464287" sldId="938"/>
        </pc:sldMkLst>
      </pc:sldChg>
      <pc:sldChg chg="modSp add del mod">
        <pc:chgData name="考 张" userId="87b8017596393203" providerId="LiveId" clId="{609CBD8B-ED71-734D-907A-59A901967DFA}" dt="2024-04-23T12:26:49.499" v="96"/>
        <pc:sldMkLst>
          <pc:docMk/>
          <pc:sldMk cId="3061056035" sldId="939"/>
        </pc:sldMkLst>
        <pc:spChg chg="mod">
          <ac:chgData name="考 张" userId="87b8017596393203" providerId="LiveId" clId="{609CBD8B-ED71-734D-907A-59A901967DFA}" dt="2024-04-23T12:26:49.499" v="96"/>
          <ac:spMkLst>
            <pc:docMk/>
            <pc:sldMk cId="3061056035" sldId="939"/>
            <ac:spMk id="13" creationId="{00000000-0000-0000-0000-000000000000}"/>
          </ac:spMkLst>
        </pc:spChg>
      </pc:sldChg>
      <pc:sldChg chg="add del">
        <pc:chgData name="考 张" userId="87b8017596393203" providerId="LiveId" clId="{609CBD8B-ED71-734D-907A-59A901967DFA}" dt="2024-04-23T12:26:49.499" v="96"/>
        <pc:sldMkLst>
          <pc:docMk/>
          <pc:sldMk cId="1693694014" sldId="940"/>
        </pc:sldMkLst>
      </pc:sldChg>
      <pc:sldChg chg="del">
        <pc:chgData name="考 张" userId="87b8017596393203" providerId="LiveId" clId="{609CBD8B-ED71-734D-907A-59A901967DFA}" dt="2024-04-24T08:39:14.834" v="115" actId="2696"/>
        <pc:sldMkLst>
          <pc:docMk/>
          <pc:sldMk cId="0" sldId="942"/>
        </pc:sldMkLst>
      </pc:sldChg>
      <pc:sldChg chg="del">
        <pc:chgData name="考 张" userId="87b8017596393203" providerId="LiveId" clId="{609CBD8B-ED71-734D-907A-59A901967DFA}" dt="2024-04-24T08:39:20.397" v="116" actId="2696"/>
        <pc:sldMkLst>
          <pc:docMk/>
          <pc:sldMk cId="0" sldId="1005"/>
        </pc:sldMkLst>
      </pc:sldChg>
      <pc:sldChg chg="del">
        <pc:chgData name="考 张" userId="87b8017596393203" providerId="LiveId" clId="{609CBD8B-ED71-734D-907A-59A901967DFA}" dt="2024-04-24T08:39:25.924" v="117" actId="2696"/>
        <pc:sldMkLst>
          <pc:docMk/>
          <pc:sldMk cId="0" sldId="1014"/>
        </pc:sldMkLst>
      </pc:sldChg>
      <pc:sldMasterChg chg="delSldLayout">
        <pc:chgData name="考 张" userId="87b8017596393203" providerId="LiveId" clId="{609CBD8B-ED71-734D-907A-59A901967DFA}" dt="2024-04-23T12:03:05.065" v="20" actId="2696"/>
        <pc:sldMasterMkLst>
          <pc:docMk/>
          <pc:sldMasterMk cId="4161617450" sldId="2147483660"/>
        </pc:sldMasterMkLst>
        <pc:sldLayoutChg chg="del">
          <pc:chgData name="考 张" userId="87b8017596393203" providerId="LiveId" clId="{609CBD8B-ED71-734D-907A-59A901967DFA}" dt="2024-04-23T12:03:05.065" v="20" actId="2696"/>
          <pc:sldLayoutMkLst>
            <pc:docMk/>
            <pc:sldMasterMk cId="4161617450" sldId="2147483660"/>
            <pc:sldLayoutMk cId="2357372842" sldId="2147483675"/>
          </pc:sldLayoutMkLst>
        </pc:sldLayoutChg>
      </pc:sldMasterChg>
      <pc:sldMasterChg chg="del delSldLayout">
        <pc:chgData name="考 张" userId="87b8017596393203" providerId="LiveId" clId="{609CBD8B-ED71-734D-907A-59A901967DFA}" dt="2024-04-23T12:04:53.917" v="32" actId="2696"/>
        <pc:sldMasterMkLst>
          <pc:docMk/>
          <pc:sldMasterMk cId="1196824274" sldId="2147483676"/>
        </pc:sldMasterMkLst>
        <pc:sldLayoutChg chg="del">
          <pc:chgData name="考 张" userId="87b8017596393203" providerId="LiveId" clId="{609CBD8B-ED71-734D-907A-59A901967DFA}" dt="2024-04-23T12:04:53.917" v="32" actId="2696"/>
          <pc:sldLayoutMkLst>
            <pc:docMk/>
            <pc:sldMasterMk cId="1196824274" sldId="2147483676"/>
            <pc:sldLayoutMk cId="3325319759" sldId="2147483677"/>
          </pc:sldLayoutMkLst>
        </pc:sldLayoutChg>
        <pc:sldLayoutChg chg="del">
          <pc:chgData name="考 张" userId="87b8017596393203" providerId="LiveId" clId="{609CBD8B-ED71-734D-907A-59A901967DFA}" dt="2024-04-23T12:04:53.917" v="32" actId="2696"/>
          <pc:sldLayoutMkLst>
            <pc:docMk/>
            <pc:sldMasterMk cId="1196824274" sldId="2147483676"/>
            <pc:sldLayoutMk cId="519984932" sldId="2147483678"/>
          </pc:sldLayoutMkLst>
        </pc:sldLayoutChg>
        <pc:sldLayoutChg chg="del">
          <pc:chgData name="考 张" userId="87b8017596393203" providerId="LiveId" clId="{609CBD8B-ED71-734D-907A-59A901967DFA}" dt="2024-04-23T12:04:53.917" v="32" actId="2696"/>
          <pc:sldLayoutMkLst>
            <pc:docMk/>
            <pc:sldMasterMk cId="1196824274" sldId="2147483676"/>
            <pc:sldLayoutMk cId="1965500045" sldId="2147483679"/>
          </pc:sldLayoutMkLst>
        </pc:sldLayoutChg>
        <pc:sldLayoutChg chg="del">
          <pc:chgData name="考 张" userId="87b8017596393203" providerId="LiveId" clId="{609CBD8B-ED71-734D-907A-59A901967DFA}" dt="2024-04-23T12:04:53.917" v="32" actId="2696"/>
          <pc:sldLayoutMkLst>
            <pc:docMk/>
            <pc:sldMasterMk cId="1196824274" sldId="2147483676"/>
            <pc:sldLayoutMk cId="4255202038" sldId="2147483680"/>
          </pc:sldLayoutMkLst>
        </pc:sldLayoutChg>
        <pc:sldLayoutChg chg="del">
          <pc:chgData name="考 张" userId="87b8017596393203" providerId="LiveId" clId="{609CBD8B-ED71-734D-907A-59A901967DFA}" dt="2024-04-23T12:04:53.917" v="32" actId="2696"/>
          <pc:sldLayoutMkLst>
            <pc:docMk/>
            <pc:sldMasterMk cId="1196824274" sldId="2147483676"/>
            <pc:sldLayoutMk cId="3297787346" sldId="2147483681"/>
          </pc:sldLayoutMkLst>
        </pc:sldLayoutChg>
        <pc:sldLayoutChg chg="del">
          <pc:chgData name="考 张" userId="87b8017596393203" providerId="LiveId" clId="{609CBD8B-ED71-734D-907A-59A901967DFA}" dt="2024-04-23T12:04:53.917" v="32" actId="2696"/>
          <pc:sldLayoutMkLst>
            <pc:docMk/>
            <pc:sldMasterMk cId="1196824274" sldId="2147483676"/>
            <pc:sldLayoutMk cId="4292665529" sldId="2147483682"/>
          </pc:sldLayoutMkLst>
        </pc:sldLayoutChg>
        <pc:sldLayoutChg chg="del">
          <pc:chgData name="考 张" userId="87b8017596393203" providerId="LiveId" clId="{609CBD8B-ED71-734D-907A-59A901967DFA}" dt="2024-04-23T12:04:53.917" v="32" actId="2696"/>
          <pc:sldLayoutMkLst>
            <pc:docMk/>
            <pc:sldMasterMk cId="1196824274" sldId="2147483676"/>
            <pc:sldLayoutMk cId="630990341" sldId="2147483683"/>
          </pc:sldLayoutMkLst>
        </pc:sldLayoutChg>
        <pc:sldLayoutChg chg="del">
          <pc:chgData name="考 张" userId="87b8017596393203" providerId="LiveId" clId="{609CBD8B-ED71-734D-907A-59A901967DFA}" dt="2024-04-23T12:04:53.917" v="32" actId="2696"/>
          <pc:sldLayoutMkLst>
            <pc:docMk/>
            <pc:sldMasterMk cId="1196824274" sldId="2147483676"/>
            <pc:sldLayoutMk cId="2180587758" sldId="2147483684"/>
          </pc:sldLayoutMkLst>
        </pc:sldLayoutChg>
        <pc:sldLayoutChg chg="del">
          <pc:chgData name="考 张" userId="87b8017596393203" providerId="LiveId" clId="{609CBD8B-ED71-734D-907A-59A901967DFA}" dt="2024-04-23T12:04:53.917" v="32" actId="2696"/>
          <pc:sldLayoutMkLst>
            <pc:docMk/>
            <pc:sldMasterMk cId="1196824274" sldId="2147483676"/>
            <pc:sldLayoutMk cId="217441655" sldId="2147483685"/>
          </pc:sldLayoutMkLst>
        </pc:sldLayoutChg>
        <pc:sldLayoutChg chg="del">
          <pc:chgData name="考 张" userId="87b8017596393203" providerId="LiveId" clId="{609CBD8B-ED71-734D-907A-59A901967DFA}" dt="2024-04-23T12:04:53.917" v="32" actId="2696"/>
          <pc:sldLayoutMkLst>
            <pc:docMk/>
            <pc:sldMasterMk cId="1196824274" sldId="2147483676"/>
            <pc:sldLayoutMk cId="3749188759" sldId="2147483686"/>
          </pc:sldLayoutMkLst>
        </pc:sldLayoutChg>
        <pc:sldLayoutChg chg="del">
          <pc:chgData name="考 张" userId="87b8017596393203" providerId="LiveId" clId="{609CBD8B-ED71-734D-907A-59A901967DFA}" dt="2024-04-23T12:04:53.917" v="32" actId="2696"/>
          <pc:sldLayoutMkLst>
            <pc:docMk/>
            <pc:sldMasterMk cId="1196824274" sldId="2147483676"/>
            <pc:sldLayoutMk cId="2319701627" sldId="2147483687"/>
          </pc:sldLayoutMkLst>
        </pc:sldLayoutChg>
        <pc:sldLayoutChg chg="del">
          <pc:chgData name="考 张" userId="87b8017596393203" providerId="LiveId" clId="{609CBD8B-ED71-734D-907A-59A901967DFA}" dt="2024-04-23T12:04:53.917" v="32" actId="2696"/>
          <pc:sldLayoutMkLst>
            <pc:docMk/>
            <pc:sldMasterMk cId="1196824274" sldId="2147483676"/>
            <pc:sldLayoutMk cId="3818268290" sldId="2147483688"/>
          </pc:sldLayoutMkLst>
        </pc:sldLayoutChg>
      </pc:sldMasterChg>
      <pc:sldMasterChg chg="del delSldLayout">
        <pc:chgData name="考 张" userId="87b8017596393203" providerId="LiveId" clId="{609CBD8B-ED71-734D-907A-59A901967DFA}" dt="2024-04-24T08:39:25.924" v="117" actId="2696"/>
        <pc:sldMasterMkLst>
          <pc:docMk/>
          <pc:sldMasterMk cId="1433407524" sldId="2147483771"/>
        </pc:sldMasterMkLst>
        <pc:sldLayoutChg chg="del">
          <pc:chgData name="考 张" userId="87b8017596393203" providerId="LiveId" clId="{609CBD8B-ED71-734D-907A-59A901967DFA}" dt="2024-04-24T08:39:25.924" v="117" actId="2696"/>
          <pc:sldLayoutMkLst>
            <pc:docMk/>
            <pc:sldMasterMk cId="1433407524" sldId="2147483771"/>
            <pc:sldLayoutMk cId="1635330827" sldId="2147483772"/>
          </pc:sldLayoutMkLst>
        </pc:sldLayoutChg>
        <pc:sldLayoutChg chg="del">
          <pc:chgData name="考 张" userId="87b8017596393203" providerId="LiveId" clId="{609CBD8B-ED71-734D-907A-59A901967DFA}" dt="2024-04-24T08:39:25.924" v="117" actId="2696"/>
          <pc:sldLayoutMkLst>
            <pc:docMk/>
            <pc:sldMasterMk cId="1433407524" sldId="2147483771"/>
            <pc:sldLayoutMk cId="4194383626" sldId="2147483773"/>
          </pc:sldLayoutMkLst>
        </pc:sldLayoutChg>
        <pc:sldLayoutChg chg="del">
          <pc:chgData name="考 张" userId="87b8017596393203" providerId="LiveId" clId="{609CBD8B-ED71-734D-907A-59A901967DFA}" dt="2024-04-24T08:39:25.924" v="117" actId="2696"/>
          <pc:sldLayoutMkLst>
            <pc:docMk/>
            <pc:sldMasterMk cId="1433407524" sldId="2147483771"/>
            <pc:sldLayoutMk cId="3633904384" sldId="2147483774"/>
          </pc:sldLayoutMkLst>
        </pc:sldLayoutChg>
        <pc:sldLayoutChg chg="del">
          <pc:chgData name="考 张" userId="87b8017596393203" providerId="LiveId" clId="{609CBD8B-ED71-734D-907A-59A901967DFA}" dt="2024-04-24T08:39:25.924" v="117" actId="2696"/>
          <pc:sldLayoutMkLst>
            <pc:docMk/>
            <pc:sldMasterMk cId="1433407524" sldId="2147483771"/>
            <pc:sldLayoutMk cId="3558050795" sldId="2147483775"/>
          </pc:sldLayoutMkLst>
        </pc:sldLayoutChg>
        <pc:sldLayoutChg chg="del">
          <pc:chgData name="考 张" userId="87b8017596393203" providerId="LiveId" clId="{609CBD8B-ED71-734D-907A-59A901967DFA}" dt="2024-04-24T08:39:25.924" v="117" actId="2696"/>
          <pc:sldLayoutMkLst>
            <pc:docMk/>
            <pc:sldMasterMk cId="1433407524" sldId="2147483771"/>
            <pc:sldLayoutMk cId="3295950863" sldId="2147483776"/>
          </pc:sldLayoutMkLst>
        </pc:sldLayoutChg>
        <pc:sldLayoutChg chg="del">
          <pc:chgData name="考 张" userId="87b8017596393203" providerId="LiveId" clId="{609CBD8B-ED71-734D-907A-59A901967DFA}" dt="2024-04-24T08:39:25.924" v="117" actId="2696"/>
          <pc:sldLayoutMkLst>
            <pc:docMk/>
            <pc:sldMasterMk cId="1433407524" sldId="2147483771"/>
            <pc:sldLayoutMk cId="3662466610" sldId="2147483777"/>
          </pc:sldLayoutMkLst>
        </pc:sldLayoutChg>
        <pc:sldLayoutChg chg="del">
          <pc:chgData name="考 张" userId="87b8017596393203" providerId="LiveId" clId="{609CBD8B-ED71-734D-907A-59A901967DFA}" dt="2024-04-24T08:39:25.924" v="117" actId="2696"/>
          <pc:sldLayoutMkLst>
            <pc:docMk/>
            <pc:sldMasterMk cId="1433407524" sldId="2147483771"/>
            <pc:sldLayoutMk cId="3102535618" sldId="2147483778"/>
          </pc:sldLayoutMkLst>
        </pc:sldLayoutChg>
        <pc:sldLayoutChg chg="del">
          <pc:chgData name="考 张" userId="87b8017596393203" providerId="LiveId" clId="{609CBD8B-ED71-734D-907A-59A901967DFA}" dt="2024-04-24T08:39:25.924" v="117" actId="2696"/>
          <pc:sldLayoutMkLst>
            <pc:docMk/>
            <pc:sldMasterMk cId="1433407524" sldId="2147483771"/>
            <pc:sldLayoutMk cId="72139156" sldId="2147483779"/>
          </pc:sldLayoutMkLst>
        </pc:sldLayoutChg>
        <pc:sldLayoutChg chg="del">
          <pc:chgData name="考 张" userId="87b8017596393203" providerId="LiveId" clId="{609CBD8B-ED71-734D-907A-59A901967DFA}" dt="2024-04-24T08:39:25.924" v="117" actId="2696"/>
          <pc:sldLayoutMkLst>
            <pc:docMk/>
            <pc:sldMasterMk cId="1433407524" sldId="2147483771"/>
            <pc:sldLayoutMk cId="3470506796" sldId="2147483780"/>
          </pc:sldLayoutMkLst>
        </pc:sldLayoutChg>
        <pc:sldLayoutChg chg="del">
          <pc:chgData name="考 张" userId="87b8017596393203" providerId="LiveId" clId="{609CBD8B-ED71-734D-907A-59A901967DFA}" dt="2024-04-24T08:39:25.924" v="117" actId="2696"/>
          <pc:sldLayoutMkLst>
            <pc:docMk/>
            <pc:sldMasterMk cId="1433407524" sldId="2147483771"/>
            <pc:sldLayoutMk cId="2263763461" sldId="2147483781"/>
          </pc:sldLayoutMkLst>
        </pc:sldLayoutChg>
        <pc:sldLayoutChg chg="del">
          <pc:chgData name="考 张" userId="87b8017596393203" providerId="LiveId" clId="{609CBD8B-ED71-734D-907A-59A901967DFA}" dt="2024-04-24T08:39:25.924" v="117" actId="2696"/>
          <pc:sldLayoutMkLst>
            <pc:docMk/>
            <pc:sldMasterMk cId="1433407524" sldId="2147483771"/>
            <pc:sldLayoutMk cId="3247424849" sldId="2147483782"/>
          </pc:sldLayoutMkLst>
        </pc:sldLayoutChg>
        <pc:sldLayoutChg chg="del">
          <pc:chgData name="考 张" userId="87b8017596393203" providerId="LiveId" clId="{609CBD8B-ED71-734D-907A-59A901967DFA}" dt="2024-04-24T08:39:25.924" v="117" actId="2696"/>
          <pc:sldLayoutMkLst>
            <pc:docMk/>
            <pc:sldMasterMk cId="1433407524" sldId="2147483771"/>
            <pc:sldLayoutMk cId="3214105392" sldId="2147483783"/>
          </pc:sldLayoutMkLst>
        </pc:sldLayoutChg>
      </pc:sldMasterChg>
    </pc:docChg>
  </pc:docChgLst>
  <pc:docChgLst>
    <pc:chgData name="考 张" userId="87b8017596393203" providerId="LiveId" clId="{F92837A2-BA46-4E8F-8924-F06151C91AFA}"/>
    <pc:docChg chg="undo custSel addSld delSld modSld sldOrd">
      <pc:chgData name="考 张" userId="87b8017596393203" providerId="LiveId" clId="{F92837A2-BA46-4E8F-8924-F06151C91AFA}" dt="2024-02-27T14:53:55.640" v="1428" actId="20577"/>
      <pc:docMkLst>
        <pc:docMk/>
      </pc:docMkLst>
      <pc:sldChg chg="addSp modSp mod">
        <pc:chgData name="考 张" userId="87b8017596393203" providerId="LiveId" clId="{F92837A2-BA46-4E8F-8924-F06151C91AFA}" dt="2024-02-25T17:26:18.009" v="1353" actId="14100"/>
        <pc:sldMkLst>
          <pc:docMk/>
          <pc:sldMk cId="0" sldId="359"/>
        </pc:sldMkLst>
        <pc:spChg chg="mod">
          <ac:chgData name="考 张" userId="87b8017596393203" providerId="LiveId" clId="{F92837A2-BA46-4E8F-8924-F06151C91AFA}" dt="2024-02-25T17:26:01.612" v="1352"/>
          <ac:spMkLst>
            <pc:docMk/>
            <pc:sldMk cId="0" sldId="359"/>
            <ac:spMk id="3" creationId="{00000000-0000-0000-0000-000000000000}"/>
          </ac:spMkLst>
        </pc:spChg>
        <pc:picChg chg="add mod">
          <ac:chgData name="考 张" userId="87b8017596393203" providerId="LiveId" clId="{F92837A2-BA46-4E8F-8924-F06151C91AFA}" dt="2024-02-25T17:26:18.009" v="1353" actId="14100"/>
          <ac:picMkLst>
            <pc:docMk/>
            <pc:sldMk cId="0" sldId="359"/>
            <ac:picMk id="4" creationId="{EA146037-A110-0D8D-7D23-E37664619487}"/>
          </ac:picMkLst>
        </pc:picChg>
      </pc:sldChg>
      <pc:sldChg chg="modSp mod">
        <pc:chgData name="考 张" userId="87b8017596393203" providerId="LiveId" clId="{F92837A2-BA46-4E8F-8924-F06151C91AFA}" dt="2024-02-26T04:09:16.804" v="1369"/>
        <pc:sldMkLst>
          <pc:docMk/>
          <pc:sldMk cId="0" sldId="475"/>
        </pc:sldMkLst>
        <pc:spChg chg="mod">
          <ac:chgData name="考 张" userId="87b8017596393203" providerId="LiveId" clId="{F92837A2-BA46-4E8F-8924-F06151C91AFA}" dt="2024-02-26T04:09:16.804" v="1369"/>
          <ac:spMkLst>
            <pc:docMk/>
            <pc:sldMk cId="0" sldId="475"/>
            <ac:spMk id="3" creationId="{00000000-0000-0000-0000-000000000000}"/>
          </ac:spMkLst>
        </pc:spChg>
      </pc:sldChg>
      <pc:sldChg chg="modNotesTx">
        <pc:chgData name="考 张" userId="87b8017596393203" providerId="LiveId" clId="{F92837A2-BA46-4E8F-8924-F06151C91AFA}" dt="2024-02-25T13:46:54.206" v="441" actId="20577"/>
        <pc:sldMkLst>
          <pc:docMk/>
          <pc:sldMk cId="0" sldId="476"/>
        </pc:sldMkLst>
      </pc:sldChg>
      <pc:sldChg chg="modSp mod">
        <pc:chgData name="考 张" userId="87b8017596393203" providerId="LiveId" clId="{F92837A2-BA46-4E8F-8924-F06151C91AFA}" dt="2024-02-25T13:42:29.800" v="433" actId="5793"/>
        <pc:sldMkLst>
          <pc:docMk/>
          <pc:sldMk cId="0" sldId="478"/>
        </pc:sldMkLst>
        <pc:spChg chg="mod">
          <ac:chgData name="考 张" userId="87b8017596393203" providerId="LiveId" clId="{F92837A2-BA46-4E8F-8924-F06151C91AFA}" dt="2024-02-25T13:42:29.800" v="433" actId="5793"/>
          <ac:spMkLst>
            <pc:docMk/>
            <pc:sldMk cId="0" sldId="478"/>
            <ac:spMk id="3" creationId="{00000000-0000-0000-0000-000000000000}"/>
          </ac:spMkLst>
        </pc:spChg>
      </pc:sldChg>
      <pc:sldChg chg="modSp mod">
        <pc:chgData name="考 张" userId="87b8017596393203" providerId="LiveId" clId="{F92837A2-BA46-4E8F-8924-F06151C91AFA}" dt="2024-02-25T13:50:19.504" v="443"/>
        <pc:sldMkLst>
          <pc:docMk/>
          <pc:sldMk cId="0" sldId="479"/>
        </pc:sldMkLst>
        <pc:spChg chg="mod">
          <ac:chgData name="考 张" userId="87b8017596393203" providerId="LiveId" clId="{F92837A2-BA46-4E8F-8924-F06151C91AFA}" dt="2024-02-25T13:50:19.504" v="443"/>
          <ac:spMkLst>
            <pc:docMk/>
            <pc:sldMk cId="0" sldId="479"/>
            <ac:spMk id="8" creationId="{00000000-0000-0000-0000-000000000000}"/>
          </ac:spMkLst>
        </pc:spChg>
      </pc:sldChg>
      <pc:sldChg chg="addSp modSp mod modAnim">
        <pc:chgData name="考 张" userId="87b8017596393203" providerId="LiveId" clId="{F92837A2-BA46-4E8F-8924-F06151C91AFA}" dt="2024-02-25T14:04:22.729" v="478" actId="1076"/>
        <pc:sldMkLst>
          <pc:docMk/>
          <pc:sldMk cId="0" sldId="486"/>
        </pc:sldMkLst>
        <pc:spChg chg="add mod">
          <ac:chgData name="考 张" userId="87b8017596393203" providerId="LiveId" clId="{F92837A2-BA46-4E8F-8924-F06151C91AFA}" dt="2024-02-25T14:04:22.729" v="478" actId="1076"/>
          <ac:spMkLst>
            <pc:docMk/>
            <pc:sldMk cId="0" sldId="486"/>
            <ac:spMk id="4" creationId="{13E141F5-400B-9E91-2D30-BA6ECA10656B}"/>
          </ac:spMkLst>
        </pc:spChg>
        <pc:spChg chg="add mod">
          <ac:chgData name="考 张" userId="87b8017596393203" providerId="LiveId" clId="{F92837A2-BA46-4E8F-8924-F06151C91AFA}" dt="2024-02-25T14:03:44.056" v="473" actId="164"/>
          <ac:spMkLst>
            <pc:docMk/>
            <pc:sldMk cId="0" sldId="486"/>
            <ac:spMk id="6" creationId="{0E82675E-3DD7-5A14-CA0B-76DF8158758E}"/>
          </ac:spMkLst>
        </pc:spChg>
        <pc:spChg chg="add mod">
          <ac:chgData name="考 张" userId="87b8017596393203" providerId="LiveId" clId="{F92837A2-BA46-4E8F-8924-F06151C91AFA}" dt="2024-02-25T14:03:33.360" v="471" actId="164"/>
          <ac:spMkLst>
            <pc:docMk/>
            <pc:sldMk cId="0" sldId="486"/>
            <ac:spMk id="8" creationId="{3C1F57FF-3CD6-1701-FAA9-0DB312EEC415}"/>
          </ac:spMkLst>
        </pc:spChg>
        <pc:spChg chg="add mod">
          <ac:chgData name="考 张" userId="87b8017596393203" providerId="LiveId" clId="{F92837A2-BA46-4E8F-8924-F06151C91AFA}" dt="2024-02-25T14:03:33.360" v="471" actId="164"/>
          <ac:spMkLst>
            <pc:docMk/>
            <pc:sldMk cId="0" sldId="486"/>
            <ac:spMk id="10" creationId="{A31947B4-5D18-2F10-07D5-76BD1321BD5F}"/>
          </ac:spMkLst>
        </pc:spChg>
        <pc:grpChg chg="add mod">
          <ac:chgData name="考 张" userId="87b8017596393203" providerId="LiveId" clId="{F92837A2-BA46-4E8F-8924-F06151C91AFA}" dt="2024-02-25T14:03:33.360" v="471" actId="164"/>
          <ac:grpSpMkLst>
            <pc:docMk/>
            <pc:sldMk cId="0" sldId="486"/>
            <ac:grpSpMk id="15" creationId="{789A2805-3468-AAD6-B0F4-6BAFA1016ACD}"/>
          </ac:grpSpMkLst>
        </pc:grpChg>
        <pc:grpChg chg="add mod">
          <ac:chgData name="考 张" userId="87b8017596393203" providerId="LiveId" clId="{F92837A2-BA46-4E8F-8924-F06151C91AFA}" dt="2024-02-25T14:03:47.533" v="475" actId="1076"/>
          <ac:grpSpMkLst>
            <pc:docMk/>
            <pc:sldMk cId="0" sldId="486"/>
            <ac:grpSpMk id="16" creationId="{480E71F4-B3F8-E44D-D38F-91EA0B2904F6}"/>
          </ac:grpSpMkLst>
        </pc:grpChg>
        <pc:picChg chg="add mod modCrop">
          <ac:chgData name="考 张" userId="87b8017596393203" providerId="LiveId" clId="{F92837A2-BA46-4E8F-8924-F06151C91AFA}" dt="2024-02-25T14:03:44.056" v="473" actId="164"/>
          <ac:picMkLst>
            <pc:docMk/>
            <pc:sldMk cId="0" sldId="486"/>
            <ac:picMk id="13" creationId="{E0DBA67A-5ECE-475A-A5ED-E86E30705E06}"/>
          </ac:picMkLst>
        </pc:picChg>
      </pc:sldChg>
      <pc:sldChg chg="ord">
        <pc:chgData name="考 张" userId="87b8017596393203" providerId="LiveId" clId="{F92837A2-BA46-4E8F-8924-F06151C91AFA}" dt="2024-02-25T14:40:52.419" v="720"/>
        <pc:sldMkLst>
          <pc:docMk/>
          <pc:sldMk cId="0" sldId="494"/>
        </pc:sldMkLst>
      </pc:sldChg>
      <pc:sldChg chg="addSp delSp modSp mod modNotesTx">
        <pc:chgData name="考 张" userId="87b8017596393203" providerId="LiveId" clId="{F92837A2-BA46-4E8F-8924-F06151C91AFA}" dt="2024-02-25T16:04:57.940" v="946" actId="207"/>
        <pc:sldMkLst>
          <pc:docMk/>
          <pc:sldMk cId="0" sldId="496"/>
        </pc:sldMkLst>
        <pc:spChg chg="del">
          <ac:chgData name="考 张" userId="87b8017596393203" providerId="LiveId" clId="{F92837A2-BA46-4E8F-8924-F06151C91AFA}" dt="2024-02-25T14:39:21.069" v="705" actId="478"/>
          <ac:spMkLst>
            <pc:docMk/>
            <pc:sldMk cId="0" sldId="496"/>
            <ac:spMk id="3" creationId="{7226B733-7239-2EFF-492D-93265D62AC3F}"/>
          </ac:spMkLst>
        </pc:spChg>
        <pc:spChg chg="add del mod">
          <ac:chgData name="考 张" userId="87b8017596393203" providerId="LiveId" clId="{F92837A2-BA46-4E8F-8924-F06151C91AFA}" dt="2024-02-25T16:03:17.204" v="909" actId="478"/>
          <ac:spMkLst>
            <pc:docMk/>
            <pc:sldMk cId="0" sldId="496"/>
            <ac:spMk id="3" creationId="{8D89A38F-87EE-E729-B276-56BEF8D25DEB}"/>
          </ac:spMkLst>
        </pc:spChg>
        <pc:spChg chg="mod">
          <ac:chgData name="考 张" userId="87b8017596393203" providerId="LiveId" clId="{F92837A2-BA46-4E8F-8924-F06151C91AFA}" dt="2024-02-25T14:39:14.735" v="704" actId="6549"/>
          <ac:spMkLst>
            <pc:docMk/>
            <pc:sldMk cId="0" sldId="496"/>
            <ac:spMk id="8" creationId="{00000000-0000-0000-0000-000000000000}"/>
          </ac:spMkLst>
        </pc:spChg>
        <pc:spChg chg="del">
          <ac:chgData name="考 张" userId="87b8017596393203" providerId="LiveId" clId="{F92837A2-BA46-4E8F-8924-F06151C91AFA}" dt="2024-02-25T14:39:21.069" v="705" actId="478"/>
          <ac:spMkLst>
            <pc:docMk/>
            <pc:sldMk cId="0" sldId="496"/>
            <ac:spMk id="10" creationId="{60681A5B-D9E3-0402-F99D-F6F717AE370C}"/>
          </ac:spMkLst>
        </pc:spChg>
        <pc:spChg chg="add mod">
          <ac:chgData name="考 张" userId="87b8017596393203" providerId="LiveId" clId="{F92837A2-BA46-4E8F-8924-F06151C91AFA}" dt="2024-02-25T16:04:57.940" v="946" actId="207"/>
          <ac:spMkLst>
            <pc:docMk/>
            <pc:sldMk cId="0" sldId="496"/>
            <ac:spMk id="13" creationId="{56EBB632-22C8-26DB-58CC-619FEECB80EC}"/>
          </ac:spMkLst>
        </pc:spChg>
        <pc:spChg chg="add mod">
          <ac:chgData name="考 张" userId="87b8017596393203" providerId="LiveId" clId="{F92837A2-BA46-4E8F-8924-F06151C91AFA}" dt="2024-02-25T16:04:35.730" v="932" actId="1076"/>
          <ac:spMkLst>
            <pc:docMk/>
            <pc:sldMk cId="0" sldId="496"/>
            <ac:spMk id="17" creationId="{94BFE578-14E1-9238-5B8A-878F80BC5B60}"/>
          </ac:spMkLst>
        </pc:spChg>
        <pc:picChg chg="add del mod">
          <ac:chgData name="考 张" userId="87b8017596393203" providerId="LiveId" clId="{F92837A2-BA46-4E8F-8924-F06151C91AFA}" dt="2024-02-25T16:03:14.218" v="908" actId="478"/>
          <ac:picMkLst>
            <pc:docMk/>
            <pc:sldMk cId="0" sldId="496"/>
            <ac:picMk id="4" creationId="{2291095C-6399-F303-1F87-14C3CB538145}"/>
          </ac:picMkLst>
        </pc:picChg>
        <pc:picChg chg="del">
          <ac:chgData name="考 张" userId="87b8017596393203" providerId="LiveId" clId="{F92837A2-BA46-4E8F-8924-F06151C91AFA}" dt="2024-02-25T14:39:21.069" v="705" actId="478"/>
          <ac:picMkLst>
            <pc:docMk/>
            <pc:sldMk cId="0" sldId="496"/>
            <ac:picMk id="6" creationId="{089B43CD-F1E4-A18A-53C6-262BAC7835BB}"/>
          </ac:picMkLst>
        </pc:picChg>
        <pc:picChg chg="del">
          <ac:chgData name="考 张" userId="87b8017596393203" providerId="LiveId" clId="{F92837A2-BA46-4E8F-8924-F06151C91AFA}" dt="2024-02-25T14:39:21.069" v="705" actId="478"/>
          <ac:picMkLst>
            <pc:docMk/>
            <pc:sldMk cId="0" sldId="496"/>
            <ac:picMk id="7" creationId="{9FB3678D-ABB7-7822-C14B-B6CCE5866952}"/>
          </ac:picMkLst>
        </pc:picChg>
        <pc:picChg chg="add mod">
          <ac:chgData name="考 张" userId="87b8017596393203" providerId="LiveId" clId="{F92837A2-BA46-4E8F-8924-F06151C91AFA}" dt="2024-02-25T16:03:49.877" v="921" actId="14100"/>
          <ac:picMkLst>
            <pc:docMk/>
            <pc:sldMk cId="0" sldId="496"/>
            <ac:picMk id="7" creationId="{A9E3417C-26FB-CB99-36A4-7794C5120BD0}"/>
          </ac:picMkLst>
        </pc:picChg>
        <pc:picChg chg="add mod">
          <ac:chgData name="考 张" userId="87b8017596393203" providerId="LiveId" clId="{F92837A2-BA46-4E8F-8924-F06151C91AFA}" dt="2024-02-25T16:04:32.840" v="931" actId="1076"/>
          <ac:picMkLst>
            <pc:docMk/>
            <pc:sldMk cId="0" sldId="496"/>
            <ac:picMk id="15" creationId="{3F40B905-5D67-FE8B-50FE-923582A958D6}"/>
          </ac:picMkLst>
        </pc:picChg>
      </pc:sldChg>
      <pc:sldChg chg="addSp delSp modSp mod modAnim">
        <pc:chgData name="考 张" userId="87b8017596393203" providerId="LiveId" clId="{F92837A2-BA46-4E8F-8924-F06151C91AFA}" dt="2024-02-27T14:49:18.183" v="1414" actId="478"/>
        <pc:sldMkLst>
          <pc:docMk/>
          <pc:sldMk cId="2463440268" sldId="500"/>
        </pc:sldMkLst>
        <pc:spChg chg="add mod">
          <ac:chgData name="考 张" userId="87b8017596393203" providerId="LiveId" clId="{F92837A2-BA46-4E8F-8924-F06151C91AFA}" dt="2024-02-25T16:50:30.688" v="1109" actId="1076"/>
          <ac:spMkLst>
            <pc:docMk/>
            <pc:sldMk cId="2463440268" sldId="500"/>
            <ac:spMk id="5" creationId="{2E7D9CB8-E63B-C220-9698-6C85A9F8B748}"/>
          </ac:spMkLst>
        </pc:spChg>
        <pc:spChg chg="mod">
          <ac:chgData name="考 张" userId="87b8017596393203" providerId="LiveId" clId="{F92837A2-BA46-4E8F-8924-F06151C91AFA}" dt="2024-02-27T14:47:43.075" v="1372" actId="20577"/>
          <ac:spMkLst>
            <pc:docMk/>
            <pc:sldMk cId="2463440268" sldId="500"/>
            <ac:spMk id="7" creationId="{1F81F25A-70E5-6B74-9211-C5431F8FE617}"/>
          </ac:spMkLst>
        </pc:spChg>
        <pc:spChg chg="mod">
          <ac:chgData name="考 张" userId="87b8017596393203" providerId="LiveId" clId="{F92837A2-BA46-4E8F-8924-F06151C91AFA}" dt="2024-02-27T14:47:44.549" v="1373" actId="20577"/>
          <ac:spMkLst>
            <pc:docMk/>
            <pc:sldMk cId="2463440268" sldId="500"/>
            <ac:spMk id="8" creationId="{F8577873-F25F-4E31-3A39-4276AB35C3D4}"/>
          </ac:spMkLst>
        </pc:spChg>
        <pc:spChg chg="mod">
          <ac:chgData name="考 张" userId="87b8017596393203" providerId="LiveId" clId="{F92837A2-BA46-4E8F-8924-F06151C91AFA}" dt="2024-02-27T14:47:46.341" v="1374" actId="20577"/>
          <ac:spMkLst>
            <pc:docMk/>
            <pc:sldMk cId="2463440268" sldId="500"/>
            <ac:spMk id="9" creationId="{8EA25A15-7CE6-08EE-F62B-80E5E337A546}"/>
          </ac:spMkLst>
        </pc:spChg>
        <pc:spChg chg="mod">
          <ac:chgData name="考 张" userId="87b8017596393203" providerId="LiveId" clId="{F92837A2-BA46-4E8F-8924-F06151C91AFA}" dt="2024-02-27T14:47:47.667" v="1375" actId="20577"/>
          <ac:spMkLst>
            <pc:docMk/>
            <pc:sldMk cId="2463440268" sldId="500"/>
            <ac:spMk id="10" creationId="{410EBD52-1D4B-6265-66A8-71BE2DEB70BA}"/>
          </ac:spMkLst>
        </pc:spChg>
        <pc:spChg chg="mod">
          <ac:chgData name="考 张" userId="87b8017596393203" providerId="LiveId" clId="{F92837A2-BA46-4E8F-8924-F06151C91AFA}" dt="2024-02-27T14:47:48.402" v="1376" actId="20577"/>
          <ac:spMkLst>
            <pc:docMk/>
            <pc:sldMk cId="2463440268" sldId="500"/>
            <ac:spMk id="11" creationId="{1425AC76-373B-682F-BF4E-86E4D7D2516F}"/>
          </ac:spMkLst>
        </pc:spChg>
        <pc:spChg chg="mod">
          <ac:chgData name="考 张" userId="87b8017596393203" providerId="LiveId" clId="{F92837A2-BA46-4E8F-8924-F06151C91AFA}" dt="2024-02-27T14:47:49.044" v="1377" actId="20577"/>
          <ac:spMkLst>
            <pc:docMk/>
            <pc:sldMk cId="2463440268" sldId="500"/>
            <ac:spMk id="33" creationId="{DDDC9B89-F564-4229-B99E-FED2E9200F89}"/>
          </ac:spMkLst>
        </pc:spChg>
        <pc:spChg chg="mod">
          <ac:chgData name="考 张" userId="87b8017596393203" providerId="LiveId" clId="{F92837A2-BA46-4E8F-8924-F06151C91AFA}" dt="2024-02-27T14:47:50.482" v="1379" actId="20577"/>
          <ac:spMkLst>
            <pc:docMk/>
            <pc:sldMk cId="2463440268" sldId="500"/>
            <ac:spMk id="62" creationId="{6605BBC8-1FF2-2807-2435-4DB655A67558}"/>
          </ac:spMkLst>
        </pc:spChg>
        <pc:spChg chg="mod">
          <ac:chgData name="考 张" userId="87b8017596393203" providerId="LiveId" clId="{F92837A2-BA46-4E8F-8924-F06151C91AFA}" dt="2024-02-27T14:47:49.846" v="1378" actId="20577"/>
          <ac:spMkLst>
            <pc:docMk/>
            <pc:sldMk cId="2463440268" sldId="500"/>
            <ac:spMk id="63" creationId="{8A3BC415-9B8B-F1D3-4D9F-150FFFE2A5C5}"/>
          </ac:spMkLst>
        </pc:spChg>
        <pc:spChg chg="mod">
          <ac:chgData name="考 张" userId="87b8017596393203" providerId="LiveId" clId="{F92837A2-BA46-4E8F-8924-F06151C91AFA}" dt="2024-02-27T14:47:51.781" v="1381" actId="20577"/>
          <ac:spMkLst>
            <pc:docMk/>
            <pc:sldMk cId="2463440268" sldId="500"/>
            <ac:spMk id="64" creationId="{EA09D6E0-23FC-EC29-6FED-0C3F41EE7A98}"/>
          </ac:spMkLst>
        </pc:spChg>
        <pc:spChg chg="mod">
          <ac:chgData name="考 张" userId="87b8017596393203" providerId="LiveId" clId="{F92837A2-BA46-4E8F-8924-F06151C91AFA}" dt="2024-02-27T14:47:52.847" v="1382" actId="20577"/>
          <ac:spMkLst>
            <pc:docMk/>
            <pc:sldMk cId="2463440268" sldId="500"/>
            <ac:spMk id="65" creationId="{D4474C71-18E2-E78F-B7B9-35DB63CBE855}"/>
          </ac:spMkLst>
        </pc:spChg>
        <pc:spChg chg="mod">
          <ac:chgData name="考 张" userId="87b8017596393203" providerId="LiveId" clId="{F92837A2-BA46-4E8F-8924-F06151C91AFA}" dt="2024-02-27T14:47:51.163" v="1380" actId="20577"/>
          <ac:spMkLst>
            <pc:docMk/>
            <pc:sldMk cId="2463440268" sldId="500"/>
            <ac:spMk id="66" creationId="{0B76FEE9-A399-5559-9F24-A77DA960BD45}"/>
          </ac:spMkLst>
        </pc:spChg>
        <pc:spChg chg="mod">
          <ac:chgData name="考 张" userId="87b8017596393203" providerId="LiveId" clId="{F92837A2-BA46-4E8F-8924-F06151C91AFA}" dt="2024-02-27T14:48:14.867" v="1406" actId="20577"/>
          <ac:spMkLst>
            <pc:docMk/>
            <pc:sldMk cId="2463440268" sldId="500"/>
            <ac:spMk id="67" creationId="{18B68D2D-6C08-A03D-1E60-528E439A7480}"/>
          </ac:spMkLst>
        </pc:spChg>
        <pc:spChg chg="mod">
          <ac:chgData name="考 张" userId="87b8017596393203" providerId="LiveId" clId="{F92837A2-BA46-4E8F-8924-F06151C91AFA}" dt="2024-02-27T14:48:17.800" v="1410" actId="20577"/>
          <ac:spMkLst>
            <pc:docMk/>
            <pc:sldMk cId="2463440268" sldId="500"/>
            <ac:spMk id="68" creationId="{A1EAF28C-EF89-568D-7F5A-A3C9D085EB34}"/>
          </ac:spMkLst>
        </pc:spChg>
        <pc:spChg chg="mod">
          <ac:chgData name="考 张" userId="87b8017596393203" providerId="LiveId" clId="{F92837A2-BA46-4E8F-8924-F06151C91AFA}" dt="2024-02-27T14:48:17.240" v="1409" actId="20577"/>
          <ac:spMkLst>
            <pc:docMk/>
            <pc:sldMk cId="2463440268" sldId="500"/>
            <ac:spMk id="69" creationId="{18931FEB-EB1A-95F1-4FE0-02CCEBFC7AA7}"/>
          </ac:spMkLst>
        </pc:spChg>
        <pc:spChg chg="mod">
          <ac:chgData name="考 张" userId="87b8017596393203" providerId="LiveId" clId="{F92837A2-BA46-4E8F-8924-F06151C91AFA}" dt="2024-02-27T14:48:16.713" v="1408" actId="20577"/>
          <ac:spMkLst>
            <pc:docMk/>
            <pc:sldMk cId="2463440268" sldId="500"/>
            <ac:spMk id="70" creationId="{F1B69613-5513-DDB6-8A93-681F58262E98}"/>
          </ac:spMkLst>
        </pc:spChg>
        <pc:spChg chg="mod">
          <ac:chgData name="考 张" userId="87b8017596393203" providerId="LiveId" clId="{F92837A2-BA46-4E8F-8924-F06151C91AFA}" dt="2024-02-27T14:48:16.066" v="1407" actId="20577"/>
          <ac:spMkLst>
            <pc:docMk/>
            <pc:sldMk cId="2463440268" sldId="500"/>
            <ac:spMk id="71" creationId="{E58D37A5-0809-5F2C-F414-E5609CFBC3A6}"/>
          </ac:spMkLst>
        </pc:spChg>
        <pc:spChg chg="mod">
          <ac:chgData name="考 张" userId="87b8017596393203" providerId="LiveId" clId="{F92837A2-BA46-4E8F-8924-F06151C91AFA}" dt="2024-02-27T14:48:18.376" v="1411" actId="20577"/>
          <ac:spMkLst>
            <pc:docMk/>
            <pc:sldMk cId="2463440268" sldId="500"/>
            <ac:spMk id="72" creationId="{E8CCA8F1-BAC9-2B6B-3D15-0F2708D2C51C}"/>
          </ac:spMkLst>
        </pc:spChg>
        <pc:spChg chg="mod">
          <ac:chgData name="考 张" userId="87b8017596393203" providerId="LiveId" clId="{F92837A2-BA46-4E8F-8924-F06151C91AFA}" dt="2024-02-27T14:48:19.614" v="1412" actId="20577"/>
          <ac:spMkLst>
            <pc:docMk/>
            <pc:sldMk cId="2463440268" sldId="500"/>
            <ac:spMk id="73" creationId="{AAD1A3F0-D978-0858-304C-1EE195EAA24D}"/>
          </ac:spMkLst>
        </pc:spChg>
        <pc:spChg chg="mod">
          <ac:chgData name="考 张" userId="87b8017596393203" providerId="LiveId" clId="{F92837A2-BA46-4E8F-8924-F06151C91AFA}" dt="2024-02-27T14:48:20.168" v="1413" actId="20577"/>
          <ac:spMkLst>
            <pc:docMk/>
            <pc:sldMk cId="2463440268" sldId="500"/>
            <ac:spMk id="74" creationId="{3B47BB44-92C8-A8D5-E3D1-C53A79EDDE28}"/>
          </ac:spMkLst>
        </pc:spChg>
        <pc:spChg chg="mod">
          <ac:chgData name="考 张" userId="87b8017596393203" providerId="LiveId" clId="{F92837A2-BA46-4E8F-8924-F06151C91AFA}" dt="2024-02-27T14:47:58.424" v="1388" actId="20577"/>
          <ac:spMkLst>
            <pc:docMk/>
            <pc:sldMk cId="2463440268" sldId="500"/>
            <ac:spMk id="75" creationId="{8E756801-71FF-4683-4AB8-7D40531EE9C6}"/>
          </ac:spMkLst>
        </pc:spChg>
        <pc:spChg chg="mod">
          <ac:chgData name="考 张" userId="87b8017596393203" providerId="LiveId" clId="{F92837A2-BA46-4E8F-8924-F06151C91AFA}" dt="2024-02-27T14:48:13.553" v="1405" actId="20577"/>
          <ac:spMkLst>
            <pc:docMk/>
            <pc:sldMk cId="2463440268" sldId="500"/>
            <ac:spMk id="76" creationId="{C0F0CCB7-B317-59E7-DA1F-7C484D0E31EA}"/>
          </ac:spMkLst>
        </pc:spChg>
        <pc:spChg chg="mod">
          <ac:chgData name="考 张" userId="87b8017596393203" providerId="LiveId" clId="{F92837A2-BA46-4E8F-8924-F06151C91AFA}" dt="2024-02-27T14:48:12.768" v="1404" actId="20577"/>
          <ac:spMkLst>
            <pc:docMk/>
            <pc:sldMk cId="2463440268" sldId="500"/>
            <ac:spMk id="77" creationId="{6C57EFA0-7B3D-E38D-AC70-25B9361757E9}"/>
          </ac:spMkLst>
        </pc:spChg>
        <pc:spChg chg="mod">
          <ac:chgData name="考 张" userId="87b8017596393203" providerId="LiveId" clId="{F92837A2-BA46-4E8F-8924-F06151C91AFA}" dt="2024-02-27T14:48:11.872" v="1403" actId="20577"/>
          <ac:spMkLst>
            <pc:docMk/>
            <pc:sldMk cId="2463440268" sldId="500"/>
            <ac:spMk id="78" creationId="{5026B700-750F-A61A-F192-6EBF39CEDE55}"/>
          </ac:spMkLst>
        </pc:spChg>
        <pc:spChg chg="mod">
          <ac:chgData name="考 张" userId="87b8017596393203" providerId="LiveId" clId="{F92837A2-BA46-4E8F-8924-F06151C91AFA}" dt="2024-02-27T14:48:10.906" v="1402" actId="20577"/>
          <ac:spMkLst>
            <pc:docMk/>
            <pc:sldMk cId="2463440268" sldId="500"/>
            <ac:spMk id="79" creationId="{A381F5D5-3930-73FD-45D7-7C588FD2DF7C}"/>
          </ac:spMkLst>
        </pc:spChg>
        <pc:spChg chg="mod">
          <ac:chgData name="考 张" userId="87b8017596393203" providerId="LiveId" clId="{F92837A2-BA46-4E8F-8924-F06151C91AFA}" dt="2024-02-27T14:47:59.245" v="1389" actId="20577"/>
          <ac:spMkLst>
            <pc:docMk/>
            <pc:sldMk cId="2463440268" sldId="500"/>
            <ac:spMk id="80" creationId="{BA550BFB-1126-B6C0-21C0-012DFC4A7F91}"/>
          </ac:spMkLst>
        </pc:spChg>
        <pc:spChg chg="mod">
          <ac:chgData name="考 张" userId="87b8017596393203" providerId="LiveId" clId="{F92837A2-BA46-4E8F-8924-F06151C91AFA}" dt="2024-02-27T14:48:01.596" v="1390" actId="20577"/>
          <ac:spMkLst>
            <pc:docMk/>
            <pc:sldMk cId="2463440268" sldId="500"/>
            <ac:spMk id="81" creationId="{0E46B38E-CAF0-401E-226F-78717415E811}"/>
          </ac:spMkLst>
        </pc:spChg>
        <pc:spChg chg="mod">
          <ac:chgData name="考 张" userId="87b8017596393203" providerId="LiveId" clId="{F92837A2-BA46-4E8F-8924-F06151C91AFA}" dt="2024-02-27T14:48:02.376" v="1391" actId="20577"/>
          <ac:spMkLst>
            <pc:docMk/>
            <pc:sldMk cId="2463440268" sldId="500"/>
            <ac:spMk id="82" creationId="{6EFD8A6F-7683-A89D-FD78-9AAD70CE0444}"/>
          </ac:spMkLst>
        </pc:spChg>
        <pc:spChg chg="mod">
          <ac:chgData name="考 张" userId="87b8017596393203" providerId="LiveId" clId="{F92837A2-BA46-4E8F-8924-F06151C91AFA}" dt="2024-02-27T14:48:03.216" v="1392" actId="20577"/>
          <ac:spMkLst>
            <pc:docMk/>
            <pc:sldMk cId="2463440268" sldId="500"/>
            <ac:spMk id="83" creationId="{AF0367ED-5EC6-6581-A7FF-42F4C6CA0886}"/>
          </ac:spMkLst>
        </pc:spChg>
        <pc:spChg chg="mod">
          <ac:chgData name="考 张" userId="87b8017596393203" providerId="LiveId" clId="{F92837A2-BA46-4E8F-8924-F06151C91AFA}" dt="2024-02-27T14:48:03.908" v="1393" actId="20577"/>
          <ac:spMkLst>
            <pc:docMk/>
            <pc:sldMk cId="2463440268" sldId="500"/>
            <ac:spMk id="84" creationId="{E5BB4F8E-DB90-96A5-D386-E1DF27C3A1E2}"/>
          </ac:spMkLst>
        </pc:spChg>
        <pc:spChg chg="mod">
          <ac:chgData name="考 张" userId="87b8017596393203" providerId="LiveId" clId="{F92837A2-BA46-4E8F-8924-F06151C91AFA}" dt="2024-02-27T14:48:05.973" v="1396" actId="20577"/>
          <ac:spMkLst>
            <pc:docMk/>
            <pc:sldMk cId="2463440268" sldId="500"/>
            <ac:spMk id="85" creationId="{9C2E0FA7-A9F7-E902-407D-D43F59CC0E71}"/>
          </ac:spMkLst>
        </pc:spChg>
        <pc:spChg chg="mod">
          <ac:chgData name="考 张" userId="87b8017596393203" providerId="LiveId" clId="{F92837A2-BA46-4E8F-8924-F06151C91AFA}" dt="2024-02-27T14:48:05.373" v="1395" actId="20577"/>
          <ac:spMkLst>
            <pc:docMk/>
            <pc:sldMk cId="2463440268" sldId="500"/>
            <ac:spMk id="86" creationId="{A9D25047-FED3-BD09-F9A2-C6B20891CF67}"/>
          </ac:spMkLst>
        </pc:spChg>
        <pc:spChg chg="mod">
          <ac:chgData name="考 张" userId="87b8017596393203" providerId="LiveId" clId="{F92837A2-BA46-4E8F-8924-F06151C91AFA}" dt="2024-02-27T14:48:04.710" v="1394" actId="20577"/>
          <ac:spMkLst>
            <pc:docMk/>
            <pc:sldMk cId="2463440268" sldId="500"/>
            <ac:spMk id="87" creationId="{63D318B3-0793-6CB9-AECC-17D63510575B}"/>
          </ac:spMkLst>
        </pc:spChg>
        <pc:spChg chg="mod">
          <ac:chgData name="考 张" userId="87b8017596393203" providerId="LiveId" clId="{F92837A2-BA46-4E8F-8924-F06151C91AFA}" dt="2024-02-27T14:48:06.714" v="1397" actId="20577"/>
          <ac:spMkLst>
            <pc:docMk/>
            <pc:sldMk cId="2463440268" sldId="500"/>
            <ac:spMk id="88" creationId="{B6330D01-9BC2-C648-B76C-6BE9EE480EA9}"/>
          </ac:spMkLst>
        </pc:spChg>
        <pc:spChg chg="mod">
          <ac:chgData name="考 张" userId="87b8017596393203" providerId="LiveId" clId="{F92837A2-BA46-4E8F-8924-F06151C91AFA}" dt="2024-02-27T14:48:09.298" v="1400" actId="20577"/>
          <ac:spMkLst>
            <pc:docMk/>
            <pc:sldMk cId="2463440268" sldId="500"/>
            <ac:spMk id="89" creationId="{32C77E86-7D04-2DD9-60DA-805AE9EC866C}"/>
          </ac:spMkLst>
        </pc:spChg>
        <pc:spChg chg="mod">
          <ac:chgData name="考 张" userId="87b8017596393203" providerId="LiveId" clId="{F92837A2-BA46-4E8F-8924-F06151C91AFA}" dt="2024-02-27T14:48:10.081" v="1401" actId="20577"/>
          <ac:spMkLst>
            <pc:docMk/>
            <pc:sldMk cId="2463440268" sldId="500"/>
            <ac:spMk id="90" creationId="{BE50B267-E873-AF65-CA4E-7AE6BCED6AE6}"/>
          </ac:spMkLst>
        </pc:spChg>
        <pc:spChg chg="mod">
          <ac:chgData name="考 张" userId="87b8017596393203" providerId="LiveId" clId="{F92837A2-BA46-4E8F-8924-F06151C91AFA}" dt="2024-02-27T14:48:07.693" v="1398" actId="20577"/>
          <ac:spMkLst>
            <pc:docMk/>
            <pc:sldMk cId="2463440268" sldId="500"/>
            <ac:spMk id="91" creationId="{158FDD72-3B7D-5D4C-5699-C08C3D97E198}"/>
          </ac:spMkLst>
        </pc:spChg>
        <pc:spChg chg="mod">
          <ac:chgData name="考 张" userId="87b8017596393203" providerId="LiveId" clId="{F92837A2-BA46-4E8F-8924-F06151C91AFA}" dt="2024-02-27T14:48:08.356" v="1399" actId="20577"/>
          <ac:spMkLst>
            <pc:docMk/>
            <pc:sldMk cId="2463440268" sldId="500"/>
            <ac:spMk id="92" creationId="{F3F0F888-51CE-3494-5859-DD785BEB925E}"/>
          </ac:spMkLst>
        </pc:spChg>
        <pc:spChg chg="mod">
          <ac:chgData name="考 张" userId="87b8017596393203" providerId="LiveId" clId="{F92837A2-BA46-4E8F-8924-F06151C91AFA}" dt="2024-02-27T14:47:56.248" v="1387" actId="20577"/>
          <ac:spMkLst>
            <pc:docMk/>
            <pc:sldMk cId="2463440268" sldId="500"/>
            <ac:spMk id="93" creationId="{B9466366-A28D-1D8E-7FA4-58F3054CF8FA}"/>
          </ac:spMkLst>
        </pc:spChg>
        <pc:spChg chg="mod">
          <ac:chgData name="考 张" userId="87b8017596393203" providerId="LiveId" clId="{F92837A2-BA46-4E8F-8924-F06151C91AFA}" dt="2024-02-27T14:47:55.448" v="1386" actId="20577"/>
          <ac:spMkLst>
            <pc:docMk/>
            <pc:sldMk cId="2463440268" sldId="500"/>
            <ac:spMk id="94" creationId="{04311196-F668-1F23-BEC3-99F23AB80065}"/>
          </ac:spMkLst>
        </pc:spChg>
        <pc:spChg chg="mod">
          <ac:chgData name="考 张" userId="87b8017596393203" providerId="LiveId" clId="{F92837A2-BA46-4E8F-8924-F06151C91AFA}" dt="2024-02-27T14:47:53.675" v="1383" actId="20577"/>
          <ac:spMkLst>
            <pc:docMk/>
            <pc:sldMk cId="2463440268" sldId="500"/>
            <ac:spMk id="95" creationId="{CE5098F8-D98B-EEB2-AEF8-978790900231}"/>
          </ac:spMkLst>
        </pc:spChg>
        <pc:spChg chg="mod">
          <ac:chgData name="考 张" userId="87b8017596393203" providerId="LiveId" clId="{F92837A2-BA46-4E8F-8924-F06151C91AFA}" dt="2024-02-27T14:47:54.236" v="1384" actId="20577"/>
          <ac:spMkLst>
            <pc:docMk/>
            <pc:sldMk cId="2463440268" sldId="500"/>
            <ac:spMk id="96" creationId="{42158D80-39D3-73FD-486D-C8E01DC7E83E}"/>
          </ac:spMkLst>
        </pc:spChg>
        <pc:spChg chg="mod">
          <ac:chgData name="考 张" userId="87b8017596393203" providerId="LiveId" clId="{F92837A2-BA46-4E8F-8924-F06151C91AFA}" dt="2024-02-27T14:47:54.935" v="1385" actId="20577"/>
          <ac:spMkLst>
            <pc:docMk/>
            <pc:sldMk cId="2463440268" sldId="500"/>
            <ac:spMk id="97" creationId="{DE140CA3-0CE6-E44B-9A10-306ED43B581B}"/>
          </ac:spMkLst>
        </pc:spChg>
        <pc:grpChg chg="add del mod">
          <ac:chgData name="考 张" userId="87b8017596393203" providerId="LiveId" clId="{F92837A2-BA46-4E8F-8924-F06151C91AFA}" dt="2024-02-27T14:49:18.183" v="1414" actId="478"/>
          <ac:grpSpMkLst>
            <pc:docMk/>
            <pc:sldMk cId="2463440268" sldId="500"/>
            <ac:grpSpMk id="6" creationId="{EA3224F6-2DD7-4729-9325-A1C0E8E3A204}"/>
          </ac:grpSpMkLst>
        </pc:grpChg>
      </pc:sldChg>
      <pc:sldChg chg="modNotesTx">
        <pc:chgData name="考 张" userId="87b8017596393203" providerId="LiveId" clId="{F92837A2-BA46-4E8F-8924-F06151C91AFA}" dt="2024-02-25T17:09:46.331" v="1188" actId="20577"/>
        <pc:sldMkLst>
          <pc:docMk/>
          <pc:sldMk cId="637757362" sldId="503"/>
        </pc:sldMkLst>
      </pc:sldChg>
      <pc:sldChg chg="modSp mod">
        <pc:chgData name="考 张" userId="87b8017596393203" providerId="LiveId" clId="{F92837A2-BA46-4E8F-8924-F06151C91AFA}" dt="2024-02-25T14:56:33.547" v="879" actId="113"/>
        <pc:sldMkLst>
          <pc:docMk/>
          <pc:sldMk cId="0" sldId="509"/>
        </pc:sldMkLst>
        <pc:spChg chg="mod">
          <ac:chgData name="考 张" userId="87b8017596393203" providerId="LiveId" clId="{F92837A2-BA46-4E8F-8924-F06151C91AFA}" dt="2024-02-25T14:56:33.547" v="879" actId="113"/>
          <ac:spMkLst>
            <pc:docMk/>
            <pc:sldMk cId="0" sldId="509"/>
            <ac:spMk id="16" creationId="{00000000-0000-0000-0000-000000000000}"/>
          </ac:spMkLst>
        </pc:spChg>
      </pc:sldChg>
      <pc:sldChg chg="ord">
        <pc:chgData name="考 张" userId="87b8017596393203" providerId="LiveId" clId="{F92837A2-BA46-4E8F-8924-F06151C91AFA}" dt="2024-02-25T14:58:18.610" v="881"/>
        <pc:sldMkLst>
          <pc:docMk/>
          <pc:sldMk cId="0" sldId="514"/>
        </pc:sldMkLst>
      </pc:sldChg>
      <pc:sldChg chg="addSp delSp modSp mod">
        <pc:chgData name="考 张" userId="87b8017596393203" providerId="LiveId" clId="{F92837A2-BA46-4E8F-8924-F06151C91AFA}" dt="2024-02-25T12:24:28.606" v="143"/>
        <pc:sldMkLst>
          <pc:docMk/>
          <pc:sldMk cId="0" sldId="516"/>
        </pc:sldMkLst>
        <pc:spChg chg="del">
          <ac:chgData name="考 张" userId="87b8017596393203" providerId="LiveId" clId="{F92837A2-BA46-4E8F-8924-F06151C91AFA}" dt="2024-02-25T12:24:23.210" v="140" actId="478"/>
          <ac:spMkLst>
            <pc:docMk/>
            <pc:sldMk cId="0" sldId="516"/>
            <ac:spMk id="2" creationId="{00000000-0000-0000-0000-000000000000}"/>
          </ac:spMkLst>
        </pc:spChg>
        <pc:spChg chg="add del mod">
          <ac:chgData name="考 张" userId="87b8017596393203" providerId="LiveId" clId="{F92837A2-BA46-4E8F-8924-F06151C91AFA}" dt="2024-02-25T12:24:25.852" v="141" actId="478"/>
          <ac:spMkLst>
            <pc:docMk/>
            <pc:sldMk cId="0" sldId="516"/>
            <ac:spMk id="4" creationId="{FF9B374E-8C5D-1D41-E66B-8AD9D64B5B52}"/>
          </ac:spMkLst>
        </pc:spChg>
        <pc:spChg chg="add mod">
          <ac:chgData name="考 张" userId="87b8017596393203" providerId="LiveId" clId="{F92837A2-BA46-4E8F-8924-F06151C91AFA}" dt="2024-02-25T12:24:28.606" v="143"/>
          <ac:spMkLst>
            <pc:docMk/>
            <pc:sldMk cId="0" sldId="516"/>
            <ac:spMk id="6" creationId="{86ECFD05-3FC8-79EC-BBCD-5F8C458D9E19}"/>
          </ac:spMkLst>
        </pc:spChg>
        <pc:spChg chg="add mod">
          <ac:chgData name="考 张" userId="87b8017596393203" providerId="LiveId" clId="{F92837A2-BA46-4E8F-8924-F06151C91AFA}" dt="2024-02-25T12:24:28.606" v="143"/>
          <ac:spMkLst>
            <pc:docMk/>
            <pc:sldMk cId="0" sldId="516"/>
            <ac:spMk id="8" creationId="{8E97E5F4-EDFF-F725-EAA2-F63B79E6C2FD}"/>
          </ac:spMkLst>
        </pc:spChg>
        <pc:spChg chg="add mod">
          <ac:chgData name="考 张" userId="87b8017596393203" providerId="LiveId" clId="{F92837A2-BA46-4E8F-8924-F06151C91AFA}" dt="2024-02-25T12:24:28.606" v="143"/>
          <ac:spMkLst>
            <pc:docMk/>
            <pc:sldMk cId="0" sldId="516"/>
            <ac:spMk id="10" creationId="{27C8FFD4-EE0F-BB45-982D-10A73B396902}"/>
          </ac:spMkLst>
        </pc:spChg>
        <pc:spChg chg="del">
          <ac:chgData name="考 张" userId="87b8017596393203" providerId="LiveId" clId="{F92837A2-BA46-4E8F-8924-F06151C91AFA}" dt="2024-02-25T12:24:28.135" v="142" actId="478"/>
          <ac:spMkLst>
            <pc:docMk/>
            <pc:sldMk cId="0" sldId="516"/>
            <ac:spMk id="12" creationId="{00000000-0000-0000-0000-000000000000}"/>
          </ac:spMkLst>
        </pc:spChg>
        <pc:spChg chg="del">
          <ac:chgData name="考 张" userId="87b8017596393203" providerId="LiveId" clId="{F92837A2-BA46-4E8F-8924-F06151C91AFA}" dt="2024-02-25T12:24:23.210" v="140" actId="478"/>
          <ac:spMkLst>
            <pc:docMk/>
            <pc:sldMk cId="0" sldId="516"/>
            <ac:spMk id="14" creationId="{00000000-0000-0000-0000-000000000000}"/>
          </ac:spMkLst>
        </pc:spChg>
        <pc:spChg chg="mod">
          <ac:chgData name="考 张" userId="87b8017596393203" providerId="LiveId" clId="{F92837A2-BA46-4E8F-8924-F06151C91AFA}" dt="2024-02-25T12:24:08.450" v="139" actId="6549"/>
          <ac:spMkLst>
            <pc:docMk/>
            <pc:sldMk cId="0" sldId="516"/>
            <ac:spMk id="50" creationId="{00000000-0000-0000-0000-000000000000}"/>
          </ac:spMkLst>
        </pc:spChg>
        <pc:cxnChg chg="del">
          <ac:chgData name="考 张" userId="87b8017596393203" providerId="LiveId" clId="{F92837A2-BA46-4E8F-8924-F06151C91AFA}" dt="2024-02-25T12:24:23.210" v="140" actId="478"/>
          <ac:cxnSpMkLst>
            <pc:docMk/>
            <pc:sldMk cId="0" sldId="516"/>
            <ac:cxnSpMk id="5" creationId="{00000000-0000-0000-0000-000000000000}"/>
          </ac:cxnSpMkLst>
        </pc:cxnChg>
        <pc:cxnChg chg="add mod">
          <ac:chgData name="考 张" userId="87b8017596393203" providerId="LiveId" clId="{F92837A2-BA46-4E8F-8924-F06151C91AFA}" dt="2024-02-25T12:24:28.606" v="143"/>
          <ac:cxnSpMkLst>
            <pc:docMk/>
            <pc:sldMk cId="0" sldId="516"/>
            <ac:cxnSpMk id="7" creationId="{0D55FF2B-0A93-482E-6C82-C87385D8D278}"/>
          </ac:cxnSpMkLst>
        </pc:cxnChg>
      </pc:sldChg>
      <pc:sldChg chg="del">
        <pc:chgData name="考 张" userId="87b8017596393203" providerId="LiveId" clId="{F92837A2-BA46-4E8F-8924-F06151C91AFA}" dt="2024-02-25T12:25:54.357" v="144" actId="2696"/>
        <pc:sldMkLst>
          <pc:docMk/>
          <pc:sldMk cId="0" sldId="534"/>
        </pc:sldMkLst>
      </pc:sldChg>
      <pc:sldChg chg="addSp modSp mod">
        <pc:chgData name="考 张" userId="87b8017596393203" providerId="LiveId" clId="{F92837A2-BA46-4E8F-8924-F06151C91AFA}" dt="2024-02-25T05:45:40.722" v="86" actId="1076"/>
        <pc:sldMkLst>
          <pc:docMk/>
          <pc:sldMk cId="0" sldId="536"/>
        </pc:sldMkLst>
        <pc:spChg chg="add mod">
          <ac:chgData name="考 张" userId="87b8017596393203" providerId="LiveId" clId="{F92837A2-BA46-4E8F-8924-F06151C91AFA}" dt="2024-02-25T05:45:29.472" v="81" actId="1076"/>
          <ac:spMkLst>
            <pc:docMk/>
            <pc:sldMk cId="0" sldId="536"/>
            <ac:spMk id="3" creationId="{E8719BB5-5992-BB66-459B-82ED57E02231}"/>
          </ac:spMkLst>
        </pc:spChg>
        <pc:spChg chg="mod">
          <ac:chgData name="考 张" userId="87b8017596393203" providerId="LiveId" clId="{F92837A2-BA46-4E8F-8924-F06151C91AFA}" dt="2024-02-25T05:45:40.722" v="86" actId="1076"/>
          <ac:spMkLst>
            <pc:docMk/>
            <pc:sldMk cId="0" sldId="536"/>
            <ac:spMk id="4" creationId="{00000000-0000-0000-0000-000000000000}"/>
          </ac:spMkLst>
        </pc:spChg>
        <pc:spChg chg="mod">
          <ac:chgData name="考 张" userId="87b8017596393203" providerId="LiveId" clId="{F92837A2-BA46-4E8F-8924-F06151C91AFA}" dt="2024-02-25T05:45:38.640" v="85" actId="1076"/>
          <ac:spMkLst>
            <pc:docMk/>
            <pc:sldMk cId="0" sldId="536"/>
            <ac:spMk id="6" creationId="{00000000-0000-0000-0000-000000000000}"/>
          </ac:spMkLst>
        </pc:spChg>
        <pc:picChg chg="mod">
          <ac:chgData name="考 张" userId="87b8017596393203" providerId="LiveId" clId="{F92837A2-BA46-4E8F-8924-F06151C91AFA}" dt="2024-02-25T05:45:36.128" v="84" actId="14100"/>
          <ac:picMkLst>
            <pc:docMk/>
            <pc:sldMk cId="0" sldId="536"/>
            <ac:picMk id="7" creationId="{B1AE12A3-E2C6-CF67-6364-FC491C01C900}"/>
          </ac:picMkLst>
        </pc:picChg>
      </pc:sldChg>
      <pc:sldChg chg="addSp delSp modSp mod">
        <pc:chgData name="考 张" userId="87b8017596393203" providerId="LiveId" clId="{F92837A2-BA46-4E8F-8924-F06151C91AFA}" dt="2024-02-25T17:17:05.951" v="1300" actId="404"/>
        <pc:sldMkLst>
          <pc:docMk/>
          <pc:sldMk cId="0" sldId="578"/>
        </pc:sldMkLst>
        <pc:spChg chg="mod">
          <ac:chgData name="考 张" userId="87b8017596393203" providerId="LiveId" clId="{F92837A2-BA46-4E8F-8924-F06151C91AFA}" dt="2024-02-25T17:17:05.951" v="1300" actId="404"/>
          <ac:spMkLst>
            <pc:docMk/>
            <pc:sldMk cId="0" sldId="578"/>
            <ac:spMk id="16" creationId="{00000000-0000-0000-0000-000000000000}"/>
          </ac:spMkLst>
        </pc:spChg>
        <pc:spChg chg="add mod">
          <ac:chgData name="考 张" userId="87b8017596393203" providerId="LiveId" clId="{F92837A2-BA46-4E8F-8924-F06151C91AFA}" dt="2024-02-25T17:16:54.872" v="1294" actId="1076"/>
          <ac:spMkLst>
            <pc:docMk/>
            <pc:sldMk cId="0" sldId="578"/>
            <ac:spMk id="1132549" creationId="{00000000-0000-0000-0000-000000000000}"/>
          </ac:spMkLst>
        </pc:spChg>
        <pc:spChg chg="add mod">
          <ac:chgData name="考 张" userId="87b8017596393203" providerId="LiveId" clId="{F92837A2-BA46-4E8F-8924-F06151C91AFA}" dt="2024-02-25T17:15:35.270" v="1255" actId="1076"/>
          <ac:spMkLst>
            <pc:docMk/>
            <pc:sldMk cId="0" sldId="578"/>
            <ac:spMk id="1132550" creationId="{00000000-0000-0000-0000-000000000000}"/>
          </ac:spMkLst>
        </pc:spChg>
        <pc:spChg chg="add mod">
          <ac:chgData name="考 张" userId="87b8017596393203" providerId="LiveId" clId="{F92837A2-BA46-4E8F-8924-F06151C91AFA}" dt="2024-02-25T17:14:07.593" v="1228" actId="1076"/>
          <ac:spMkLst>
            <pc:docMk/>
            <pc:sldMk cId="0" sldId="578"/>
            <ac:spMk id="1132551" creationId="{00000000-0000-0000-0000-000000000000}"/>
          </ac:spMkLst>
        </pc:spChg>
        <pc:graphicFrameChg chg="del mod replId">
          <ac:chgData name="考 张" userId="87b8017596393203" providerId="LiveId" clId="{F92837A2-BA46-4E8F-8924-F06151C91AFA}" dt="2024-02-25T17:04:44.153" v="1173"/>
          <ac:graphicFrameMkLst>
            <pc:docMk/>
            <pc:sldMk cId="0" sldId="578"/>
            <ac:graphicFrameMk id="3" creationId="{00000000-0000-0000-0000-000000000000}"/>
          </ac:graphicFrameMkLst>
        </pc:graphicFrameChg>
        <pc:graphicFrameChg chg="del mod replId">
          <ac:chgData name="考 张" userId="87b8017596393203" providerId="LiveId" clId="{F92837A2-BA46-4E8F-8924-F06151C91AFA}" dt="2024-02-25T17:05:04.228" v="1178"/>
          <ac:graphicFrameMkLst>
            <pc:docMk/>
            <pc:sldMk cId="0" sldId="578"/>
            <ac:graphicFrameMk id="6" creationId="{00000000-0000-0000-0000-000000000000}"/>
          </ac:graphicFrameMkLst>
        </pc:graphicFrameChg>
        <pc:graphicFrameChg chg="del mod replId">
          <ac:chgData name="考 张" userId="87b8017596393203" providerId="LiveId" clId="{F92837A2-BA46-4E8F-8924-F06151C91AFA}" dt="2024-02-25T17:05:07.399" v="1180"/>
          <ac:graphicFrameMkLst>
            <pc:docMk/>
            <pc:sldMk cId="0" sldId="578"/>
            <ac:graphicFrameMk id="8" creationId="{00000000-0000-0000-0000-000000000000}"/>
          </ac:graphicFrameMkLst>
        </pc:graphicFrameChg>
      </pc:sldChg>
      <pc:sldChg chg="modSp mod">
        <pc:chgData name="考 张" userId="87b8017596393203" providerId="LiveId" clId="{F92837A2-BA46-4E8F-8924-F06151C91AFA}" dt="2024-02-25T14:25:26.097" v="683"/>
        <pc:sldMkLst>
          <pc:docMk/>
          <pc:sldMk cId="0" sldId="584"/>
        </pc:sldMkLst>
        <pc:spChg chg="mod">
          <ac:chgData name="考 张" userId="87b8017596393203" providerId="LiveId" clId="{F92837A2-BA46-4E8F-8924-F06151C91AFA}" dt="2024-02-25T14:25:26.097" v="683"/>
          <ac:spMkLst>
            <pc:docMk/>
            <pc:sldMk cId="0" sldId="584"/>
            <ac:spMk id="11" creationId="{00000000-0000-0000-0000-000000000000}"/>
          </ac:spMkLst>
        </pc:spChg>
      </pc:sldChg>
      <pc:sldChg chg="modSp mod">
        <pc:chgData name="考 张" userId="87b8017596393203" providerId="LiveId" clId="{F92837A2-BA46-4E8F-8924-F06151C91AFA}" dt="2024-02-25T14:25:51.926" v="684"/>
        <pc:sldMkLst>
          <pc:docMk/>
          <pc:sldMk cId="3807001220" sldId="643"/>
        </pc:sldMkLst>
        <pc:spChg chg="mod">
          <ac:chgData name="考 张" userId="87b8017596393203" providerId="LiveId" clId="{F92837A2-BA46-4E8F-8924-F06151C91AFA}" dt="2024-02-25T14:25:51.926" v="684"/>
          <ac:spMkLst>
            <pc:docMk/>
            <pc:sldMk cId="3807001220" sldId="643"/>
            <ac:spMk id="23" creationId="{32471B1E-75D2-441B-800F-939E8A71058F}"/>
          </ac:spMkLst>
        </pc:spChg>
      </pc:sldChg>
      <pc:sldChg chg="modSp mod">
        <pc:chgData name="考 张" userId="87b8017596393203" providerId="LiveId" clId="{F92837A2-BA46-4E8F-8924-F06151C91AFA}" dt="2024-02-25T14:26:00.437" v="685"/>
        <pc:sldMkLst>
          <pc:docMk/>
          <pc:sldMk cId="1633195334" sldId="644"/>
        </pc:sldMkLst>
        <pc:spChg chg="mod">
          <ac:chgData name="考 张" userId="87b8017596393203" providerId="LiveId" clId="{F92837A2-BA46-4E8F-8924-F06151C91AFA}" dt="2024-02-25T14:26:00.437" v="685"/>
          <ac:spMkLst>
            <pc:docMk/>
            <pc:sldMk cId="1633195334" sldId="644"/>
            <ac:spMk id="23" creationId="{F2BAEEF7-841F-75F1-BA19-49165EAC277C}"/>
          </ac:spMkLst>
        </pc:spChg>
      </pc:sldChg>
      <pc:sldChg chg="add del">
        <pc:chgData name="考 张" userId="87b8017596393203" providerId="LiveId" clId="{F92837A2-BA46-4E8F-8924-F06151C91AFA}" dt="2024-02-25T14:37:56.222" v="692"/>
        <pc:sldMkLst>
          <pc:docMk/>
          <pc:sldMk cId="1755267176" sldId="698"/>
        </pc:sldMkLst>
      </pc:sldChg>
      <pc:sldChg chg="add del">
        <pc:chgData name="考 张" userId="87b8017596393203" providerId="LiveId" clId="{F92837A2-BA46-4E8F-8924-F06151C91AFA}" dt="2024-02-25T17:20:49.775" v="1309" actId="2696"/>
        <pc:sldMkLst>
          <pc:docMk/>
          <pc:sldMk cId="837547186" sldId="706"/>
        </pc:sldMkLst>
      </pc:sldChg>
      <pc:sldChg chg="modSp add del mod">
        <pc:chgData name="考 张" userId="87b8017596393203" providerId="LiveId" clId="{F92837A2-BA46-4E8F-8924-F06151C91AFA}" dt="2024-02-25T16:09:57.514" v="1012" actId="2696"/>
        <pc:sldMkLst>
          <pc:docMk/>
          <pc:sldMk cId="798201222" sldId="723"/>
        </pc:sldMkLst>
        <pc:spChg chg="mod">
          <ac:chgData name="考 张" userId="87b8017596393203" providerId="LiveId" clId="{F92837A2-BA46-4E8F-8924-F06151C91AFA}" dt="2024-02-25T16:07:51.421" v="978" actId="27636"/>
          <ac:spMkLst>
            <pc:docMk/>
            <pc:sldMk cId="798201222" sldId="723"/>
            <ac:spMk id="4" creationId="{6CCCAA03-1E39-D6AA-D5EA-734AF3E006A4}"/>
          </ac:spMkLst>
        </pc:spChg>
      </pc:sldChg>
      <pc:sldChg chg="del">
        <pc:chgData name="考 张" userId="87b8017596393203" providerId="LiveId" clId="{F92837A2-BA46-4E8F-8924-F06151C91AFA}" dt="2024-02-25T05:42:18.319" v="8" actId="47"/>
        <pc:sldMkLst>
          <pc:docMk/>
          <pc:sldMk cId="3401487683" sldId="741"/>
        </pc:sldMkLst>
      </pc:sldChg>
      <pc:sldChg chg="modSp add mod">
        <pc:chgData name="考 张" userId="87b8017596393203" providerId="LiveId" clId="{F92837A2-BA46-4E8F-8924-F06151C91AFA}" dt="2024-02-26T01:22:47.511" v="1366"/>
        <pc:sldMkLst>
          <pc:docMk/>
          <pc:sldMk cId="2492204979" sldId="745"/>
        </pc:sldMkLst>
        <pc:spChg chg="mod">
          <ac:chgData name="考 张" userId="87b8017596393203" providerId="LiveId" clId="{F92837A2-BA46-4E8F-8924-F06151C91AFA}" dt="2024-02-26T01:22:47.511" v="1366"/>
          <ac:spMkLst>
            <pc:docMk/>
            <pc:sldMk cId="2492204979" sldId="745"/>
            <ac:spMk id="2" creationId="{00000000-0000-0000-0000-000000000000}"/>
          </ac:spMkLst>
        </pc:spChg>
      </pc:sldChg>
      <pc:sldChg chg="del">
        <pc:chgData name="考 张" userId="87b8017596393203" providerId="LiveId" clId="{F92837A2-BA46-4E8F-8924-F06151C91AFA}" dt="2024-02-25T05:42:20.531" v="9" actId="47"/>
        <pc:sldMkLst>
          <pc:docMk/>
          <pc:sldMk cId="356028396" sldId="747"/>
        </pc:sldMkLst>
      </pc:sldChg>
      <pc:sldChg chg="addSp modSp mod modAnim">
        <pc:chgData name="考 张" userId="87b8017596393203" providerId="LiveId" clId="{F92837A2-BA46-4E8F-8924-F06151C91AFA}" dt="2024-02-25T14:21:44.688" v="674"/>
        <pc:sldMkLst>
          <pc:docMk/>
          <pc:sldMk cId="1833991978" sldId="751"/>
        </pc:sldMkLst>
        <pc:spChg chg="add mod">
          <ac:chgData name="考 张" userId="87b8017596393203" providerId="LiveId" clId="{F92837A2-BA46-4E8F-8924-F06151C91AFA}" dt="2024-02-25T14:20:39.801" v="646" actId="1076"/>
          <ac:spMkLst>
            <pc:docMk/>
            <pc:sldMk cId="1833991978" sldId="751"/>
            <ac:spMk id="6" creationId="{BF4027E9-9284-8D83-4903-E34C09F926A9}"/>
          </ac:spMkLst>
        </pc:spChg>
        <pc:spChg chg="mod">
          <ac:chgData name="考 张" userId="87b8017596393203" providerId="LiveId" clId="{F92837A2-BA46-4E8F-8924-F06151C91AFA}" dt="2024-02-25T14:21:13.644" v="649"/>
          <ac:spMkLst>
            <pc:docMk/>
            <pc:sldMk cId="1833991978" sldId="751"/>
            <ac:spMk id="8" creationId="{70B21339-BF15-E783-84B1-1832BA57F0DA}"/>
          </ac:spMkLst>
        </pc:spChg>
        <pc:spChg chg="mod">
          <ac:chgData name="考 张" userId="87b8017596393203" providerId="LiveId" clId="{F92837A2-BA46-4E8F-8924-F06151C91AFA}" dt="2024-02-25T14:21:44.688" v="674"/>
          <ac:spMkLst>
            <pc:docMk/>
            <pc:sldMk cId="1833991978" sldId="751"/>
            <ac:spMk id="9" creationId="{9E0BDE76-679C-D93B-C2DF-0D619E02BF11}"/>
          </ac:spMkLst>
        </pc:spChg>
        <pc:grpChg chg="add mod">
          <ac:chgData name="考 张" userId="87b8017596393203" providerId="LiveId" clId="{F92837A2-BA46-4E8F-8924-F06151C91AFA}" dt="2024-02-25T14:21:13.644" v="649"/>
          <ac:grpSpMkLst>
            <pc:docMk/>
            <pc:sldMk cId="1833991978" sldId="751"/>
            <ac:grpSpMk id="7" creationId="{E28F99FD-A952-34B4-40D2-228F8D3A6E74}"/>
          </ac:grpSpMkLst>
        </pc:grpChg>
      </pc:sldChg>
      <pc:sldChg chg="addSp modSp mod modAnim">
        <pc:chgData name="考 张" userId="87b8017596393203" providerId="LiveId" clId="{F92837A2-BA46-4E8F-8924-F06151C91AFA}" dt="2024-02-25T14:21:07.872" v="648"/>
        <pc:sldMkLst>
          <pc:docMk/>
          <pc:sldMk cId="458755802" sldId="752"/>
        </pc:sldMkLst>
        <pc:spChg chg="add mod">
          <ac:chgData name="考 张" userId="87b8017596393203" providerId="LiveId" clId="{F92837A2-BA46-4E8F-8924-F06151C91AFA}" dt="2024-02-25T14:21:06.222" v="647" actId="164"/>
          <ac:spMkLst>
            <pc:docMk/>
            <pc:sldMk cId="458755802" sldId="752"/>
            <ac:spMk id="4" creationId="{42690821-2936-E815-4228-E04CAD17C429}"/>
          </ac:spMkLst>
        </pc:spChg>
        <pc:spChg chg="mod">
          <ac:chgData name="考 张" userId="87b8017596393203" providerId="LiveId" clId="{F92837A2-BA46-4E8F-8924-F06151C91AFA}" dt="2024-02-25T14:14:38.419" v="557"/>
          <ac:spMkLst>
            <pc:docMk/>
            <pc:sldMk cId="458755802" sldId="752"/>
            <ac:spMk id="9" creationId="{6F341AD8-A6FA-3EDA-DF34-6845D52A52C1}"/>
          </ac:spMkLst>
        </pc:spChg>
        <pc:spChg chg="mod">
          <ac:chgData name="考 张" userId="87b8017596393203" providerId="LiveId" clId="{F92837A2-BA46-4E8F-8924-F06151C91AFA}" dt="2024-02-25T14:19:47.981" v="638"/>
          <ac:spMkLst>
            <pc:docMk/>
            <pc:sldMk cId="458755802" sldId="752"/>
            <ac:spMk id="10" creationId="{5D168FC2-9EA5-4CF3-02F4-D242748EB61B}"/>
          </ac:spMkLst>
        </pc:spChg>
        <pc:spChg chg="add mod">
          <ac:chgData name="考 张" userId="87b8017596393203" providerId="LiveId" clId="{F92837A2-BA46-4E8F-8924-F06151C91AFA}" dt="2024-02-25T14:21:06.222" v="647" actId="164"/>
          <ac:spMkLst>
            <pc:docMk/>
            <pc:sldMk cId="458755802" sldId="752"/>
            <ac:spMk id="12" creationId="{D3F3929C-896D-A30A-B431-15CCBDA2D8D4}"/>
          </ac:spMkLst>
        </pc:spChg>
        <pc:grpChg chg="add mod">
          <ac:chgData name="考 张" userId="87b8017596393203" providerId="LiveId" clId="{F92837A2-BA46-4E8F-8924-F06151C91AFA}" dt="2024-02-25T14:14:42.720" v="558" actId="1076"/>
          <ac:grpSpMkLst>
            <pc:docMk/>
            <pc:sldMk cId="458755802" sldId="752"/>
            <ac:grpSpMk id="8" creationId="{638CA30F-56EE-A5A4-68F0-58EA82C90548}"/>
          </ac:grpSpMkLst>
        </pc:grpChg>
        <pc:grpChg chg="add mod">
          <ac:chgData name="考 张" userId="87b8017596393203" providerId="LiveId" clId="{F92837A2-BA46-4E8F-8924-F06151C91AFA}" dt="2024-02-25T14:21:06.222" v="647" actId="164"/>
          <ac:grpSpMkLst>
            <pc:docMk/>
            <pc:sldMk cId="458755802" sldId="752"/>
            <ac:grpSpMk id="13" creationId="{92299762-9B67-AA2F-E302-C73107CBFAFC}"/>
          </ac:grpSpMkLst>
        </pc:grpChg>
      </pc:sldChg>
      <pc:sldChg chg="addSp modSp mod modAnim">
        <pc:chgData name="考 张" userId="87b8017596393203" providerId="LiveId" clId="{F92837A2-BA46-4E8F-8924-F06151C91AFA}" dt="2024-02-25T14:19:09.780" v="622"/>
        <pc:sldMkLst>
          <pc:docMk/>
          <pc:sldMk cId="3791508515" sldId="759"/>
        </pc:sldMkLst>
        <pc:spChg chg="add mod">
          <ac:chgData name="考 张" userId="87b8017596393203" providerId="LiveId" clId="{F92837A2-BA46-4E8F-8924-F06151C91AFA}" dt="2024-02-25T14:13:22.869" v="525" actId="164"/>
          <ac:spMkLst>
            <pc:docMk/>
            <pc:sldMk cId="3791508515" sldId="759"/>
            <ac:spMk id="5" creationId="{6DCBA36F-A32B-B654-59CB-1F79658D60B5}"/>
          </ac:spMkLst>
        </pc:spChg>
        <pc:spChg chg="add mod">
          <ac:chgData name="考 张" userId="87b8017596393203" providerId="LiveId" clId="{F92837A2-BA46-4E8F-8924-F06151C91AFA}" dt="2024-02-25T14:13:22.869" v="525" actId="164"/>
          <ac:spMkLst>
            <pc:docMk/>
            <pc:sldMk cId="3791508515" sldId="759"/>
            <ac:spMk id="9" creationId="{FDC7E325-5D45-7573-60E6-632C64906FED}"/>
          </ac:spMkLst>
        </pc:spChg>
        <pc:spChg chg="mod">
          <ac:chgData name="考 张" userId="87b8017596393203" providerId="LiveId" clId="{F92837A2-BA46-4E8F-8924-F06151C91AFA}" dt="2024-02-25T14:13:37.656" v="527"/>
          <ac:spMkLst>
            <pc:docMk/>
            <pc:sldMk cId="3791508515" sldId="759"/>
            <ac:spMk id="16" creationId="{F2BC6C98-87A5-FA89-D440-3A702C4AB6B4}"/>
          </ac:spMkLst>
        </pc:spChg>
        <pc:spChg chg="mod">
          <ac:chgData name="考 张" userId="87b8017596393203" providerId="LiveId" clId="{F92837A2-BA46-4E8F-8924-F06151C91AFA}" dt="2024-02-25T14:19:09.780" v="622"/>
          <ac:spMkLst>
            <pc:docMk/>
            <pc:sldMk cId="3791508515" sldId="759"/>
            <ac:spMk id="17" creationId="{B3CA12DA-A9B9-C8BD-3859-5CD25264E421}"/>
          </ac:spMkLst>
        </pc:spChg>
        <pc:grpChg chg="add mod">
          <ac:chgData name="考 张" userId="87b8017596393203" providerId="LiveId" clId="{F92837A2-BA46-4E8F-8924-F06151C91AFA}" dt="2024-02-25T14:13:22.869" v="525" actId="164"/>
          <ac:grpSpMkLst>
            <pc:docMk/>
            <pc:sldMk cId="3791508515" sldId="759"/>
            <ac:grpSpMk id="10" creationId="{2E3706AB-6B26-D91E-940C-6491CE6A00C3}"/>
          </ac:grpSpMkLst>
        </pc:grpChg>
        <pc:grpChg chg="add mod">
          <ac:chgData name="考 张" userId="87b8017596393203" providerId="LiveId" clId="{F92837A2-BA46-4E8F-8924-F06151C91AFA}" dt="2024-02-25T14:13:41.155" v="528" actId="1076"/>
          <ac:grpSpMkLst>
            <pc:docMk/>
            <pc:sldMk cId="3791508515" sldId="759"/>
            <ac:grpSpMk id="15" creationId="{066694C6-687E-2F20-1E06-863D628F8A7E}"/>
          </ac:grpSpMkLst>
        </pc:grpChg>
      </pc:sldChg>
      <pc:sldChg chg="modSp mod">
        <pc:chgData name="考 张" userId="87b8017596393203" providerId="LiveId" clId="{F92837A2-BA46-4E8F-8924-F06151C91AFA}" dt="2024-02-25T14:24:58.504" v="682"/>
        <pc:sldMkLst>
          <pc:docMk/>
          <pc:sldMk cId="0" sldId="760"/>
        </pc:sldMkLst>
        <pc:spChg chg="mod">
          <ac:chgData name="考 张" userId="87b8017596393203" providerId="LiveId" clId="{F92837A2-BA46-4E8F-8924-F06151C91AFA}" dt="2024-02-25T14:24:58.504" v="682"/>
          <ac:spMkLst>
            <pc:docMk/>
            <pc:sldMk cId="0" sldId="760"/>
            <ac:spMk id="32779" creationId="{00000000-0000-0000-0000-000000000000}"/>
          </ac:spMkLst>
        </pc:spChg>
      </pc:sldChg>
      <pc:sldChg chg="mod modShow">
        <pc:chgData name="考 张" userId="87b8017596393203" providerId="LiveId" clId="{F92837A2-BA46-4E8F-8924-F06151C91AFA}" dt="2024-02-25T14:28:09.964" v="687" actId="729"/>
        <pc:sldMkLst>
          <pc:docMk/>
          <pc:sldMk cId="1260395124" sldId="761"/>
        </pc:sldMkLst>
      </pc:sldChg>
      <pc:sldChg chg="mod modShow">
        <pc:chgData name="考 张" userId="87b8017596393203" providerId="LiveId" clId="{F92837A2-BA46-4E8F-8924-F06151C91AFA}" dt="2024-02-25T14:28:12.401" v="688" actId="729"/>
        <pc:sldMkLst>
          <pc:docMk/>
          <pc:sldMk cId="3924409528" sldId="762"/>
        </pc:sldMkLst>
      </pc:sldChg>
      <pc:sldChg chg="mod modShow">
        <pc:chgData name="考 张" userId="87b8017596393203" providerId="LiveId" clId="{F92837A2-BA46-4E8F-8924-F06151C91AFA}" dt="2024-02-25T14:28:31.484" v="690" actId="729"/>
        <pc:sldMkLst>
          <pc:docMk/>
          <pc:sldMk cId="3804263414" sldId="763"/>
        </pc:sldMkLst>
      </pc:sldChg>
      <pc:sldChg chg="addSp modSp mod">
        <pc:chgData name="考 张" userId="87b8017596393203" providerId="LiveId" clId="{F92837A2-BA46-4E8F-8924-F06151C91AFA}" dt="2024-02-25T17:12:33.979" v="1212" actId="207"/>
        <pc:sldMkLst>
          <pc:docMk/>
          <pc:sldMk cId="923395058" sldId="771"/>
        </pc:sldMkLst>
        <pc:spChg chg="add mod">
          <ac:chgData name="考 张" userId="87b8017596393203" providerId="LiveId" clId="{F92837A2-BA46-4E8F-8924-F06151C91AFA}" dt="2024-02-25T17:12:33.979" v="1212" actId="207"/>
          <ac:spMkLst>
            <pc:docMk/>
            <pc:sldMk cId="923395058" sldId="771"/>
            <ac:spMk id="5" creationId="{181B4293-8058-DBC5-ABAB-E99E7ABBA216}"/>
          </ac:spMkLst>
        </pc:spChg>
        <pc:spChg chg="mod">
          <ac:chgData name="考 张" userId="87b8017596393203" providerId="LiveId" clId="{F92837A2-BA46-4E8F-8924-F06151C91AFA}" dt="2024-02-25T17:10:42.988" v="1192" actId="1076"/>
          <ac:spMkLst>
            <pc:docMk/>
            <pc:sldMk cId="923395058" sldId="771"/>
            <ac:spMk id="7" creationId="{83A629B6-1025-3D6B-0D91-BC4CC923DD63}"/>
          </ac:spMkLst>
        </pc:spChg>
        <pc:picChg chg="mod">
          <ac:chgData name="考 张" userId="87b8017596393203" providerId="LiveId" clId="{F92837A2-BA46-4E8F-8924-F06151C91AFA}" dt="2024-02-25T17:10:42.988" v="1192" actId="1076"/>
          <ac:picMkLst>
            <pc:docMk/>
            <pc:sldMk cId="923395058" sldId="771"/>
            <ac:picMk id="4" creationId="{9F7FA7F6-EFEF-07E3-B729-D34D68F0022C}"/>
          </ac:picMkLst>
        </pc:picChg>
        <pc:picChg chg="mod">
          <ac:chgData name="考 张" userId="87b8017596393203" providerId="LiveId" clId="{F92837A2-BA46-4E8F-8924-F06151C91AFA}" dt="2024-02-25T17:10:42.988" v="1192" actId="1076"/>
          <ac:picMkLst>
            <pc:docMk/>
            <pc:sldMk cId="923395058" sldId="771"/>
            <ac:picMk id="6" creationId="{2E324190-8B23-A439-6E04-A33008BBAB55}"/>
          </ac:picMkLst>
        </pc:picChg>
      </pc:sldChg>
      <pc:sldChg chg="modNotesTx">
        <pc:chgData name="考 张" userId="87b8017596393203" providerId="LiveId" clId="{F92837A2-BA46-4E8F-8924-F06151C91AFA}" dt="2024-02-25T17:09:42.486" v="1187" actId="20577"/>
        <pc:sldMkLst>
          <pc:docMk/>
          <pc:sldMk cId="785124174" sldId="772"/>
        </pc:sldMkLst>
      </pc:sldChg>
      <pc:sldChg chg="mod modShow">
        <pc:chgData name="考 张" userId="87b8017596393203" providerId="LiveId" clId="{F92837A2-BA46-4E8F-8924-F06151C91AFA}" dt="2024-02-25T14:28:04.952" v="686" actId="729"/>
        <pc:sldMkLst>
          <pc:docMk/>
          <pc:sldMk cId="448484964" sldId="776"/>
        </pc:sldMkLst>
      </pc:sldChg>
      <pc:sldChg chg="mod modShow">
        <pc:chgData name="考 张" userId="87b8017596393203" providerId="LiveId" clId="{F92837A2-BA46-4E8F-8924-F06151C91AFA}" dt="2024-02-25T14:28:04.952" v="686" actId="729"/>
        <pc:sldMkLst>
          <pc:docMk/>
          <pc:sldMk cId="2407658701" sldId="777"/>
        </pc:sldMkLst>
      </pc:sldChg>
      <pc:sldChg chg="modAnim">
        <pc:chgData name="考 张" userId="87b8017596393203" providerId="LiveId" clId="{F92837A2-BA46-4E8F-8924-F06151C91AFA}" dt="2024-02-25T14:52:52.561" v="869"/>
        <pc:sldMkLst>
          <pc:docMk/>
          <pc:sldMk cId="1427310855" sldId="780"/>
        </pc:sldMkLst>
      </pc:sldChg>
      <pc:sldChg chg="addSp delSp modSp add mod modAnim">
        <pc:chgData name="考 张" userId="87b8017596393203" providerId="LiveId" clId="{F92837A2-BA46-4E8F-8924-F06151C91AFA}" dt="2024-02-25T05:42:10.500" v="7" actId="14100"/>
        <pc:sldMkLst>
          <pc:docMk/>
          <pc:sldMk cId="2307692749" sldId="782"/>
        </pc:sldMkLst>
        <pc:spChg chg="mod">
          <ac:chgData name="考 张" userId="87b8017596393203" providerId="LiveId" clId="{F92837A2-BA46-4E8F-8924-F06151C91AFA}" dt="2024-02-25T05:42:03.029" v="6" actId="1076"/>
          <ac:spMkLst>
            <pc:docMk/>
            <pc:sldMk cId="2307692749" sldId="782"/>
            <ac:spMk id="7" creationId="{8D6A21DE-A684-8B4D-BD59-6D54047608FE}"/>
          </ac:spMkLst>
        </pc:spChg>
        <pc:spChg chg="mod">
          <ac:chgData name="考 张" userId="87b8017596393203" providerId="LiveId" clId="{F92837A2-BA46-4E8F-8924-F06151C91AFA}" dt="2024-02-25T05:42:03.029" v="6" actId="1076"/>
          <ac:spMkLst>
            <pc:docMk/>
            <pc:sldMk cId="2307692749" sldId="782"/>
            <ac:spMk id="8" creationId="{D08FF352-813B-F366-3A92-D3FB43297693}"/>
          </ac:spMkLst>
        </pc:spChg>
        <pc:spChg chg="mod">
          <ac:chgData name="考 张" userId="87b8017596393203" providerId="LiveId" clId="{F92837A2-BA46-4E8F-8924-F06151C91AFA}" dt="2024-02-25T05:42:03.029" v="6" actId="1076"/>
          <ac:spMkLst>
            <pc:docMk/>
            <pc:sldMk cId="2307692749" sldId="782"/>
            <ac:spMk id="10" creationId="{C594264E-E9A5-8E00-0550-F0E29769715C}"/>
          </ac:spMkLst>
        </pc:spChg>
        <pc:spChg chg="mod">
          <ac:chgData name="考 张" userId="87b8017596393203" providerId="LiveId" clId="{F92837A2-BA46-4E8F-8924-F06151C91AFA}" dt="2024-02-25T05:42:03.029" v="6" actId="1076"/>
          <ac:spMkLst>
            <pc:docMk/>
            <pc:sldMk cId="2307692749" sldId="782"/>
            <ac:spMk id="11" creationId="{4A049B59-ED95-D38A-3680-41351CFDB36F}"/>
          </ac:spMkLst>
        </pc:spChg>
        <pc:spChg chg="mod">
          <ac:chgData name="考 张" userId="87b8017596393203" providerId="LiveId" clId="{F92837A2-BA46-4E8F-8924-F06151C91AFA}" dt="2024-02-25T05:42:03.029" v="6" actId="1076"/>
          <ac:spMkLst>
            <pc:docMk/>
            <pc:sldMk cId="2307692749" sldId="782"/>
            <ac:spMk id="13" creationId="{600E86B3-A8EE-BC21-F874-2DAED63433EE}"/>
          </ac:spMkLst>
        </pc:spChg>
        <pc:spChg chg="mod">
          <ac:chgData name="考 张" userId="87b8017596393203" providerId="LiveId" clId="{F92837A2-BA46-4E8F-8924-F06151C91AFA}" dt="2024-02-25T05:42:03.029" v="6" actId="1076"/>
          <ac:spMkLst>
            <pc:docMk/>
            <pc:sldMk cId="2307692749" sldId="782"/>
            <ac:spMk id="15" creationId="{6504A03B-8E89-15E1-1E2A-0131C9DC321D}"/>
          </ac:spMkLst>
        </pc:spChg>
        <pc:spChg chg="add mod">
          <ac:chgData name="考 张" userId="87b8017596393203" providerId="LiveId" clId="{F92837A2-BA46-4E8F-8924-F06151C91AFA}" dt="2024-02-25T05:42:10.500" v="7" actId="14100"/>
          <ac:spMkLst>
            <pc:docMk/>
            <pc:sldMk cId="2307692749" sldId="782"/>
            <ac:spMk id="16" creationId="{BAE15CCF-2294-E08D-0D42-5E4BFBDCEA1B}"/>
          </ac:spMkLst>
        </pc:spChg>
        <pc:grpChg chg="add mod">
          <ac:chgData name="考 张" userId="87b8017596393203" providerId="LiveId" clId="{F92837A2-BA46-4E8F-8924-F06151C91AFA}" dt="2024-02-25T05:42:03.029" v="6" actId="1076"/>
          <ac:grpSpMkLst>
            <pc:docMk/>
            <pc:sldMk cId="2307692749" sldId="782"/>
            <ac:grpSpMk id="4" creationId="{22EE6023-80E4-C5B0-097D-B278D412D7A8}"/>
          </ac:grpSpMkLst>
        </pc:grpChg>
        <pc:picChg chg="del">
          <ac:chgData name="考 张" userId="87b8017596393203" providerId="LiveId" clId="{F92837A2-BA46-4E8F-8924-F06151C91AFA}" dt="2024-02-25T05:41:29.940" v="1" actId="478"/>
          <ac:picMkLst>
            <pc:docMk/>
            <pc:sldMk cId="2307692749" sldId="782"/>
            <ac:picMk id="3" creationId="{4C41D242-7529-A0FC-DDDA-666158EFC556}"/>
          </ac:picMkLst>
        </pc:picChg>
        <pc:picChg chg="mod">
          <ac:chgData name="考 张" userId="87b8017596393203" providerId="LiveId" clId="{F92837A2-BA46-4E8F-8924-F06151C91AFA}" dt="2024-02-25T05:42:03.029" v="6" actId="1076"/>
          <ac:picMkLst>
            <pc:docMk/>
            <pc:sldMk cId="2307692749" sldId="782"/>
            <ac:picMk id="6" creationId="{D1519FE6-6624-632C-F650-301BFD28658E}"/>
          </ac:picMkLst>
        </pc:picChg>
      </pc:sldChg>
      <pc:sldChg chg="addSp delSp modSp add mod ord">
        <pc:chgData name="考 张" userId="87b8017596393203" providerId="LiveId" clId="{F92837A2-BA46-4E8F-8924-F06151C91AFA}" dt="2024-02-25T05:43:54.838" v="74" actId="6549"/>
        <pc:sldMkLst>
          <pc:docMk/>
          <pc:sldMk cId="1862522727" sldId="783"/>
        </pc:sldMkLst>
        <pc:spChg chg="mod topLvl">
          <ac:chgData name="考 张" userId="87b8017596393203" providerId="LiveId" clId="{F92837A2-BA46-4E8F-8924-F06151C91AFA}" dt="2024-02-25T05:43:27.933" v="24" actId="164"/>
          <ac:spMkLst>
            <pc:docMk/>
            <pc:sldMk cId="1862522727" sldId="783"/>
            <ac:spMk id="11" creationId="{3CC51259-C704-FBA2-DD12-BDAC2FED7D9E}"/>
          </ac:spMkLst>
        </pc:spChg>
        <pc:spChg chg="mod topLvl">
          <ac:chgData name="考 张" userId="87b8017596393203" providerId="LiveId" clId="{F92837A2-BA46-4E8F-8924-F06151C91AFA}" dt="2024-02-25T05:43:32.264" v="25" actId="164"/>
          <ac:spMkLst>
            <pc:docMk/>
            <pc:sldMk cId="1862522727" sldId="783"/>
            <ac:spMk id="13" creationId="{3D351F50-B723-17E3-D177-C88BFCA00BC6}"/>
          </ac:spMkLst>
        </pc:spChg>
        <pc:spChg chg="mod topLvl">
          <ac:chgData name="考 张" userId="87b8017596393203" providerId="LiveId" clId="{F92837A2-BA46-4E8F-8924-F06151C91AFA}" dt="2024-02-25T05:43:35.870" v="26" actId="164"/>
          <ac:spMkLst>
            <pc:docMk/>
            <pc:sldMk cId="1862522727" sldId="783"/>
            <ac:spMk id="15" creationId="{2DE7FDDD-28FF-7284-DED6-144514C40843}"/>
          </ac:spMkLst>
        </pc:spChg>
        <pc:spChg chg="mod topLvl">
          <ac:chgData name="考 张" userId="87b8017596393203" providerId="LiveId" clId="{F92837A2-BA46-4E8F-8924-F06151C91AFA}" dt="2024-02-25T05:43:40.137" v="27" actId="164"/>
          <ac:spMkLst>
            <pc:docMk/>
            <pc:sldMk cId="1862522727" sldId="783"/>
            <ac:spMk id="16" creationId="{6370D5CD-1B5C-FBDB-9113-D11BC70424B3}"/>
          </ac:spMkLst>
        </pc:spChg>
        <pc:spChg chg="mod topLvl">
          <ac:chgData name="考 张" userId="87b8017596393203" providerId="LiveId" clId="{F92837A2-BA46-4E8F-8924-F06151C91AFA}" dt="2024-02-25T05:43:09.601" v="20" actId="165"/>
          <ac:spMkLst>
            <pc:docMk/>
            <pc:sldMk cId="1862522727" sldId="783"/>
            <ac:spMk id="21" creationId="{7F6306DF-00B9-D0D8-B8EF-36629052F197}"/>
          </ac:spMkLst>
        </pc:spChg>
        <pc:spChg chg="add mod">
          <ac:chgData name="考 张" userId="87b8017596393203" providerId="LiveId" clId="{F92837A2-BA46-4E8F-8924-F06151C91AFA}" dt="2024-02-25T05:42:57.376" v="16"/>
          <ac:spMkLst>
            <pc:docMk/>
            <pc:sldMk cId="1862522727" sldId="783"/>
            <ac:spMk id="23" creationId="{0BF208C3-6862-C2A4-4CD5-EBEF9F0A6147}"/>
          </ac:spMkLst>
        </pc:spChg>
        <pc:spChg chg="add mod">
          <ac:chgData name="考 张" userId="87b8017596393203" providerId="LiveId" clId="{F92837A2-BA46-4E8F-8924-F06151C91AFA}" dt="2024-02-25T05:43:54.838" v="74" actId="6549"/>
          <ac:spMkLst>
            <pc:docMk/>
            <pc:sldMk cId="1862522727" sldId="783"/>
            <ac:spMk id="24" creationId="{19C61A85-E969-26CD-692D-EEBDB5590A18}"/>
          </ac:spMkLst>
        </pc:spChg>
        <pc:grpChg chg="add del mod">
          <ac:chgData name="考 张" userId="87b8017596393203" providerId="LiveId" clId="{F92837A2-BA46-4E8F-8924-F06151C91AFA}" dt="2024-02-25T05:43:09.601" v="20" actId="165"/>
          <ac:grpSpMkLst>
            <pc:docMk/>
            <pc:sldMk cId="1862522727" sldId="783"/>
            <ac:grpSpMk id="4" creationId="{0DD277CD-E0BE-C9D0-B969-A5042F52323D}"/>
          </ac:grpSpMkLst>
        </pc:grpChg>
        <pc:grpChg chg="add mod">
          <ac:chgData name="考 张" userId="87b8017596393203" providerId="LiveId" clId="{F92837A2-BA46-4E8F-8924-F06151C91AFA}" dt="2024-02-25T05:43:51.498" v="73" actId="1037"/>
          <ac:grpSpMkLst>
            <pc:docMk/>
            <pc:sldMk cId="1862522727" sldId="783"/>
            <ac:grpSpMk id="25" creationId="{63B2C906-0E7E-7402-9960-9F3F39788F2F}"/>
          </ac:grpSpMkLst>
        </pc:grpChg>
        <pc:grpChg chg="add mod">
          <ac:chgData name="考 张" userId="87b8017596393203" providerId="LiveId" clId="{F92837A2-BA46-4E8F-8924-F06151C91AFA}" dt="2024-02-25T05:43:47.505" v="52" actId="1038"/>
          <ac:grpSpMkLst>
            <pc:docMk/>
            <pc:sldMk cId="1862522727" sldId="783"/>
            <ac:grpSpMk id="26" creationId="{C8BD7F19-8794-FF26-0A49-7E1C80018271}"/>
          </ac:grpSpMkLst>
        </pc:grpChg>
        <pc:grpChg chg="add mod">
          <ac:chgData name="考 张" userId="87b8017596393203" providerId="LiveId" clId="{F92837A2-BA46-4E8F-8924-F06151C91AFA}" dt="2024-02-25T05:43:43.569" v="39" actId="1038"/>
          <ac:grpSpMkLst>
            <pc:docMk/>
            <pc:sldMk cId="1862522727" sldId="783"/>
            <ac:grpSpMk id="27" creationId="{39CA6099-E2A9-3DCC-3CFF-6B67A066572F}"/>
          </ac:grpSpMkLst>
        </pc:grpChg>
        <pc:grpChg chg="add mod">
          <ac:chgData name="考 张" userId="87b8017596393203" providerId="LiveId" clId="{F92837A2-BA46-4E8F-8924-F06151C91AFA}" dt="2024-02-25T05:43:40.137" v="27" actId="164"/>
          <ac:grpSpMkLst>
            <pc:docMk/>
            <pc:sldMk cId="1862522727" sldId="783"/>
            <ac:grpSpMk id="28" creationId="{AD920A65-399A-4D80-CA8F-4293AC3EDD90}"/>
          </ac:grpSpMkLst>
        </pc:grpChg>
        <pc:picChg chg="del">
          <ac:chgData name="考 张" userId="87b8017596393203" providerId="LiveId" clId="{F92837A2-BA46-4E8F-8924-F06151C91AFA}" dt="2024-02-25T05:42:27.733" v="13" actId="478"/>
          <ac:picMkLst>
            <pc:docMk/>
            <pc:sldMk cId="1862522727" sldId="783"/>
            <ac:picMk id="3" creationId="{2DC48C93-D766-6DF0-716C-462364509869}"/>
          </ac:picMkLst>
        </pc:picChg>
        <pc:picChg chg="mod topLvl">
          <ac:chgData name="考 张" userId="87b8017596393203" providerId="LiveId" clId="{F92837A2-BA46-4E8F-8924-F06151C91AFA}" dt="2024-02-25T05:43:27.933" v="24" actId="164"/>
          <ac:picMkLst>
            <pc:docMk/>
            <pc:sldMk cId="1862522727" sldId="783"/>
            <ac:picMk id="6" creationId="{CCFDB6EA-B967-6A0A-BF4F-EC1D598E53C8}"/>
          </ac:picMkLst>
        </pc:picChg>
        <pc:picChg chg="mod topLvl">
          <ac:chgData name="考 张" userId="87b8017596393203" providerId="LiveId" clId="{F92837A2-BA46-4E8F-8924-F06151C91AFA}" dt="2024-02-25T05:43:32.264" v="25" actId="164"/>
          <ac:picMkLst>
            <pc:docMk/>
            <pc:sldMk cId="1862522727" sldId="783"/>
            <ac:picMk id="7" creationId="{948DEE0B-4C40-7B1C-E6E4-96BB1D9D03DE}"/>
          </ac:picMkLst>
        </pc:picChg>
        <pc:picChg chg="mod topLvl">
          <ac:chgData name="考 张" userId="87b8017596393203" providerId="LiveId" clId="{F92837A2-BA46-4E8F-8924-F06151C91AFA}" dt="2024-02-25T05:43:35.870" v="26" actId="164"/>
          <ac:picMkLst>
            <pc:docMk/>
            <pc:sldMk cId="1862522727" sldId="783"/>
            <ac:picMk id="8" creationId="{5BE7DACA-CF7A-7168-D88A-2EBABD155441}"/>
          </ac:picMkLst>
        </pc:picChg>
        <pc:picChg chg="mod topLvl">
          <ac:chgData name="考 张" userId="87b8017596393203" providerId="LiveId" clId="{F92837A2-BA46-4E8F-8924-F06151C91AFA}" dt="2024-02-25T05:43:40.137" v="27" actId="164"/>
          <ac:picMkLst>
            <pc:docMk/>
            <pc:sldMk cId="1862522727" sldId="783"/>
            <ac:picMk id="10" creationId="{9467CC4D-9258-A5DA-16A2-E0E31F0A3FD2}"/>
          </ac:picMkLst>
        </pc:picChg>
        <pc:picChg chg="mod topLvl">
          <ac:chgData name="考 张" userId="87b8017596393203" providerId="LiveId" clId="{F92837A2-BA46-4E8F-8924-F06151C91AFA}" dt="2024-02-25T05:43:09.601" v="20" actId="165"/>
          <ac:picMkLst>
            <pc:docMk/>
            <pc:sldMk cId="1862522727" sldId="783"/>
            <ac:picMk id="17" creationId="{0A9625E8-BC46-AEE3-2BE4-64B19D250CF5}"/>
          </ac:picMkLst>
        </pc:picChg>
        <pc:picChg chg="mod topLvl">
          <ac:chgData name="考 张" userId="87b8017596393203" providerId="LiveId" clId="{F92837A2-BA46-4E8F-8924-F06151C91AFA}" dt="2024-02-25T05:43:09.601" v="20" actId="165"/>
          <ac:picMkLst>
            <pc:docMk/>
            <pc:sldMk cId="1862522727" sldId="783"/>
            <ac:picMk id="18" creationId="{7024E851-2B85-2A1B-F5BC-F524E7D1FE8D}"/>
          </ac:picMkLst>
        </pc:picChg>
        <pc:picChg chg="mod topLvl">
          <ac:chgData name="考 张" userId="87b8017596393203" providerId="LiveId" clId="{F92837A2-BA46-4E8F-8924-F06151C91AFA}" dt="2024-02-25T05:43:09.601" v="20" actId="165"/>
          <ac:picMkLst>
            <pc:docMk/>
            <pc:sldMk cId="1862522727" sldId="783"/>
            <ac:picMk id="19" creationId="{F24F0985-3383-CA35-96A9-1A065F4FD001}"/>
          </ac:picMkLst>
        </pc:picChg>
        <pc:picChg chg="mod topLvl">
          <ac:chgData name="考 张" userId="87b8017596393203" providerId="LiveId" clId="{F92837A2-BA46-4E8F-8924-F06151C91AFA}" dt="2024-02-25T05:43:09.601" v="20" actId="165"/>
          <ac:picMkLst>
            <pc:docMk/>
            <pc:sldMk cId="1862522727" sldId="783"/>
            <ac:picMk id="20" creationId="{C4FE68AE-13FB-9F77-5460-C18680FC822C}"/>
          </ac:picMkLst>
        </pc:picChg>
      </pc:sldChg>
      <pc:sldChg chg="delSp modSp add mod">
        <pc:chgData name="考 张" userId="87b8017596393203" providerId="LiveId" clId="{F92837A2-BA46-4E8F-8924-F06151C91AFA}" dt="2024-02-25T12:22:14.351" v="129"/>
        <pc:sldMkLst>
          <pc:docMk/>
          <pc:sldMk cId="89524009" sldId="784"/>
        </pc:sldMkLst>
        <pc:spChg chg="mod">
          <ac:chgData name="考 张" userId="87b8017596393203" providerId="LiveId" clId="{F92837A2-BA46-4E8F-8924-F06151C91AFA}" dt="2024-02-25T12:22:14.351" v="129"/>
          <ac:spMkLst>
            <pc:docMk/>
            <pc:sldMk cId="89524009" sldId="784"/>
            <ac:spMk id="3" creationId="{060D23B5-BF78-16AB-6043-9DF68CEA64A3}"/>
          </ac:spMkLst>
        </pc:spChg>
        <pc:graphicFrameChg chg="del">
          <ac:chgData name="考 张" userId="87b8017596393203" providerId="LiveId" clId="{F92837A2-BA46-4E8F-8924-F06151C91AFA}" dt="2024-02-25T12:15:44.239" v="88" actId="478"/>
          <ac:graphicFrameMkLst>
            <pc:docMk/>
            <pc:sldMk cId="89524009" sldId="784"/>
            <ac:graphicFrameMk id="6" creationId="{824787E5-F7DA-24DE-663D-08825B3E517A}"/>
          </ac:graphicFrameMkLst>
        </pc:graphicFrameChg>
      </pc:sldChg>
      <pc:sldChg chg="add del">
        <pc:chgData name="考 张" userId="87b8017596393203" providerId="LiveId" clId="{F92837A2-BA46-4E8F-8924-F06151C91AFA}" dt="2024-02-25T12:32:34.117" v="149" actId="2696"/>
        <pc:sldMkLst>
          <pc:docMk/>
          <pc:sldMk cId="2916605299" sldId="785"/>
        </pc:sldMkLst>
      </pc:sldChg>
      <pc:sldChg chg="addSp delSp modSp add mod ord modNotesTx">
        <pc:chgData name="考 张" userId="87b8017596393203" providerId="LiveId" clId="{F92837A2-BA46-4E8F-8924-F06151C91AFA}" dt="2024-02-25T16:31:29.883" v="1085" actId="20577"/>
        <pc:sldMkLst>
          <pc:docMk/>
          <pc:sldMk cId="179491301" sldId="786"/>
        </pc:sldMkLst>
        <pc:spChg chg="add mod">
          <ac:chgData name="考 张" userId="87b8017596393203" providerId="LiveId" clId="{F92837A2-BA46-4E8F-8924-F06151C91AFA}" dt="2024-02-25T12:38:17.050" v="269" actId="207"/>
          <ac:spMkLst>
            <pc:docMk/>
            <pc:sldMk cId="179491301" sldId="786"/>
            <ac:spMk id="4" creationId="{A6099AE4-01D0-1452-9AD9-DB491BCFD304}"/>
          </ac:spMkLst>
        </pc:spChg>
        <pc:spChg chg="add del mod">
          <ac:chgData name="考 张" userId="87b8017596393203" providerId="LiveId" clId="{F92837A2-BA46-4E8F-8924-F06151C91AFA}" dt="2024-02-25T12:35:26.762" v="208" actId="478"/>
          <ac:spMkLst>
            <pc:docMk/>
            <pc:sldMk cId="179491301" sldId="786"/>
            <ac:spMk id="6" creationId="{8BF3CE69-ED93-2EC5-9602-E640915C44B0}"/>
          </ac:spMkLst>
        </pc:spChg>
        <pc:spChg chg="add del mod">
          <ac:chgData name="考 张" userId="87b8017596393203" providerId="LiveId" clId="{F92837A2-BA46-4E8F-8924-F06151C91AFA}" dt="2024-02-25T12:35:28.458" v="209" actId="478"/>
          <ac:spMkLst>
            <pc:docMk/>
            <pc:sldMk cId="179491301" sldId="786"/>
            <ac:spMk id="8" creationId="{6865327E-5753-8A99-A8F3-C77B65C70311}"/>
          </ac:spMkLst>
        </pc:spChg>
        <pc:spChg chg="add mod">
          <ac:chgData name="考 张" userId="87b8017596393203" providerId="LiveId" clId="{F92837A2-BA46-4E8F-8924-F06151C91AFA}" dt="2024-02-25T12:38:07.863" v="268" actId="207"/>
          <ac:spMkLst>
            <pc:docMk/>
            <pc:sldMk cId="179491301" sldId="786"/>
            <ac:spMk id="10" creationId="{9DF3F8D2-16D2-5195-EB09-84ED8BC632CA}"/>
          </ac:spMkLst>
        </pc:spChg>
        <pc:spChg chg="mod">
          <ac:chgData name="考 张" userId="87b8017596393203" providerId="LiveId" clId="{F92837A2-BA46-4E8F-8924-F06151C91AFA}" dt="2024-02-25T12:33:12.677" v="169" actId="20577"/>
          <ac:spMkLst>
            <pc:docMk/>
            <pc:sldMk cId="179491301" sldId="786"/>
            <ac:spMk id="16" creationId="{72175178-182C-7E12-58BE-81F306DDC025}"/>
          </ac:spMkLst>
        </pc:spChg>
        <pc:graphicFrameChg chg="del">
          <ac:chgData name="考 张" userId="87b8017596393203" providerId="LiveId" clId="{F92837A2-BA46-4E8F-8924-F06151C91AFA}" dt="2024-02-25T12:33:16.536" v="170" actId="478"/>
          <ac:graphicFrameMkLst>
            <pc:docMk/>
            <pc:sldMk cId="179491301" sldId="786"/>
            <ac:graphicFrameMk id="1132549" creationId="{0DB57ED7-2EF3-41D4-CF22-27BA6537E7BD}"/>
          </ac:graphicFrameMkLst>
        </pc:graphicFrameChg>
        <pc:graphicFrameChg chg="del">
          <ac:chgData name="考 张" userId="87b8017596393203" providerId="LiveId" clId="{F92837A2-BA46-4E8F-8924-F06151C91AFA}" dt="2024-02-25T12:33:16.536" v="170" actId="478"/>
          <ac:graphicFrameMkLst>
            <pc:docMk/>
            <pc:sldMk cId="179491301" sldId="786"/>
            <ac:graphicFrameMk id="1132550" creationId="{49CC47A9-71D6-6E36-24DF-4B5F4BECB4EB}"/>
          </ac:graphicFrameMkLst>
        </pc:graphicFrameChg>
        <pc:graphicFrameChg chg="del">
          <ac:chgData name="考 张" userId="87b8017596393203" providerId="LiveId" clId="{F92837A2-BA46-4E8F-8924-F06151C91AFA}" dt="2024-02-25T12:33:16.536" v="170" actId="478"/>
          <ac:graphicFrameMkLst>
            <pc:docMk/>
            <pc:sldMk cId="179491301" sldId="786"/>
            <ac:graphicFrameMk id="1132551" creationId="{5AE0951C-BB02-2A9E-CFA6-95C40393B9B0}"/>
          </ac:graphicFrameMkLst>
        </pc:graphicFrameChg>
      </pc:sldChg>
      <pc:sldChg chg="addSp delSp modSp add mod modShow">
        <pc:chgData name="考 张" userId="87b8017596393203" providerId="LiveId" clId="{F92837A2-BA46-4E8F-8924-F06151C91AFA}" dt="2024-02-25T13:02:52.243" v="426" actId="164"/>
        <pc:sldMkLst>
          <pc:docMk/>
          <pc:sldMk cId="114778124" sldId="787"/>
        </pc:sldMkLst>
        <pc:spChg chg="add mod">
          <ac:chgData name="考 张" userId="87b8017596393203" providerId="LiveId" clId="{F92837A2-BA46-4E8F-8924-F06151C91AFA}" dt="2024-02-25T13:02:52.243" v="426" actId="164"/>
          <ac:spMkLst>
            <pc:docMk/>
            <pc:sldMk cId="114778124" sldId="787"/>
            <ac:spMk id="5" creationId="{17F2FC3C-BBA2-9835-BFFE-24D8703AEBDB}"/>
          </ac:spMkLst>
        </pc:spChg>
        <pc:spChg chg="add del mod">
          <ac:chgData name="考 张" userId="87b8017596393203" providerId="LiveId" clId="{F92837A2-BA46-4E8F-8924-F06151C91AFA}" dt="2024-02-25T13:02:38.611" v="422" actId="478"/>
          <ac:spMkLst>
            <pc:docMk/>
            <pc:sldMk cId="114778124" sldId="787"/>
            <ac:spMk id="6" creationId="{2CA402B4-8C69-E4CF-B052-E9E1141F717D}"/>
          </ac:spMkLst>
        </pc:spChg>
        <pc:spChg chg="add del mod">
          <ac:chgData name="考 张" userId="87b8017596393203" providerId="LiveId" clId="{F92837A2-BA46-4E8F-8924-F06151C91AFA}" dt="2024-02-25T13:02:36.735" v="421" actId="478"/>
          <ac:spMkLst>
            <pc:docMk/>
            <pc:sldMk cId="114778124" sldId="787"/>
            <ac:spMk id="7" creationId="{9FEC6663-510E-785C-D642-BE9ECDC33022}"/>
          </ac:spMkLst>
        </pc:spChg>
        <pc:spChg chg="mod">
          <ac:chgData name="考 张" userId="87b8017596393203" providerId="LiveId" clId="{F92837A2-BA46-4E8F-8924-F06151C91AFA}" dt="2024-02-25T13:02:52.243" v="426" actId="164"/>
          <ac:spMkLst>
            <pc:docMk/>
            <pc:sldMk cId="114778124" sldId="787"/>
            <ac:spMk id="20" creationId="{401B919B-CB7A-6A3B-A0AF-279FE99D3A0B}"/>
          </ac:spMkLst>
        </pc:spChg>
        <pc:spChg chg="mod">
          <ac:chgData name="考 张" userId="87b8017596393203" providerId="LiveId" clId="{F92837A2-BA46-4E8F-8924-F06151C91AFA}" dt="2024-02-25T13:02:52.243" v="426" actId="164"/>
          <ac:spMkLst>
            <pc:docMk/>
            <pc:sldMk cId="114778124" sldId="787"/>
            <ac:spMk id="21" creationId="{7510FE18-831D-94ED-33FC-9F80A3F563F9}"/>
          </ac:spMkLst>
        </pc:spChg>
        <pc:spChg chg="mod">
          <ac:chgData name="考 张" userId="87b8017596393203" providerId="LiveId" clId="{F92837A2-BA46-4E8F-8924-F06151C91AFA}" dt="2024-02-25T13:02:52.243" v="426" actId="164"/>
          <ac:spMkLst>
            <pc:docMk/>
            <pc:sldMk cId="114778124" sldId="787"/>
            <ac:spMk id="22" creationId="{E733BDFB-50C9-B0AC-44D8-B01AD5265F0D}"/>
          </ac:spMkLst>
        </pc:spChg>
        <pc:spChg chg="mod">
          <ac:chgData name="考 张" userId="87b8017596393203" providerId="LiveId" clId="{F92837A2-BA46-4E8F-8924-F06151C91AFA}" dt="2024-02-25T13:02:52.243" v="426" actId="164"/>
          <ac:spMkLst>
            <pc:docMk/>
            <pc:sldMk cId="114778124" sldId="787"/>
            <ac:spMk id="23" creationId="{FCC5658E-8CA9-56B9-F805-83DEF96FAA4F}"/>
          </ac:spMkLst>
        </pc:spChg>
        <pc:spChg chg="mod">
          <ac:chgData name="考 张" userId="87b8017596393203" providerId="LiveId" clId="{F92837A2-BA46-4E8F-8924-F06151C91AFA}" dt="2024-02-25T13:02:52.243" v="426" actId="164"/>
          <ac:spMkLst>
            <pc:docMk/>
            <pc:sldMk cId="114778124" sldId="787"/>
            <ac:spMk id="24" creationId="{0B8F1BE6-6374-222F-D301-D7BF13706BEF}"/>
          </ac:spMkLst>
        </pc:spChg>
        <pc:spChg chg="mod">
          <ac:chgData name="考 张" userId="87b8017596393203" providerId="LiveId" clId="{F92837A2-BA46-4E8F-8924-F06151C91AFA}" dt="2024-02-25T13:02:52.243" v="426" actId="164"/>
          <ac:spMkLst>
            <pc:docMk/>
            <pc:sldMk cId="114778124" sldId="787"/>
            <ac:spMk id="65540" creationId="{554399D1-1030-03F9-B49C-F630C725C90A}"/>
          </ac:spMkLst>
        </pc:spChg>
        <pc:spChg chg="mod">
          <ac:chgData name="考 张" userId="87b8017596393203" providerId="LiveId" clId="{F92837A2-BA46-4E8F-8924-F06151C91AFA}" dt="2024-02-25T13:02:52.243" v="426" actId="164"/>
          <ac:spMkLst>
            <pc:docMk/>
            <pc:sldMk cId="114778124" sldId="787"/>
            <ac:spMk id="65541" creationId="{089916EE-A84B-51B0-63FF-909BA6480494}"/>
          </ac:spMkLst>
        </pc:spChg>
        <pc:spChg chg="mod">
          <ac:chgData name="考 张" userId="87b8017596393203" providerId="LiveId" clId="{F92837A2-BA46-4E8F-8924-F06151C91AFA}" dt="2024-02-25T13:02:52.243" v="426" actId="164"/>
          <ac:spMkLst>
            <pc:docMk/>
            <pc:sldMk cId="114778124" sldId="787"/>
            <ac:spMk id="65542" creationId="{6A565E73-A314-034C-9A37-85E95405BE1A}"/>
          </ac:spMkLst>
        </pc:spChg>
        <pc:spChg chg="mod">
          <ac:chgData name="考 张" userId="87b8017596393203" providerId="LiveId" clId="{F92837A2-BA46-4E8F-8924-F06151C91AFA}" dt="2024-02-25T13:02:52.243" v="426" actId="164"/>
          <ac:spMkLst>
            <pc:docMk/>
            <pc:sldMk cId="114778124" sldId="787"/>
            <ac:spMk id="65543" creationId="{622E35C7-5FEF-BA55-322A-01A8A384504E}"/>
          </ac:spMkLst>
        </pc:spChg>
        <pc:spChg chg="mod">
          <ac:chgData name="考 张" userId="87b8017596393203" providerId="LiveId" clId="{F92837A2-BA46-4E8F-8924-F06151C91AFA}" dt="2024-02-25T13:02:52.243" v="426" actId="164"/>
          <ac:spMkLst>
            <pc:docMk/>
            <pc:sldMk cId="114778124" sldId="787"/>
            <ac:spMk id="65545" creationId="{09500CDA-83C8-56ED-9AEE-B1B2D1D09042}"/>
          </ac:spMkLst>
        </pc:spChg>
        <pc:spChg chg="mod">
          <ac:chgData name="考 张" userId="87b8017596393203" providerId="LiveId" clId="{F92837A2-BA46-4E8F-8924-F06151C91AFA}" dt="2024-02-25T13:02:52.243" v="426" actId="164"/>
          <ac:spMkLst>
            <pc:docMk/>
            <pc:sldMk cId="114778124" sldId="787"/>
            <ac:spMk id="65547" creationId="{F1802158-A159-1723-6225-696A7E141BF5}"/>
          </ac:spMkLst>
        </pc:spChg>
        <pc:grpChg chg="add mod">
          <ac:chgData name="考 张" userId="87b8017596393203" providerId="LiveId" clId="{F92837A2-BA46-4E8F-8924-F06151C91AFA}" dt="2024-02-25T13:02:52.243" v="426" actId="164"/>
          <ac:grpSpMkLst>
            <pc:docMk/>
            <pc:sldMk cId="114778124" sldId="787"/>
            <ac:grpSpMk id="8" creationId="{A399AAAE-F9E0-6D9A-44F6-2195145A6E34}"/>
          </ac:grpSpMkLst>
        </pc:grpChg>
        <pc:graphicFrameChg chg="add mod">
          <ac:chgData name="考 张" userId="87b8017596393203" providerId="LiveId" clId="{F92837A2-BA46-4E8F-8924-F06151C91AFA}" dt="2024-02-25T13:02:52.243" v="426" actId="164"/>
          <ac:graphicFrameMkLst>
            <pc:docMk/>
            <pc:sldMk cId="114778124" sldId="787"/>
            <ac:graphicFrameMk id="3" creationId="{5976F3E2-1BA4-8FC9-04F8-1E26E882E5B8}"/>
          </ac:graphicFrameMkLst>
        </pc:graphicFrameChg>
        <pc:graphicFrameChg chg="add mod">
          <ac:chgData name="考 张" userId="87b8017596393203" providerId="LiveId" clId="{F92837A2-BA46-4E8F-8924-F06151C91AFA}" dt="2024-02-25T13:02:52.243" v="426" actId="164"/>
          <ac:graphicFrameMkLst>
            <pc:docMk/>
            <pc:sldMk cId="114778124" sldId="787"/>
            <ac:graphicFrameMk id="4" creationId="{BB5A791E-322B-D865-2005-A47297FA083F}"/>
          </ac:graphicFrameMkLst>
        </pc:graphicFrameChg>
        <pc:cxnChg chg="mod">
          <ac:chgData name="考 张" userId="87b8017596393203" providerId="LiveId" clId="{F92837A2-BA46-4E8F-8924-F06151C91AFA}" dt="2024-02-25T13:02:52.243" v="426" actId="164"/>
          <ac:cxnSpMkLst>
            <pc:docMk/>
            <pc:sldMk cId="114778124" sldId="787"/>
            <ac:cxnSpMk id="65548" creationId="{57EEF16A-C6D8-1DB0-9349-140CA02035B9}"/>
          </ac:cxnSpMkLst>
        </pc:cxnChg>
        <pc:cxnChg chg="mod">
          <ac:chgData name="考 张" userId="87b8017596393203" providerId="LiveId" clId="{F92837A2-BA46-4E8F-8924-F06151C91AFA}" dt="2024-02-25T13:02:52.243" v="426" actId="164"/>
          <ac:cxnSpMkLst>
            <pc:docMk/>
            <pc:sldMk cId="114778124" sldId="787"/>
            <ac:cxnSpMk id="65549" creationId="{99FAD6FD-0FD1-2861-17C6-CCEC991A3F0E}"/>
          </ac:cxnSpMkLst>
        </pc:cxnChg>
        <pc:cxnChg chg="mod">
          <ac:chgData name="考 张" userId="87b8017596393203" providerId="LiveId" clId="{F92837A2-BA46-4E8F-8924-F06151C91AFA}" dt="2024-02-25T13:02:52.243" v="426" actId="164"/>
          <ac:cxnSpMkLst>
            <pc:docMk/>
            <pc:sldMk cId="114778124" sldId="787"/>
            <ac:cxnSpMk id="65550" creationId="{33F2A640-9B3B-E0E4-332A-31AB4541A6BC}"/>
          </ac:cxnSpMkLst>
        </pc:cxnChg>
        <pc:cxnChg chg="mod">
          <ac:chgData name="考 张" userId="87b8017596393203" providerId="LiveId" clId="{F92837A2-BA46-4E8F-8924-F06151C91AFA}" dt="2024-02-25T13:02:52.243" v="426" actId="164"/>
          <ac:cxnSpMkLst>
            <pc:docMk/>
            <pc:sldMk cId="114778124" sldId="787"/>
            <ac:cxnSpMk id="65551" creationId="{B9E6263C-A79C-020D-BFEA-39D7FD2BD0B5}"/>
          </ac:cxnSpMkLst>
        </pc:cxnChg>
        <pc:cxnChg chg="mod">
          <ac:chgData name="考 张" userId="87b8017596393203" providerId="LiveId" clId="{F92837A2-BA46-4E8F-8924-F06151C91AFA}" dt="2024-02-25T13:02:52.243" v="426" actId="164"/>
          <ac:cxnSpMkLst>
            <pc:docMk/>
            <pc:sldMk cId="114778124" sldId="787"/>
            <ac:cxnSpMk id="65552" creationId="{6F1D70B5-363B-B5F6-385B-99AD1DBC9A92}"/>
          </ac:cxnSpMkLst>
        </pc:cxnChg>
        <pc:cxnChg chg="mod">
          <ac:chgData name="考 张" userId="87b8017596393203" providerId="LiveId" clId="{F92837A2-BA46-4E8F-8924-F06151C91AFA}" dt="2024-02-25T13:02:52.243" v="426" actId="164"/>
          <ac:cxnSpMkLst>
            <pc:docMk/>
            <pc:sldMk cId="114778124" sldId="787"/>
            <ac:cxnSpMk id="65553" creationId="{79A3A340-671B-23A4-2F09-76F27BF16EBC}"/>
          </ac:cxnSpMkLst>
        </pc:cxnChg>
        <pc:cxnChg chg="mod">
          <ac:chgData name="考 张" userId="87b8017596393203" providerId="LiveId" clId="{F92837A2-BA46-4E8F-8924-F06151C91AFA}" dt="2024-02-25T13:02:52.243" v="426" actId="164"/>
          <ac:cxnSpMkLst>
            <pc:docMk/>
            <pc:sldMk cId="114778124" sldId="787"/>
            <ac:cxnSpMk id="65554" creationId="{97485E5B-8909-8187-C9AA-7C11442AF8E0}"/>
          </ac:cxnSpMkLst>
        </pc:cxnChg>
      </pc:sldChg>
      <pc:sldChg chg="add">
        <pc:chgData name="考 张" userId="87b8017596393203" providerId="LiveId" clId="{F92837A2-BA46-4E8F-8924-F06151C91AFA}" dt="2024-02-25T14:38:53.339" v="693"/>
        <pc:sldMkLst>
          <pc:docMk/>
          <pc:sldMk cId="2486533825" sldId="788"/>
        </pc:sldMkLst>
      </pc:sldChg>
      <pc:sldChg chg="addSp delSp modSp new del mod">
        <pc:chgData name="考 张" userId="87b8017596393203" providerId="LiveId" clId="{F92837A2-BA46-4E8F-8924-F06151C91AFA}" dt="2024-02-25T13:10:10.836" v="427" actId="2696"/>
        <pc:sldMkLst>
          <pc:docMk/>
          <pc:sldMk cId="3738849785" sldId="788"/>
        </pc:sldMkLst>
        <pc:spChg chg="del">
          <ac:chgData name="考 张" userId="87b8017596393203" providerId="LiveId" clId="{F92837A2-BA46-4E8F-8924-F06151C91AFA}" dt="2024-02-25T12:53:18.066" v="325" actId="478"/>
          <ac:spMkLst>
            <pc:docMk/>
            <pc:sldMk cId="3738849785" sldId="788"/>
            <ac:spMk id="2" creationId="{D0983A35-AE54-3C17-2462-52090D7CF14E}"/>
          </ac:spMkLst>
        </pc:spChg>
        <pc:spChg chg="del">
          <ac:chgData name="考 张" userId="87b8017596393203" providerId="LiveId" clId="{F92837A2-BA46-4E8F-8924-F06151C91AFA}" dt="2024-02-25T12:53:18.066" v="325" actId="478"/>
          <ac:spMkLst>
            <pc:docMk/>
            <pc:sldMk cId="3738849785" sldId="788"/>
            <ac:spMk id="3" creationId="{1FE50BB0-A566-B254-758E-D2D283223A64}"/>
          </ac:spMkLst>
        </pc:spChg>
        <pc:spChg chg="add mod">
          <ac:chgData name="考 张" userId="87b8017596393203" providerId="LiveId" clId="{F92837A2-BA46-4E8F-8924-F06151C91AFA}" dt="2024-02-25T13:00:14.393" v="415" actId="20577"/>
          <ac:spMkLst>
            <pc:docMk/>
            <pc:sldMk cId="3738849785" sldId="788"/>
            <ac:spMk id="6" creationId="{AFB7E762-4918-BC7F-89F9-BABFF1AF7807}"/>
          </ac:spMkLst>
        </pc:spChg>
        <pc:spChg chg="mod">
          <ac:chgData name="考 张" userId="87b8017596393203" providerId="LiveId" clId="{F92837A2-BA46-4E8F-8924-F06151C91AFA}" dt="2024-02-25T12:55:47.140" v="367"/>
          <ac:spMkLst>
            <pc:docMk/>
            <pc:sldMk cId="3738849785" sldId="788"/>
            <ac:spMk id="8" creationId="{D161F348-BDBF-6280-4832-AA6F95A49DF2}"/>
          </ac:spMkLst>
        </pc:spChg>
        <pc:spChg chg="mod">
          <ac:chgData name="考 张" userId="87b8017596393203" providerId="LiveId" clId="{F92837A2-BA46-4E8F-8924-F06151C91AFA}" dt="2024-02-25T12:55:47.140" v="367"/>
          <ac:spMkLst>
            <pc:docMk/>
            <pc:sldMk cId="3738849785" sldId="788"/>
            <ac:spMk id="12" creationId="{6A2F67C1-5215-49A8-FDD3-4E4A94AC8EF7}"/>
          </ac:spMkLst>
        </pc:spChg>
        <pc:spChg chg="mod">
          <ac:chgData name="考 张" userId="87b8017596393203" providerId="LiveId" clId="{F92837A2-BA46-4E8F-8924-F06151C91AFA}" dt="2024-02-25T12:55:47.140" v="367"/>
          <ac:spMkLst>
            <pc:docMk/>
            <pc:sldMk cId="3738849785" sldId="788"/>
            <ac:spMk id="13" creationId="{0ADFB4F7-C25E-9C9D-29E9-DE5B7B052C95}"/>
          </ac:spMkLst>
        </pc:spChg>
        <pc:spChg chg="mod">
          <ac:chgData name="考 张" userId="87b8017596393203" providerId="LiveId" clId="{F92837A2-BA46-4E8F-8924-F06151C91AFA}" dt="2024-02-25T12:55:47.140" v="367"/>
          <ac:spMkLst>
            <pc:docMk/>
            <pc:sldMk cId="3738849785" sldId="788"/>
            <ac:spMk id="14" creationId="{B24BFFCA-2794-6D2F-1A3A-1070ADEB5307}"/>
          </ac:spMkLst>
        </pc:spChg>
        <pc:spChg chg="mod">
          <ac:chgData name="考 张" userId="87b8017596393203" providerId="LiveId" clId="{F92837A2-BA46-4E8F-8924-F06151C91AFA}" dt="2024-02-25T12:55:47.140" v="367"/>
          <ac:spMkLst>
            <pc:docMk/>
            <pc:sldMk cId="3738849785" sldId="788"/>
            <ac:spMk id="15" creationId="{01E49B4B-C9A7-D9EF-7859-45EAB3F7BCFB}"/>
          </ac:spMkLst>
        </pc:spChg>
        <pc:spChg chg="mod">
          <ac:chgData name="考 张" userId="87b8017596393203" providerId="LiveId" clId="{F92837A2-BA46-4E8F-8924-F06151C91AFA}" dt="2024-02-25T12:55:47.140" v="367"/>
          <ac:spMkLst>
            <pc:docMk/>
            <pc:sldMk cId="3738849785" sldId="788"/>
            <ac:spMk id="16" creationId="{CA694181-4934-2481-A90A-EFE0F0BBDAB3}"/>
          </ac:spMkLst>
        </pc:spChg>
        <pc:spChg chg="mod">
          <ac:chgData name="考 张" userId="87b8017596393203" providerId="LiveId" clId="{F92837A2-BA46-4E8F-8924-F06151C91AFA}" dt="2024-02-25T12:55:47.140" v="367"/>
          <ac:spMkLst>
            <pc:docMk/>
            <pc:sldMk cId="3738849785" sldId="788"/>
            <ac:spMk id="17" creationId="{8F0CACB8-DF94-63AC-65FA-CBD9F0073226}"/>
          </ac:spMkLst>
        </pc:spChg>
        <pc:spChg chg="mod">
          <ac:chgData name="考 张" userId="87b8017596393203" providerId="LiveId" clId="{F92837A2-BA46-4E8F-8924-F06151C91AFA}" dt="2024-02-25T12:55:47.140" v="367"/>
          <ac:spMkLst>
            <pc:docMk/>
            <pc:sldMk cId="3738849785" sldId="788"/>
            <ac:spMk id="18" creationId="{DDAA86AC-DBAB-D00A-5D59-5682499C3038}"/>
          </ac:spMkLst>
        </pc:spChg>
        <pc:spChg chg="mod">
          <ac:chgData name="考 张" userId="87b8017596393203" providerId="LiveId" clId="{F92837A2-BA46-4E8F-8924-F06151C91AFA}" dt="2024-02-25T12:55:52.395" v="368"/>
          <ac:spMkLst>
            <pc:docMk/>
            <pc:sldMk cId="3738849785" sldId="788"/>
            <ac:spMk id="20" creationId="{87AC14F0-7E6B-5584-226F-47614F5576E0}"/>
          </ac:spMkLst>
        </pc:spChg>
        <pc:spChg chg="mod">
          <ac:chgData name="考 张" userId="87b8017596393203" providerId="LiveId" clId="{F92837A2-BA46-4E8F-8924-F06151C91AFA}" dt="2024-02-25T12:55:52.395" v="368"/>
          <ac:spMkLst>
            <pc:docMk/>
            <pc:sldMk cId="3738849785" sldId="788"/>
            <ac:spMk id="24" creationId="{61F1CA4E-1A4C-3F26-E676-828B6F04FFE3}"/>
          </ac:spMkLst>
        </pc:spChg>
        <pc:spChg chg="mod">
          <ac:chgData name="考 张" userId="87b8017596393203" providerId="LiveId" clId="{F92837A2-BA46-4E8F-8924-F06151C91AFA}" dt="2024-02-25T12:55:52.395" v="368"/>
          <ac:spMkLst>
            <pc:docMk/>
            <pc:sldMk cId="3738849785" sldId="788"/>
            <ac:spMk id="25" creationId="{26F4F05C-66C6-1D32-855C-DD61053E8BE9}"/>
          </ac:spMkLst>
        </pc:spChg>
        <pc:spChg chg="mod">
          <ac:chgData name="考 张" userId="87b8017596393203" providerId="LiveId" clId="{F92837A2-BA46-4E8F-8924-F06151C91AFA}" dt="2024-02-25T12:55:52.395" v="368"/>
          <ac:spMkLst>
            <pc:docMk/>
            <pc:sldMk cId="3738849785" sldId="788"/>
            <ac:spMk id="26" creationId="{D0590B69-BDC7-069D-C78A-BE8EA18F50D5}"/>
          </ac:spMkLst>
        </pc:spChg>
        <pc:spChg chg="mod">
          <ac:chgData name="考 张" userId="87b8017596393203" providerId="LiveId" clId="{F92837A2-BA46-4E8F-8924-F06151C91AFA}" dt="2024-02-25T12:55:52.395" v="368"/>
          <ac:spMkLst>
            <pc:docMk/>
            <pc:sldMk cId="3738849785" sldId="788"/>
            <ac:spMk id="27" creationId="{5892BBAD-CC78-2E4A-B94D-79CFDFBF5D70}"/>
          </ac:spMkLst>
        </pc:spChg>
        <pc:spChg chg="mod">
          <ac:chgData name="考 张" userId="87b8017596393203" providerId="LiveId" clId="{F92837A2-BA46-4E8F-8924-F06151C91AFA}" dt="2024-02-25T12:55:52.395" v="368"/>
          <ac:spMkLst>
            <pc:docMk/>
            <pc:sldMk cId="3738849785" sldId="788"/>
            <ac:spMk id="28" creationId="{61AC1F60-C559-6229-CBEE-DFFBC7E8AE42}"/>
          </ac:spMkLst>
        </pc:spChg>
        <pc:spChg chg="mod">
          <ac:chgData name="考 张" userId="87b8017596393203" providerId="LiveId" clId="{F92837A2-BA46-4E8F-8924-F06151C91AFA}" dt="2024-02-25T12:55:52.395" v="368"/>
          <ac:spMkLst>
            <pc:docMk/>
            <pc:sldMk cId="3738849785" sldId="788"/>
            <ac:spMk id="29" creationId="{462A0715-D45A-F145-97D0-EBA4C83AC877}"/>
          </ac:spMkLst>
        </pc:spChg>
        <pc:spChg chg="mod">
          <ac:chgData name="考 张" userId="87b8017596393203" providerId="LiveId" clId="{F92837A2-BA46-4E8F-8924-F06151C91AFA}" dt="2024-02-25T12:55:52.395" v="368"/>
          <ac:spMkLst>
            <pc:docMk/>
            <pc:sldMk cId="3738849785" sldId="788"/>
            <ac:spMk id="30" creationId="{55278EFA-AF5E-113C-13FA-A5D11A76F6F6}"/>
          </ac:spMkLst>
        </pc:spChg>
        <pc:spChg chg="mod">
          <ac:chgData name="考 张" userId="87b8017596393203" providerId="LiveId" clId="{F92837A2-BA46-4E8F-8924-F06151C91AFA}" dt="2024-02-25T12:56:23.738" v="374"/>
          <ac:spMkLst>
            <pc:docMk/>
            <pc:sldMk cId="3738849785" sldId="788"/>
            <ac:spMk id="33" creationId="{82541A7B-E2CD-B9C7-06C4-CFA6FD68251F}"/>
          </ac:spMkLst>
        </pc:spChg>
        <pc:spChg chg="mod">
          <ac:chgData name="考 张" userId="87b8017596393203" providerId="LiveId" clId="{F92837A2-BA46-4E8F-8924-F06151C91AFA}" dt="2024-02-25T12:56:23.738" v="374"/>
          <ac:spMkLst>
            <pc:docMk/>
            <pc:sldMk cId="3738849785" sldId="788"/>
            <ac:spMk id="37" creationId="{16457A69-5318-A131-F96C-BC9ECF4877BD}"/>
          </ac:spMkLst>
        </pc:spChg>
        <pc:spChg chg="mod">
          <ac:chgData name="考 张" userId="87b8017596393203" providerId="LiveId" clId="{F92837A2-BA46-4E8F-8924-F06151C91AFA}" dt="2024-02-25T12:56:23.738" v="374"/>
          <ac:spMkLst>
            <pc:docMk/>
            <pc:sldMk cId="3738849785" sldId="788"/>
            <ac:spMk id="38" creationId="{421A1B56-30E2-3D5E-DAC8-1CAEC1C0E74B}"/>
          </ac:spMkLst>
        </pc:spChg>
        <pc:spChg chg="mod">
          <ac:chgData name="考 张" userId="87b8017596393203" providerId="LiveId" clId="{F92837A2-BA46-4E8F-8924-F06151C91AFA}" dt="2024-02-25T12:56:23.738" v="374"/>
          <ac:spMkLst>
            <pc:docMk/>
            <pc:sldMk cId="3738849785" sldId="788"/>
            <ac:spMk id="39" creationId="{E83E1E78-7AA6-DE8E-6542-F1299F45F761}"/>
          </ac:spMkLst>
        </pc:spChg>
        <pc:spChg chg="mod">
          <ac:chgData name="考 张" userId="87b8017596393203" providerId="LiveId" clId="{F92837A2-BA46-4E8F-8924-F06151C91AFA}" dt="2024-02-25T12:56:23.738" v="374"/>
          <ac:spMkLst>
            <pc:docMk/>
            <pc:sldMk cId="3738849785" sldId="788"/>
            <ac:spMk id="40" creationId="{87558969-5B52-2D3F-CDFE-E1FBD6782A3D}"/>
          </ac:spMkLst>
        </pc:spChg>
        <pc:spChg chg="mod">
          <ac:chgData name="考 张" userId="87b8017596393203" providerId="LiveId" clId="{F92837A2-BA46-4E8F-8924-F06151C91AFA}" dt="2024-02-25T12:56:23.738" v="374"/>
          <ac:spMkLst>
            <pc:docMk/>
            <pc:sldMk cId="3738849785" sldId="788"/>
            <ac:spMk id="41" creationId="{4CE5DD1C-1040-9736-364E-2A17111DD5B7}"/>
          </ac:spMkLst>
        </pc:spChg>
        <pc:spChg chg="mod">
          <ac:chgData name="考 张" userId="87b8017596393203" providerId="LiveId" clId="{F92837A2-BA46-4E8F-8924-F06151C91AFA}" dt="2024-02-25T12:56:23.738" v="374"/>
          <ac:spMkLst>
            <pc:docMk/>
            <pc:sldMk cId="3738849785" sldId="788"/>
            <ac:spMk id="42" creationId="{19223461-48BF-357A-A5C2-F0599194601D}"/>
          </ac:spMkLst>
        </pc:spChg>
        <pc:spChg chg="mod">
          <ac:chgData name="考 张" userId="87b8017596393203" providerId="LiveId" clId="{F92837A2-BA46-4E8F-8924-F06151C91AFA}" dt="2024-02-25T12:56:23.738" v="374"/>
          <ac:spMkLst>
            <pc:docMk/>
            <pc:sldMk cId="3738849785" sldId="788"/>
            <ac:spMk id="43" creationId="{7C5E5F9A-9DCD-7D6E-7475-F8766BD9BC9D}"/>
          </ac:spMkLst>
        </pc:spChg>
        <pc:spChg chg="add">
          <ac:chgData name="考 张" userId="87b8017596393203" providerId="LiveId" clId="{F92837A2-BA46-4E8F-8924-F06151C91AFA}" dt="2024-02-25T12:59:46.893" v="395" actId="11529"/>
          <ac:spMkLst>
            <pc:docMk/>
            <pc:sldMk cId="3738849785" sldId="788"/>
            <ac:spMk id="44" creationId="{BDC1D86D-E40C-2BF0-B773-0C4F27A12619}"/>
          </ac:spMkLst>
        </pc:spChg>
        <pc:spChg chg="add mod">
          <ac:chgData name="考 张" userId="87b8017596393203" providerId="LiveId" clId="{F92837A2-BA46-4E8F-8924-F06151C91AFA}" dt="2024-02-25T13:00:06.391" v="412" actId="1076"/>
          <ac:spMkLst>
            <pc:docMk/>
            <pc:sldMk cId="3738849785" sldId="788"/>
            <ac:spMk id="45" creationId="{556A6EF5-8C1B-C11C-A492-A3830363C439}"/>
          </ac:spMkLst>
        </pc:spChg>
        <pc:grpChg chg="add mod">
          <ac:chgData name="考 张" userId="87b8017596393203" providerId="LiveId" clId="{F92837A2-BA46-4E8F-8924-F06151C91AFA}" dt="2024-02-25T12:55:47.140" v="367"/>
          <ac:grpSpMkLst>
            <pc:docMk/>
            <pc:sldMk cId="3738849785" sldId="788"/>
            <ac:grpSpMk id="7" creationId="{12C3DEFC-27C5-4138-5657-941D7FB123BA}"/>
          </ac:grpSpMkLst>
        </pc:grpChg>
        <pc:grpChg chg="mod">
          <ac:chgData name="考 张" userId="87b8017596393203" providerId="LiveId" clId="{F92837A2-BA46-4E8F-8924-F06151C91AFA}" dt="2024-02-25T12:55:47.140" v="367"/>
          <ac:grpSpMkLst>
            <pc:docMk/>
            <pc:sldMk cId="3738849785" sldId="788"/>
            <ac:grpSpMk id="9" creationId="{9A17CAF9-6FD4-5B0D-D60D-694622750887}"/>
          </ac:grpSpMkLst>
        </pc:grpChg>
        <pc:grpChg chg="mod">
          <ac:chgData name="考 张" userId="87b8017596393203" providerId="LiveId" clId="{F92837A2-BA46-4E8F-8924-F06151C91AFA}" dt="2024-02-25T12:55:47.140" v="367"/>
          <ac:grpSpMkLst>
            <pc:docMk/>
            <pc:sldMk cId="3738849785" sldId="788"/>
            <ac:grpSpMk id="10" creationId="{3AC61DC2-E00D-3335-075D-4CBC74DBC6C3}"/>
          </ac:grpSpMkLst>
        </pc:grpChg>
        <pc:grpChg chg="mod">
          <ac:chgData name="考 张" userId="87b8017596393203" providerId="LiveId" clId="{F92837A2-BA46-4E8F-8924-F06151C91AFA}" dt="2024-02-25T12:55:47.140" v="367"/>
          <ac:grpSpMkLst>
            <pc:docMk/>
            <pc:sldMk cId="3738849785" sldId="788"/>
            <ac:grpSpMk id="11" creationId="{B8E12C0A-7A04-54F3-8662-DB0BF2A5CB5B}"/>
          </ac:grpSpMkLst>
        </pc:grpChg>
        <pc:grpChg chg="add mod">
          <ac:chgData name="考 张" userId="87b8017596393203" providerId="LiveId" clId="{F92837A2-BA46-4E8F-8924-F06151C91AFA}" dt="2024-02-25T12:55:52.395" v="368"/>
          <ac:grpSpMkLst>
            <pc:docMk/>
            <pc:sldMk cId="3738849785" sldId="788"/>
            <ac:grpSpMk id="19" creationId="{BC7DF42B-0F31-A114-4FDD-D51C92DFBF31}"/>
          </ac:grpSpMkLst>
        </pc:grpChg>
        <pc:grpChg chg="mod">
          <ac:chgData name="考 张" userId="87b8017596393203" providerId="LiveId" clId="{F92837A2-BA46-4E8F-8924-F06151C91AFA}" dt="2024-02-25T12:55:52.395" v="368"/>
          <ac:grpSpMkLst>
            <pc:docMk/>
            <pc:sldMk cId="3738849785" sldId="788"/>
            <ac:grpSpMk id="21" creationId="{BF073A63-2EE9-3BC5-AB37-4590380B8274}"/>
          </ac:grpSpMkLst>
        </pc:grpChg>
        <pc:grpChg chg="mod">
          <ac:chgData name="考 张" userId="87b8017596393203" providerId="LiveId" clId="{F92837A2-BA46-4E8F-8924-F06151C91AFA}" dt="2024-02-25T12:55:52.395" v="368"/>
          <ac:grpSpMkLst>
            <pc:docMk/>
            <pc:sldMk cId="3738849785" sldId="788"/>
            <ac:grpSpMk id="22" creationId="{C6AB94C4-9C5C-E6B6-8982-321EC6D09609}"/>
          </ac:grpSpMkLst>
        </pc:grpChg>
        <pc:grpChg chg="mod">
          <ac:chgData name="考 张" userId="87b8017596393203" providerId="LiveId" clId="{F92837A2-BA46-4E8F-8924-F06151C91AFA}" dt="2024-02-25T12:55:52.395" v="368"/>
          <ac:grpSpMkLst>
            <pc:docMk/>
            <pc:sldMk cId="3738849785" sldId="788"/>
            <ac:grpSpMk id="23" creationId="{B932E8AF-A30D-7335-6859-B1DD88DB6442}"/>
          </ac:grpSpMkLst>
        </pc:grpChg>
        <pc:grpChg chg="add mod">
          <ac:chgData name="考 张" userId="87b8017596393203" providerId="LiveId" clId="{F92837A2-BA46-4E8F-8924-F06151C91AFA}" dt="2024-02-25T13:01:03.629" v="416" actId="1076"/>
          <ac:grpSpMkLst>
            <pc:docMk/>
            <pc:sldMk cId="3738849785" sldId="788"/>
            <ac:grpSpMk id="32" creationId="{C2D3449F-03D4-0B91-D976-D95B956440C8}"/>
          </ac:grpSpMkLst>
        </pc:grpChg>
        <pc:grpChg chg="mod">
          <ac:chgData name="考 张" userId="87b8017596393203" providerId="LiveId" clId="{F92837A2-BA46-4E8F-8924-F06151C91AFA}" dt="2024-02-25T12:56:23.738" v="374"/>
          <ac:grpSpMkLst>
            <pc:docMk/>
            <pc:sldMk cId="3738849785" sldId="788"/>
            <ac:grpSpMk id="34" creationId="{8D8A2420-7D39-ADE3-2525-EE7026625D43}"/>
          </ac:grpSpMkLst>
        </pc:grpChg>
        <pc:grpChg chg="mod">
          <ac:chgData name="考 张" userId="87b8017596393203" providerId="LiveId" clId="{F92837A2-BA46-4E8F-8924-F06151C91AFA}" dt="2024-02-25T12:56:23.738" v="374"/>
          <ac:grpSpMkLst>
            <pc:docMk/>
            <pc:sldMk cId="3738849785" sldId="788"/>
            <ac:grpSpMk id="35" creationId="{2F3DA013-7500-15EE-1A0B-D37011BFBEFC}"/>
          </ac:grpSpMkLst>
        </pc:grpChg>
        <pc:grpChg chg="mod">
          <ac:chgData name="考 张" userId="87b8017596393203" providerId="LiveId" clId="{F92837A2-BA46-4E8F-8924-F06151C91AFA}" dt="2024-02-25T12:56:23.738" v="374"/>
          <ac:grpSpMkLst>
            <pc:docMk/>
            <pc:sldMk cId="3738849785" sldId="788"/>
            <ac:grpSpMk id="36" creationId="{17510A21-DFBC-F30E-D37E-3673F8D3CA56}"/>
          </ac:grpSpMkLst>
        </pc:grpChg>
        <pc:picChg chg="add mod">
          <ac:chgData name="考 张" userId="87b8017596393203" providerId="LiveId" clId="{F92837A2-BA46-4E8F-8924-F06151C91AFA}" dt="2024-02-25T12:53:46.388" v="329" actId="1076"/>
          <ac:picMkLst>
            <pc:docMk/>
            <pc:sldMk cId="3738849785" sldId="788"/>
            <ac:picMk id="5" creationId="{2477B710-C13A-68DC-344D-60C5EB67EFCC}"/>
          </ac:picMkLst>
        </pc:picChg>
        <pc:picChg chg="add mod">
          <ac:chgData name="考 张" userId="87b8017596393203" providerId="LiveId" clId="{F92837A2-BA46-4E8F-8924-F06151C91AFA}" dt="2024-02-25T12:56:21.687" v="373" actId="1076"/>
          <ac:picMkLst>
            <pc:docMk/>
            <pc:sldMk cId="3738849785" sldId="788"/>
            <ac:picMk id="31" creationId="{C29DA1DF-6B11-BAF5-830B-42740A5EA040}"/>
          </ac:picMkLst>
        </pc:picChg>
      </pc:sldChg>
      <pc:sldChg chg="addSp delSp modSp add mod">
        <pc:chgData name="考 张" userId="87b8017596393203" providerId="LiveId" clId="{F92837A2-BA46-4E8F-8924-F06151C91AFA}" dt="2024-02-25T14:45:14.286" v="749" actId="14100"/>
        <pc:sldMkLst>
          <pc:docMk/>
          <pc:sldMk cId="841329115" sldId="789"/>
        </pc:sldMkLst>
        <pc:spChg chg="add del mod">
          <ac:chgData name="考 张" userId="87b8017596393203" providerId="LiveId" clId="{F92837A2-BA46-4E8F-8924-F06151C91AFA}" dt="2024-02-25T14:41:41.124" v="732" actId="478"/>
          <ac:spMkLst>
            <pc:docMk/>
            <pc:sldMk cId="841329115" sldId="789"/>
            <ac:spMk id="3" creationId="{3A64C094-FC27-5A19-93D7-2119565D80BE}"/>
          </ac:spMkLst>
        </pc:spChg>
        <pc:spChg chg="mod">
          <ac:chgData name="考 张" userId="87b8017596393203" providerId="LiveId" clId="{F92837A2-BA46-4E8F-8924-F06151C91AFA}" dt="2024-02-25T14:41:16.125" v="726"/>
          <ac:spMkLst>
            <pc:docMk/>
            <pc:sldMk cId="841329115" sldId="789"/>
            <ac:spMk id="8" creationId="{47A2A8B5-D6E4-4967-0F45-0136B4C37652}"/>
          </ac:spMkLst>
        </pc:spChg>
        <pc:spChg chg="mod">
          <ac:chgData name="考 张" userId="87b8017596393203" providerId="LiveId" clId="{F92837A2-BA46-4E8F-8924-F06151C91AFA}" dt="2024-02-25T14:41:35.438" v="731" actId="1076"/>
          <ac:spMkLst>
            <pc:docMk/>
            <pc:sldMk cId="841329115" sldId="789"/>
            <ac:spMk id="13" creationId="{DCE1606F-DA0A-F1C4-7845-0BEA7EF469F3}"/>
          </ac:spMkLst>
        </pc:spChg>
        <pc:spChg chg="mod">
          <ac:chgData name="考 张" userId="87b8017596393203" providerId="LiveId" clId="{F92837A2-BA46-4E8F-8924-F06151C91AFA}" dt="2024-02-25T14:45:14.286" v="749" actId="14100"/>
          <ac:spMkLst>
            <pc:docMk/>
            <pc:sldMk cId="841329115" sldId="789"/>
            <ac:spMk id="17" creationId="{98CDCEEB-FA8A-6577-D39F-D0EFA7C2ED9E}"/>
          </ac:spMkLst>
        </pc:spChg>
        <pc:picChg chg="del">
          <ac:chgData name="考 张" userId="87b8017596393203" providerId="LiveId" clId="{F92837A2-BA46-4E8F-8924-F06151C91AFA}" dt="2024-02-25T14:41:21.919" v="727" actId="478"/>
          <ac:picMkLst>
            <pc:docMk/>
            <pc:sldMk cId="841329115" sldId="789"/>
            <ac:picMk id="4" creationId="{2488DB3C-9768-D191-DAA9-18206F9A15D7}"/>
          </ac:picMkLst>
        </pc:picChg>
        <pc:picChg chg="add mod">
          <ac:chgData name="考 张" userId="87b8017596393203" providerId="LiveId" clId="{F92837A2-BA46-4E8F-8924-F06151C91AFA}" dt="2024-02-25T14:41:26.379" v="729" actId="1076"/>
          <ac:picMkLst>
            <pc:docMk/>
            <pc:sldMk cId="841329115" sldId="789"/>
            <ac:picMk id="6" creationId="{8BBA7693-CA1D-4820-B390-47E5E6B6A996}"/>
          </ac:picMkLst>
        </pc:picChg>
        <pc:picChg chg="add del mod">
          <ac:chgData name="考 张" userId="87b8017596393203" providerId="LiveId" clId="{F92837A2-BA46-4E8F-8924-F06151C91AFA}" dt="2024-02-25T14:44:26.606" v="738" actId="478"/>
          <ac:picMkLst>
            <pc:docMk/>
            <pc:sldMk cId="841329115" sldId="789"/>
            <ac:picMk id="7" creationId="{7D057830-C252-0AC8-1C73-0A4068F0DD36}"/>
          </ac:picMkLst>
        </pc:picChg>
        <pc:picChg chg="add mod">
          <ac:chgData name="考 张" userId="87b8017596393203" providerId="LiveId" clId="{F92837A2-BA46-4E8F-8924-F06151C91AFA}" dt="2024-02-25T14:44:35.454" v="742" actId="14100"/>
          <ac:picMkLst>
            <pc:docMk/>
            <pc:sldMk cId="841329115" sldId="789"/>
            <ac:picMk id="10" creationId="{954B2F0D-7C7B-44A8-AB52-E515B9D072F8}"/>
          </ac:picMkLst>
        </pc:picChg>
        <pc:picChg chg="del">
          <ac:chgData name="考 张" userId="87b8017596393203" providerId="LiveId" clId="{F92837A2-BA46-4E8F-8924-F06151C91AFA}" dt="2024-02-25T14:41:42.629" v="733" actId="478"/>
          <ac:picMkLst>
            <pc:docMk/>
            <pc:sldMk cId="841329115" sldId="789"/>
            <ac:picMk id="15" creationId="{8F1F045D-0CBA-A05F-F613-C151F0C6EA15}"/>
          </ac:picMkLst>
        </pc:picChg>
      </pc:sldChg>
      <pc:sldChg chg="addSp delSp modSp add mod">
        <pc:chgData name="考 张" userId="87b8017596393203" providerId="LiveId" clId="{F92837A2-BA46-4E8F-8924-F06151C91AFA}" dt="2024-02-25T14:48:14.375" v="787" actId="2711"/>
        <pc:sldMkLst>
          <pc:docMk/>
          <pc:sldMk cId="2459770380" sldId="790"/>
        </pc:sldMkLst>
        <pc:spChg chg="mod">
          <ac:chgData name="考 张" userId="87b8017596393203" providerId="LiveId" clId="{F92837A2-BA46-4E8F-8924-F06151C91AFA}" dt="2024-02-25T14:46:43.185" v="762" actId="21"/>
          <ac:spMkLst>
            <pc:docMk/>
            <pc:sldMk cId="2459770380" sldId="790"/>
            <ac:spMk id="3" creationId="{44BF2AAD-AB4B-C134-E990-622753E7FBDB}"/>
          </ac:spMkLst>
        </pc:spChg>
        <pc:spChg chg="add mod">
          <ac:chgData name="考 张" userId="87b8017596393203" providerId="LiveId" clId="{F92837A2-BA46-4E8F-8924-F06151C91AFA}" dt="2024-02-25T14:46:38.048" v="761" actId="1076"/>
          <ac:spMkLst>
            <pc:docMk/>
            <pc:sldMk cId="2459770380" sldId="790"/>
            <ac:spMk id="13" creationId="{B29C104E-1959-F043-63F0-050AE1626B45}"/>
          </ac:spMkLst>
        </pc:spChg>
        <pc:spChg chg="add mod">
          <ac:chgData name="考 张" userId="87b8017596393203" providerId="LiveId" clId="{F92837A2-BA46-4E8F-8924-F06151C91AFA}" dt="2024-02-25T14:46:38.048" v="761" actId="1076"/>
          <ac:spMkLst>
            <pc:docMk/>
            <pc:sldMk cId="2459770380" sldId="790"/>
            <ac:spMk id="15" creationId="{F91D008E-CEF9-5D60-4526-35C2C6580C6C}"/>
          </ac:spMkLst>
        </pc:spChg>
        <pc:spChg chg="add mod">
          <ac:chgData name="考 张" userId="87b8017596393203" providerId="LiveId" clId="{F92837A2-BA46-4E8F-8924-F06151C91AFA}" dt="2024-02-25T14:46:38.048" v="761" actId="1076"/>
          <ac:spMkLst>
            <pc:docMk/>
            <pc:sldMk cId="2459770380" sldId="790"/>
            <ac:spMk id="16" creationId="{EF3C65D0-44AE-6BE1-312D-8C34231999FA}"/>
          </ac:spMkLst>
        </pc:spChg>
        <pc:spChg chg="add mod">
          <ac:chgData name="考 张" userId="87b8017596393203" providerId="LiveId" clId="{F92837A2-BA46-4E8F-8924-F06151C91AFA}" dt="2024-02-25T14:46:38.048" v="761" actId="1076"/>
          <ac:spMkLst>
            <pc:docMk/>
            <pc:sldMk cId="2459770380" sldId="790"/>
            <ac:spMk id="17" creationId="{DD55DCA1-4B10-2171-6765-AC21580DDBC9}"/>
          </ac:spMkLst>
        </pc:spChg>
        <pc:spChg chg="add mod">
          <ac:chgData name="考 张" userId="87b8017596393203" providerId="LiveId" clId="{F92837A2-BA46-4E8F-8924-F06151C91AFA}" dt="2024-02-25T14:46:38.048" v="761" actId="1076"/>
          <ac:spMkLst>
            <pc:docMk/>
            <pc:sldMk cId="2459770380" sldId="790"/>
            <ac:spMk id="18" creationId="{80611FAE-BA8B-3F30-D46A-DF80F648C6F4}"/>
          </ac:spMkLst>
        </pc:spChg>
        <pc:spChg chg="add del mod">
          <ac:chgData name="考 张" userId="87b8017596393203" providerId="LiveId" clId="{F92837A2-BA46-4E8F-8924-F06151C91AFA}" dt="2024-02-25T14:47:15.517" v="774"/>
          <ac:spMkLst>
            <pc:docMk/>
            <pc:sldMk cId="2459770380" sldId="790"/>
            <ac:spMk id="20" creationId="{C398B664-CA39-6621-0A1E-688050FB3584}"/>
          </ac:spMkLst>
        </pc:spChg>
        <pc:spChg chg="add del">
          <ac:chgData name="考 张" userId="87b8017596393203" providerId="LiveId" clId="{F92837A2-BA46-4E8F-8924-F06151C91AFA}" dt="2024-02-25T14:47:18.267" v="776" actId="22"/>
          <ac:spMkLst>
            <pc:docMk/>
            <pc:sldMk cId="2459770380" sldId="790"/>
            <ac:spMk id="23" creationId="{500EABF6-5544-5F07-059F-8FEA3F43D594}"/>
          </ac:spMkLst>
        </pc:spChg>
        <pc:spChg chg="add mod">
          <ac:chgData name="考 张" userId="87b8017596393203" providerId="LiveId" clId="{F92837A2-BA46-4E8F-8924-F06151C91AFA}" dt="2024-02-25T14:48:14.375" v="787" actId="2711"/>
          <ac:spMkLst>
            <pc:docMk/>
            <pc:sldMk cId="2459770380" sldId="790"/>
            <ac:spMk id="25" creationId="{99EE6153-11F1-89C0-073E-76623F38004B}"/>
          </ac:spMkLst>
        </pc:spChg>
        <pc:picChg chg="del">
          <ac:chgData name="考 张" userId="87b8017596393203" providerId="LiveId" clId="{F92837A2-BA46-4E8F-8924-F06151C91AFA}" dt="2024-02-25T14:46:31.965" v="759" actId="478"/>
          <ac:picMkLst>
            <pc:docMk/>
            <pc:sldMk cId="2459770380" sldId="790"/>
            <ac:picMk id="4" creationId="{BE5AE1BD-E422-4874-C9FA-7F197582721A}"/>
          </ac:picMkLst>
        </pc:picChg>
        <pc:picChg chg="del">
          <ac:chgData name="考 张" userId="87b8017596393203" providerId="LiveId" clId="{F92837A2-BA46-4E8F-8924-F06151C91AFA}" dt="2024-02-25T14:46:31.965" v="759" actId="478"/>
          <ac:picMkLst>
            <pc:docMk/>
            <pc:sldMk cId="2459770380" sldId="790"/>
            <ac:picMk id="6" creationId="{FA221514-4420-C0D6-2B7E-5F9B883AE6F7}"/>
          </ac:picMkLst>
        </pc:picChg>
        <pc:picChg chg="add mod">
          <ac:chgData name="考 张" userId="87b8017596393203" providerId="LiveId" clId="{F92837A2-BA46-4E8F-8924-F06151C91AFA}" dt="2024-02-25T14:46:38.048" v="761" actId="1076"/>
          <ac:picMkLst>
            <pc:docMk/>
            <pc:sldMk cId="2459770380" sldId="790"/>
            <ac:picMk id="7" creationId="{5B18C8AF-23D9-F805-CE06-4D39CA17D28A}"/>
          </ac:picMkLst>
        </pc:picChg>
        <pc:picChg chg="add mod">
          <ac:chgData name="考 张" userId="87b8017596393203" providerId="LiveId" clId="{F92837A2-BA46-4E8F-8924-F06151C91AFA}" dt="2024-02-25T14:46:38.048" v="761" actId="1076"/>
          <ac:picMkLst>
            <pc:docMk/>
            <pc:sldMk cId="2459770380" sldId="790"/>
            <ac:picMk id="8" creationId="{FA09901E-21B4-4823-052C-DB63DE1C01FB}"/>
          </ac:picMkLst>
        </pc:picChg>
        <pc:picChg chg="add mod">
          <ac:chgData name="考 张" userId="87b8017596393203" providerId="LiveId" clId="{F92837A2-BA46-4E8F-8924-F06151C91AFA}" dt="2024-02-25T14:46:38.048" v="761" actId="1076"/>
          <ac:picMkLst>
            <pc:docMk/>
            <pc:sldMk cId="2459770380" sldId="790"/>
            <ac:picMk id="10" creationId="{15151B7D-2DC5-5152-DABE-7B63EA635B25}"/>
          </ac:picMkLst>
        </pc:picChg>
        <pc:picChg chg="add mod">
          <ac:chgData name="考 张" userId="87b8017596393203" providerId="LiveId" clId="{F92837A2-BA46-4E8F-8924-F06151C91AFA}" dt="2024-02-25T14:46:38.048" v="761" actId="1076"/>
          <ac:picMkLst>
            <pc:docMk/>
            <pc:sldMk cId="2459770380" sldId="790"/>
            <ac:picMk id="11" creationId="{769C900D-D3D9-B460-7458-741FC1F0ADB5}"/>
          </ac:picMkLst>
        </pc:picChg>
      </pc:sldChg>
      <pc:sldChg chg="addSp delSp modSp add mod">
        <pc:chgData name="考 张" userId="87b8017596393203" providerId="LiveId" clId="{F92837A2-BA46-4E8F-8924-F06151C91AFA}" dt="2024-02-25T14:50:26.029" v="811" actId="1076"/>
        <pc:sldMkLst>
          <pc:docMk/>
          <pc:sldMk cId="27065252" sldId="791"/>
        </pc:sldMkLst>
        <pc:spChg chg="mod">
          <ac:chgData name="考 张" userId="87b8017596393203" providerId="LiveId" clId="{F92837A2-BA46-4E8F-8924-F06151C91AFA}" dt="2024-02-25T14:49:39.748" v="800" actId="113"/>
          <ac:spMkLst>
            <pc:docMk/>
            <pc:sldMk cId="27065252" sldId="791"/>
            <ac:spMk id="3" creationId="{22CFD5FA-6DC5-50A6-8383-FC81431E636A}"/>
          </ac:spMkLst>
        </pc:spChg>
        <pc:spChg chg="add mod">
          <ac:chgData name="考 张" userId="87b8017596393203" providerId="LiveId" clId="{F92837A2-BA46-4E8F-8924-F06151C91AFA}" dt="2024-02-25T14:50:06.619" v="804" actId="404"/>
          <ac:spMkLst>
            <pc:docMk/>
            <pc:sldMk cId="27065252" sldId="791"/>
            <ac:spMk id="4" creationId="{7E4A0979-D03D-9761-9E8C-06FD5BE6AE9C}"/>
          </ac:spMkLst>
        </pc:spChg>
        <pc:spChg chg="add del">
          <ac:chgData name="考 张" userId="87b8017596393203" providerId="LiveId" clId="{F92837A2-BA46-4E8F-8924-F06151C91AFA}" dt="2024-02-25T14:49:23.143" v="797" actId="478"/>
          <ac:spMkLst>
            <pc:docMk/>
            <pc:sldMk cId="27065252" sldId="791"/>
            <ac:spMk id="13" creationId="{B9B7D317-C8FA-CB0E-E6E7-E1A1C212D0CC}"/>
          </ac:spMkLst>
        </pc:spChg>
        <pc:spChg chg="add del">
          <ac:chgData name="考 张" userId="87b8017596393203" providerId="LiveId" clId="{F92837A2-BA46-4E8F-8924-F06151C91AFA}" dt="2024-02-25T14:49:23.143" v="797" actId="478"/>
          <ac:spMkLst>
            <pc:docMk/>
            <pc:sldMk cId="27065252" sldId="791"/>
            <ac:spMk id="15" creationId="{856B278D-0B88-1540-72F5-D178E33388EC}"/>
          </ac:spMkLst>
        </pc:spChg>
        <pc:spChg chg="add del">
          <ac:chgData name="考 张" userId="87b8017596393203" providerId="LiveId" clId="{F92837A2-BA46-4E8F-8924-F06151C91AFA}" dt="2024-02-25T14:49:23.143" v="797" actId="478"/>
          <ac:spMkLst>
            <pc:docMk/>
            <pc:sldMk cId="27065252" sldId="791"/>
            <ac:spMk id="16" creationId="{59FD9C58-46C4-3B6B-42BB-FEE650C9734E}"/>
          </ac:spMkLst>
        </pc:spChg>
        <pc:spChg chg="add del">
          <ac:chgData name="考 张" userId="87b8017596393203" providerId="LiveId" clId="{F92837A2-BA46-4E8F-8924-F06151C91AFA}" dt="2024-02-25T14:49:23.143" v="797" actId="478"/>
          <ac:spMkLst>
            <pc:docMk/>
            <pc:sldMk cId="27065252" sldId="791"/>
            <ac:spMk id="17" creationId="{ADD6E547-AEC1-6FE3-02BB-7316E696B0A7}"/>
          </ac:spMkLst>
        </pc:spChg>
        <pc:spChg chg="add del">
          <ac:chgData name="考 张" userId="87b8017596393203" providerId="LiveId" clId="{F92837A2-BA46-4E8F-8924-F06151C91AFA}" dt="2024-02-25T14:49:23.143" v="797" actId="478"/>
          <ac:spMkLst>
            <pc:docMk/>
            <pc:sldMk cId="27065252" sldId="791"/>
            <ac:spMk id="18" creationId="{7548A766-0188-2EEB-0633-B7D998FF54B9}"/>
          </ac:spMkLst>
        </pc:spChg>
        <pc:spChg chg="add mod">
          <ac:chgData name="考 张" userId="87b8017596393203" providerId="LiveId" clId="{F92837A2-BA46-4E8F-8924-F06151C91AFA}" dt="2024-02-25T14:50:18.645" v="809" actId="1076"/>
          <ac:spMkLst>
            <pc:docMk/>
            <pc:sldMk cId="27065252" sldId="791"/>
            <ac:spMk id="20" creationId="{33328AD8-9BF6-4467-B07D-91B10AB5D154}"/>
          </ac:spMkLst>
        </pc:spChg>
        <pc:spChg chg="add mod">
          <ac:chgData name="考 张" userId="87b8017596393203" providerId="LiveId" clId="{F92837A2-BA46-4E8F-8924-F06151C91AFA}" dt="2024-02-25T14:50:13.342" v="806" actId="14100"/>
          <ac:spMkLst>
            <pc:docMk/>
            <pc:sldMk cId="27065252" sldId="791"/>
            <ac:spMk id="21" creationId="{DAC45E02-C2D3-00BE-CB41-ACDDEB0F939B}"/>
          </ac:spMkLst>
        </pc:spChg>
        <pc:spChg chg="add del">
          <ac:chgData name="考 张" userId="87b8017596393203" providerId="LiveId" clId="{F92837A2-BA46-4E8F-8924-F06151C91AFA}" dt="2024-02-25T14:49:20.537" v="796" actId="478"/>
          <ac:spMkLst>
            <pc:docMk/>
            <pc:sldMk cId="27065252" sldId="791"/>
            <ac:spMk id="22" creationId="{6E742344-87EE-5E6B-5DF5-063FC6239A35}"/>
          </ac:spMkLst>
        </pc:spChg>
        <pc:spChg chg="add mod">
          <ac:chgData name="考 张" userId="87b8017596393203" providerId="LiveId" clId="{F92837A2-BA46-4E8F-8924-F06151C91AFA}" dt="2024-02-25T14:50:20.343" v="810" actId="1076"/>
          <ac:spMkLst>
            <pc:docMk/>
            <pc:sldMk cId="27065252" sldId="791"/>
            <ac:spMk id="23" creationId="{3D32CECB-A115-4E6E-078E-4B45FDB5E0BA}"/>
          </ac:spMkLst>
        </pc:spChg>
        <pc:spChg chg="add mod">
          <ac:chgData name="考 张" userId="87b8017596393203" providerId="LiveId" clId="{F92837A2-BA46-4E8F-8924-F06151C91AFA}" dt="2024-02-25T14:50:26.029" v="811" actId="1076"/>
          <ac:spMkLst>
            <pc:docMk/>
            <pc:sldMk cId="27065252" sldId="791"/>
            <ac:spMk id="24" creationId="{03787688-2E51-EAF2-FEDD-706CC81898E0}"/>
          </ac:spMkLst>
        </pc:spChg>
        <pc:spChg chg="del mod">
          <ac:chgData name="考 张" userId="87b8017596393203" providerId="LiveId" clId="{F92837A2-BA46-4E8F-8924-F06151C91AFA}" dt="2024-02-25T14:49:27.972" v="799" actId="478"/>
          <ac:spMkLst>
            <pc:docMk/>
            <pc:sldMk cId="27065252" sldId="791"/>
            <ac:spMk id="25" creationId="{18E3DACF-E176-DAAD-7216-C9DDEFB49433}"/>
          </ac:spMkLst>
        </pc:spChg>
        <pc:picChg chg="add mod">
          <ac:chgData name="考 张" userId="87b8017596393203" providerId="LiveId" clId="{F92837A2-BA46-4E8F-8924-F06151C91AFA}" dt="2024-02-25T14:50:01.751" v="803" actId="14100"/>
          <ac:picMkLst>
            <pc:docMk/>
            <pc:sldMk cId="27065252" sldId="791"/>
            <ac:picMk id="6" creationId="{23A3C056-F955-3809-7158-D7EB6C11FADF}"/>
          </ac:picMkLst>
        </pc:picChg>
        <pc:picChg chg="add del">
          <ac:chgData name="考 张" userId="87b8017596393203" providerId="LiveId" clId="{F92837A2-BA46-4E8F-8924-F06151C91AFA}" dt="2024-02-25T14:49:23.143" v="797" actId="478"/>
          <ac:picMkLst>
            <pc:docMk/>
            <pc:sldMk cId="27065252" sldId="791"/>
            <ac:picMk id="7" creationId="{9341ED70-7380-F72A-EB6A-E3F6F73EF1F9}"/>
          </ac:picMkLst>
        </pc:picChg>
        <pc:picChg chg="add del">
          <ac:chgData name="考 张" userId="87b8017596393203" providerId="LiveId" clId="{F92837A2-BA46-4E8F-8924-F06151C91AFA}" dt="2024-02-25T14:49:23.143" v="797" actId="478"/>
          <ac:picMkLst>
            <pc:docMk/>
            <pc:sldMk cId="27065252" sldId="791"/>
            <ac:picMk id="8" creationId="{B2D3F435-8CC3-3E0E-19A9-A6B18C6A613D}"/>
          </ac:picMkLst>
        </pc:picChg>
        <pc:picChg chg="add del">
          <ac:chgData name="考 张" userId="87b8017596393203" providerId="LiveId" clId="{F92837A2-BA46-4E8F-8924-F06151C91AFA}" dt="2024-02-25T14:49:23.143" v="797" actId="478"/>
          <ac:picMkLst>
            <pc:docMk/>
            <pc:sldMk cId="27065252" sldId="791"/>
            <ac:picMk id="10" creationId="{90C3A99E-4F6D-1732-179D-34082FF4AC83}"/>
          </ac:picMkLst>
        </pc:picChg>
        <pc:picChg chg="add del">
          <ac:chgData name="考 张" userId="87b8017596393203" providerId="LiveId" clId="{F92837A2-BA46-4E8F-8924-F06151C91AFA}" dt="2024-02-25T14:49:23.143" v="797" actId="478"/>
          <ac:picMkLst>
            <pc:docMk/>
            <pc:sldMk cId="27065252" sldId="791"/>
            <ac:picMk id="11" creationId="{427F2D09-85D1-BE64-AD7B-4491C2DCEBBD}"/>
          </ac:picMkLst>
        </pc:picChg>
        <pc:picChg chg="add mod">
          <ac:chgData name="考 张" userId="87b8017596393203" providerId="LiveId" clId="{F92837A2-BA46-4E8F-8924-F06151C91AFA}" dt="2024-02-25T14:50:01.751" v="803" actId="14100"/>
          <ac:picMkLst>
            <pc:docMk/>
            <pc:sldMk cId="27065252" sldId="791"/>
            <ac:picMk id="19" creationId="{67BC1FDA-E1DD-23CD-4EEE-E1E2B8A02BDD}"/>
          </ac:picMkLst>
        </pc:picChg>
      </pc:sldChg>
      <pc:sldChg chg="addSp delSp modSp add mod delAnim modAnim">
        <pc:chgData name="考 张" userId="87b8017596393203" providerId="LiveId" clId="{F92837A2-BA46-4E8F-8924-F06151C91AFA}" dt="2024-02-25T14:52:21.263" v="867" actId="1076"/>
        <pc:sldMkLst>
          <pc:docMk/>
          <pc:sldMk cId="3816887700" sldId="792"/>
        </pc:sldMkLst>
        <pc:spChg chg="mod">
          <ac:chgData name="考 张" userId="87b8017596393203" providerId="LiveId" clId="{F92837A2-BA46-4E8F-8924-F06151C91AFA}" dt="2024-02-25T14:51:32.987" v="846"/>
          <ac:spMkLst>
            <pc:docMk/>
            <pc:sldMk cId="3816887700" sldId="792"/>
            <ac:spMk id="3" creationId="{80F44A4A-8424-9871-909B-892CE5D093A6}"/>
          </ac:spMkLst>
        </pc:spChg>
        <pc:spChg chg="add mod">
          <ac:chgData name="考 张" userId="87b8017596393203" providerId="LiveId" clId="{F92837A2-BA46-4E8F-8924-F06151C91AFA}" dt="2024-02-25T14:52:10.456" v="861" actId="1076"/>
          <ac:spMkLst>
            <pc:docMk/>
            <pc:sldMk cId="3816887700" sldId="792"/>
            <ac:spMk id="19" creationId="{CA76DAD9-24A8-5424-FE5E-0FDB69FFE83E}"/>
          </ac:spMkLst>
        </pc:spChg>
        <pc:spChg chg="add mod">
          <ac:chgData name="考 张" userId="87b8017596393203" providerId="LiveId" clId="{F92837A2-BA46-4E8F-8924-F06151C91AFA}" dt="2024-02-25T14:52:21.263" v="867" actId="1076"/>
          <ac:spMkLst>
            <pc:docMk/>
            <pc:sldMk cId="3816887700" sldId="792"/>
            <ac:spMk id="20" creationId="{A4050DFB-57E7-8955-1BE7-17EFB8861A41}"/>
          </ac:spMkLst>
        </pc:spChg>
        <pc:grpChg chg="add mod">
          <ac:chgData name="考 张" userId="87b8017596393203" providerId="LiveId" clId="{F92837A2-BA46-4E8F-8924-F06151C91AFA}" dt="2024-02-25T14:51:43.160" v="847"/>
          <ac:grpSpMkLst>
            <pc:docMk/>
            <pc:sldMk cId="3816887700" sldId="792"/>
            <ac:grpSpMk id="7" creationId="{36F539CA-A556-3BB9-08A7-AEECCBAFB8D6}"/>
          </ac:grpSpMkLst>
        </pc:grpChg>
        <pc:picChg chg="del">
          <ac:chgData name="考 张" userId="87b8017596393203" providerId="LiveId" clId="{F92837A2-BA46-4E8F-8924-F06151C91AFA}" dt="2024-02-25T14:51:26.348" v="839" actId="478"/>
          <ac:picMkLst>
            <pc:docMk/>
            <pc:sldMk cId="3816887700" sldId="792"/>
            <ac:picMk id="4" creationId="{BB10D0B9-F7E2-BCE3-3C17-7643C86E765D}"/>
          </ac:picMkLst>
        </pc:picChg>
        <pc:picChg chg="del">
          <ac:chgData name="考 张" userId="87b8017596393203" providerId="LiveId" clId="{F92837A2-BA46-4E8F-8924-F06151C91AFA}" dt="2024-02-25T14:51:27.580" v="841" actId="478"/>
          <ac:picMkLst>
            <pc:docMk/>
            <pc:sldMk cId="3816887700" sldId="792"/>
            <ac:picMk id="6" creationId="{1BB493E8-5EB8-6849-61DA-12946F824F10}"/>
          </ac:picMkLst>
        </pc:picChg>
        <pc:picChg chg="mod">
          <ac:chgData name="考 张" userId="87b8017596393203" providerId="LiveId" clId="{F92837A2-BA46-4E8F-8924-F06151C91AFA}" dt="2024-02-25T14:51:43.160" v="847"/>
          <ac:picMkLst>
            <pc:docMk/>
            <pc:sldMk cId="3816887700" sldId="792"/>
            <ac:picMk id="8" creationId="{AE758327-637F-9D07-67F5-130EBF971AE2}"/>
          </ac:picMkLst>
        </pc:picChg>
        <pc:picChg chg="del">
          <ac:chgData name="考 张" userId="87b8017596393203" providerId="LiveId" clId="{F92837A2-BA46-4E8F-8924-F06151C91AFA}" dt="2024-02-25T14:51:27.043" v="840" actId="478"/>
          <ac:picMkLst>
            <pc:docMk/>
            <pc:sldMk cId="3816887700" sldId="792"/>
            <ac:picMk id="10" creationId="{04BC37C0-BCFA-BE87-8F9C-CD10A90CFD3B}"/>
          </ac:picMkLst>
        </pc:picChg>
        <pc:picChg chg="mod">
          <ac:chgData name="考 张" userId="87b8017596393203" providerId="LiveId" clId="{F92837A2-BA46-4E8F-8924-F06151C91AFA}" dt="2024-02-25T14:51:43.160" v="847"/>
          <ac:picMkLst>
            <pc:docMk/>
            <pc:sldMk cId="3816887700" sldId="792"/>
            <ac:picMk id="11" creationId="{E53B920F-8FE9-90B7-23B9-02E172929D1A}"/>
          </ac:picMkLst>
        </pc:picChg>
        <pc:picChg chg="mod">
          <ac:chgData name="考 张" userId="87b8017596393203" providerId="LiveId" clId="{F92837A2-BA46-4E8F-8924-F06151C91AFA}" dt="2024-02-25T14:51:43.160" v="847"/>
          <ac:picMkLst>
            <pc:docMk/>
            <pc:sldMk cId="3816887700" sldId="792"/>
            <ac:picMk id="13" creationId="{14541106-E5E4-CFF5-894C-5664CEFED25A}"/>
          </ac:picMkLst>
        </pc:picChg>
        <pc:picChg chg="mod">
          <ac:chgData name="考 张" userId="87b8017596393203" providerId="LiveId" clId="{F92837A2-BA46-4E8F-8924-F06151C91AFA}" dt="2024-02-25T14:51:43.160" v="847"/>
          <ac:picMkLst>
            <pc:docMk/>
            <pc:sldMk cId="3816887700" sldId="792"/>
            <ac:picMk id="15" creationId="{0D8B738E-2002-0388-EA35-BA06C138F89E}"/>
          </ac:picMkLst>
        </pc:picChg>
        <pc:picChg chg="add mod">
          <ac:chgData name="考 张" userId="87b8017596393203" providerId="LiveId" clId="{F92837A2-BA46-4E8F-8924-F06151C91AFA}" dt="2024-02-25T14:51:43.160" v="847"/>
          <ac:picMkLst>
            <pc:docMk/>
            <pc:sldMk cId="3816887700" sldId="792"/>
            <ac:picMk id="16" creationId="{06AF2DD1-278A-3F38-289C-84FC15453216}"/>
          </ac:picMkLst>
        </pc:picChg>
        <pc:picChg chg="add mod">
          <ac:chgData name="考 张" userId="87b8017596393203" providerId="LiveId" clId="{F92837A2-BA46-4E8F-8924-F06151C91AFA}" dt="2024-02-25T14:51:53.009" v="848"/>
          <ac:picMkLst>
            <pc:docMk/>
            <pc:sldMk cId="3816887700" sldId="792"/>
            <ac:picMk id="17" creationId="{FEA01D1B-C4FE-221A-7E13-71C666CE8B3D}"/>
          </ac:picMkLst>
        </pc:picChg>
        <pc:picChg chg="add mod">
          <ac:chgData name="考 张" userId="87b8017596393203" providerId="LiveId" clId="{F92837A2-BA46-4E8F-8924-F06151C91AFA}" dt="2024-02-25T14:51:53.009" v="848"/>
          <ac:picMkLst>
            <pc:docMk/>
            <pc:sldMk cId="3816887700" sldId="792"/>
            <ac:picMk id="18" creationId="{EA275613-CA7C-A59C-A689-F2E1AE5F9AFF}"/>
          </ac:picMkLst>
        </pc:picChg>
      </pc:sldChg>
      <pc:sldChg chg="modSp add del mod">
        <pc:chgData name="考 张" userId="87b8017596393203" providerId="LiveId" clId="{F92837A2-BA46-4E8F-8924-F06151C91AFA}" dt="2024-02-25T15:59:30.368" v="907" actId="2696"/>
        <pc:sldMkLst>
          <pc:docMk/>
          <pc:sldMk cId="3199893609" sldId="793"/>
        </pc:sldMkLst>
        <pc:spChg chg="mod">
          <ac:chgData name="考 张" userId="87b8017596393203" providerId="LiveId" clId="{F92837A2-BA46-4E8F-8924-F06151C91AFA}" dt="2024-02-25T15:57:41.621" v="883" actId="27636"/>
          <ac:spMkLst>
            <pc:docMk/>
            <pc:sldMk cId="3199893609" sldId="793"/>
            <ac:spMk id="4" creationId="{6CCCAA03-1E39-D6AA-D5EA-734AF3E006A4}"/>
          </ac:spMkLst>
        </pc:spChg>
      </pc:sldChg>
      <pc:sldChg chg="addSp delSp modSp add mod modNotesTx">
        <pc:chgData name="考 张" userId="87b8017596393203" providerId="LiveId" clId="{F92837A2-BA46-4E8F-8924-F06151C91AFA}" dt="2024-02-25T16:07:40.293" v="976" actId="14100"/>
        <pc:sldMkLst>
          <pc:docMk/>
          <pc:sldMk cId="3162593570" sldId="794"/>
        </pc:sldMkLst>
        <pc:spChg chg="add del mod">
          <ac:chgData name="考 张" userId="87b8017596393203" providerId="LiveId" clId="{F92837A2-BA46-4E8F-8924-F06151C91AFA}" dt="2024-02-25T15:58:10.964" v="886" actId="478"/>
          <ac:spMkLst>
            <pc:docMk/>
            <pc:sldMk cId="3162593570" sldId="794"/>
            <ac:spMk id="3" creationId="{D79D7943-CCDD-8AC3-0E2C-CB139C7A59B8}"/>
          </ac:spMkLst>
        </pc:spChg>
        <pc:spChg chg="add del mod">
          <ac:chgData name="考 张" userId="87b8017596393203" providerId="LiveId" clId="{F92837A2-BA46-4E8F-8924-F06151C91AFA}" dt="2024-02-25T15:59:23.690" v="906" actId="478"/>
          <ac:spMkLst>
            <pc:docMk/>
            <pc:sldMk cId="3162593570" sldId="794"/>
            <ac:spMk id="6" creationId="{4D043C29-AF3B-6114-FB85-FE7A7DB33672}"/>
          </ac:spMkLst>
        </pc:spChg>
        <pc:spChg chg="add mod">
          <ac:chgData name="考 张" userId="87b8017596393203" providerId="LiveId" clId="{F92837A2-BA46-4E8F-8924-F06151C91AFA}" dt="2024-02-25T15:58:16.015" v="889" actId="1076"/>
          <ac:spMkLst>
            <pc:docMk/>
            <pc:sldMk cId="3162593570" sldId="794"/>
            <ac:spMk id="7" creationId="{954BE106-C583-3F2B-5856-A155A8F75CE7}"/>
          </ac:spMkLst>
        </pc:spChg>
        <pc:spChg chg="mod">
          <ac:chgData name="考 张" userId="87b8017596393203" providerId="LiveId" clId="{F92837A2-BA46-4E8F-8924-F06151C91AFA}" dt="2024-02-25T15:58:39.481" v="895"/>
          <ac:spMkLst>
            <pc:docMk/>
            <pc:sldMk cId="3162593570" sldId="794"/>
            <ac:spMk id="8" creationId="{6DD21A29-E56B-9FC4-DEDC-5BE9EE3B73A7}"/>
          </ac:spMkLst>
        </pc:spChg>
        <pc:spChg chg="del">
          <ac:chgData name="考 张" userId="87b8017596393203" providerId="LiveId" clId="{F92837A2-BA46-4E8F-8924-F06151C91AFA}" dt="2024-02-25T15:58:08.129" v="885" actId="478"/>
          <ac:spMkLst>
            <pc:docMk/>
            <pc:sldMk cId="3162593570" sldId="794"/>
            <ac:spMk id="13" creationId="{62EC7E6A-B44B-EC04-C81A-76D222204F2F}"/>
          </ac:spMkLst>
        </pc:spChg>
        <pc:spChg chg="del">
          <ac:chgData name="考 张" userId="87b8017596393203" providerId="LiveId" clId="{F92837A2-BA46-4E8F-8924-F06151C91AFA}" dt="2024-02-25T15:58:08.129" v="885" actId="478"/>
          <ac:spMkLst>
            <pc:docMk/>
            <pc:sldMk cId="3162593570" sldId="794"/>
            <ac:spMk id="17" creationId="{2CAB815A-7F39-D655-D827-CB796FB07FA8}"/>
          </ac:spMkLst>
        </pc:spChg>
        <pc:spChg chg="add mod">
          <ac:chgData name="考 张" userId="87b8017596393203" providerId="LiveId" clId="{F92837A2-BA46-4E8F-8924-F06151C91AFA}" dt="2024-02-25T15:58:16.015" v="889" actId="1076"/>
          <ac:spMkLst>
            <pc:docMk/>
            <pc:sldMk cId="3162593570" sldId="794"/>
            <ac:spMk id="21" creationId="{7A826C4D-AA18-644F-8B96-31EA3BAEE41F}"/>
          </ac:spMkLst>
        </pc:spChg>
        <pc:spChg chg="add mod">
          <ac:chgData name="考 张" userId="87b8017596393203" providerId="LiveId" clId="{F92837A2-BA46-4E8F-8924-F06151C91AFA}" dt="2024-02-25T15:58:16.015" v="889" actId="1076"/>
          <ac:spMkLst>
            <pc:docMk/>
            <pc:sldMk cId="3162593570" sldId="794"/>
            <ac:spMk id="23" creationId="{630230B8-322B-2838-A627-E8C4493D4D7E}"/>
          </ac:spMkLst>
        </pc:spChg>
        <pc:spChg chg="add mod">
          <ac:chgData name="考 张" userId="87b8017596393203" providerId="LiveId" clId="{F92837A2-BA46-4E8F-8924-F06151C91AFA}" dt="2024-02-25T15:58:16.015" v="889" actId="1076"/>
          <ac:spMkLst>
            <pc:docMk/>
            <pc:sldMk cId="3162593570" sldId="794"/>
            <ac:spMk id="28" creationId="{52CFCB26-B4B5-242B-AF19-1ACD5F122EE1}"/>
          </ac:spMkLst>
        </pc:spChg>
        <pc:spChg chg="add mod">
          <ac:chgData name="考 张" userId="87b8017596393203" providerId="LiveId" clId="{F92837A2-BA46-4E8F-8924-F06151C91AFA}" dt="2024-02-25T15:58:16.015" v="889" actId="1076"/>
          <ac:spMkLst>
            <pc:docMk/>
            <pc:sldMk cId="3162593570" sldId="794"/>
            <ac:spMk id="29" creationId="{5D2ED4DA-8A38-BB8E-05CA-BF46C308AF2E}"/>
          </ac:spMkLst>
        </pc:spChg>
        <pc:spChg chg="add mod">
          <ac:chgData name="考 张" userId="87b8017596393203" providerId="LiveId" clId="{F92837A2-BA46-4E8F-8924-F06151C91AFA}" dt="2024-02-25T16:07:40.293" v="976" actId="14100"/>
          <ac:spMkLst>
            <pc:docMk/>
            <pc:sldMk cId="3162593570" sldId="794"/>
            <ac:spMk id="30" creationId="{27157B6D-9D86-7B1C-DDD5-1E925B54105F}"/>
          </ac:spMkLst>
        </pc:spChg>
        <pc:grpChg chg="add mod">
          <ac:chgData name="考 张" userId="87b8017596393203" providerId="LiveId" clId="{F92837A2-BA46-4E8F-8924-F06151C91AFA}" dt="2024-02-25T15:58:16.015" v="889" actId="1076"/>
          <ac:grpSpMkLst>
            <pc:docMk/>
            <pc:sldMk cId="3162593570" sldId="794"/>
            <ac:grpSpMk id="10" creationId="{B7B091DC-E386-E151-B8DC-3C94B20EB1A7}"/>
          </ac:grpSpMkLst>
        </pc:grpChg>
        <pc:grpChg chg="add mod">
          <ac:chgData name="考 张" userId="87b8017596393203" providerId="LiveId" clId="{F92837A2-BA46-4E8F-8924-F06151C91AFA}" dt="2024-02-25T15:58:16.015" v="889" actId="1076"/>
          <ac:grpSpMkLst>
            <pc:docMk/>
            <pc:sldMk cId="3162593570" sldId="794"/>
            <ac:grpSpMk id="18" creationId="{1814AED7-8A21-DADC-0C56-A9AAA6E4F34E}"/>
          </ac:grpSpMkLst>
        </pc:grpChg>
        <pc:picChg chg="del">
          <ac:chgData name="考 张" userId="87b8017596393203" providerId="LiveId" clId="{F92837A2-BA46-4E8F-8924-F06151C91AFA}" dt="2024-02-25T15:58:08.129" v="885" actId="478"/>
          <ac:picMkLst>
            <pc:docMk/>
            <pc:sldMk cId="3162593570" sldId="794"/>
            <ac:picMk id="4" creationId="{132F3495-8548-BECC-0152-8073194CDADD}"/>
          </ac:picMkLst>
        </pc:picChg>
        <pc:picChg chg="mod">
          <ac:chgData name="考 张" userId="87b8017596393203" providerId="LiveId" clId="{F92837A2-BA46-4E8F-8924-F06151C91AFA}" dt="2024-02-25T15:58:11.394" v="887"/>
          <ac:picMkLst>
            <pc:docMk/>
            <pc:sldMk cId="3162593570" sldId="794"/>
            <ac:picMk id="11" creationId="{1F459642-23BF-C7C4-0912-E579380956A1}"/>
          </ac:picMkLst>
        </pc:picChg>
        <pc:picChg chg="del">
          <ac:chgData name="考 张" userId="87b8017596393203" providerId="LiveId" clId="{F92837A2-BA46-4E8F-8924-F06151C91AFA}" dt="2024-02-25T15:58:08.129" v="885" actId="478"/>
          <ac:picMkLst>
            <pc:docMk/>
            <pc:sldMk cId="3162593570" sldId="794"/>
            <ac:picMk id="15" creationId="{473E8D97-9CBB-7058-3FB1-16CDC2ABB7FA}"/>
          </ac:picMkLst>
        </pc:picChg>
        <pc:picChg chg="mod">
          <ac:chgData name="考 张" userId="87b8017596393203" providerId="LiveId" clId="{F92837A2-BA46-4E8F-8924-F06151C91AFA}" dt="2024-02-25T15:58:11.394" v="887"/>
          <ac:picMkLst>
            <pc:docMk/>
            <pc:sldMk cId="3162593570" sldId="794"/>
            <ac:picMk id="16" creationId="{180E41F0-44E1-3264-6BD0-1EB972A9FD76}"/>
          </ac:picMkLst>
        </pc:picChg>
        <pc:picChg chg="mod">
          <ac:chgData name="考 张" userId="87b8017596393203" providerId="LiveId" clId="{F92837A2-BA46-4E8F-8924-F06151C91AFA}" dt="2024-02-25T15:58:11.394" v="887"/>
          <ac:picMkLst>
            <pc:docMk/>
            <pc:sldMk cId="3162593570" sldId="794"/>
            <ac:picMk id="19" creationId="{8998904C-2D9A-71B1-70CE-5A0457B4EBB9}"/>
          </ac:picMkLst>
        </pc:picChg>
        <pc:picChg chg="mod">
          <ac:chgData name="考 张" userId="87b8017596393203" providerId="LiveId" clId="{F92837A2-BA46-4E8F-8924-F06151C91AFA}" dt="2024-02-25T15:58:11.394" v="887"/>
          <ac:picMkLst>
            <pc:docMk/>
            <pc:sldMk cId="3162593570" sldId="794"/>
            <ac:picMk id="20" creationId="{50304B18-718E-EAE6-5C2B-DC00959BC274}"/>
          </ac:picMkLst>
        </pc:picChg>
        <pc:picChg chg="add mod">
          <ac:chgData name="考 张" userId="87b8017596393203" providerId="LiveId" clId="{F92837A2-BA46-4E8F-8924-F06151C91AFA}" dt="2024-02-25T15:58:16.015" v="889" actId="1076"/>
          <ac:picMkLst>
            <pc:docMk/>
            <pc:sldMk cId="3162593570" sldId="794"/>
            <ac:picMk id="24" creationId="{217590BF-81C0-DE33-E7E2-538871BAC129}"/>
          </ac:picMkLst>
        </pc:picChg>
        <pc:picChg chg="add mod">
          <ac:chgData name="考 张" userId="87b8017596393203" providerId="LiveId" clId="{F92837A2-BA46-4E8F-8924-F06151C91AFA}" dt="2024-02-25T15:58:16.015" v="889" actId="1076"/>
          <ac:picMkLst>
            <pc:docMk/>
            <pc:sldMk cId="3162593570" sldId="794"/>
            <ac:picMk id="25" creationId="{36CADF19-06C4-6F94-EA75-A5BAF98CF664}"/>
          </ac:picMkLst>
        </pc:picChg>
        <pc:picChg chg="add mod">
          <ac:chgData name="考 张" userId="87b8017596393203" providerId="LiveId" clId="{F92837A2-BA46-4E8F-8924-F06151C91AFA}" dt="2024-02-25T15:58:16.015" v="889" actId="1076"/>
          <ac:picMkLst>
            <pc:docMk/>
            <pc:sldMk cId="3162593570" sldId="794"/>
            <ac:picMk id="26" creationId="{959D3ABC-5768-1B19-DD71-3D9C7EA49E1F}"/>
          </ac:picMkLst>
        </pc:picChg>
        <pc:picChg chg="add mod">
          <ac:chgData name="考 张" userId="87b8017596393203" providerId="LiveId" clId="{F92837A2-BA46-4E8F-8924-F06151C91AFA}" dt="2024-02-25T15:58:16.015" v="889" actId="1076"/>
          <ac:picMkLst>
            <pc:docMk/>
            <pc:sldMk cId="3162593570" sldId="794"/>
            <ac:picMk id="27" creationId="{5C016782-7DEE-33D5-D374-4411461FFDAA}"/>
          </ac:picMkLst>
        </pc:picChg>
      </pc:sldChg>
      <pc:sldChg chg="addSp delSp modSp add mod modNotesTx">
        <pc:chgData name="考 张" userId="87b8017596393203" providerId="LiveId" clId="{F92837A2-BA46-4E8F-8924-F06151C91AFA}" dt="2024-02-25T18:02:07.285" v="1354" actId="20577"/>
        <pc:sldMkLst>
          <pc:docMk/>
          <pc:sldMk cId="1084708069" sldId="795"/>
        </pc:sldMkLst>
        <pc:spChg chg="add mod">
          <ac:chgData name="考 张" userId="87b8017596393203" providerId="LiveId" clId="{F92837A2-BA46-4E8F-8924-F06151C91AFA}" dt="2024-02-25T16:08:09.050" v="979"/>
          <ac:spMkLst>
            <pc:docMk/>
            <pc:sldMk cId="1084708069" sldId="795"/>
            <ac:spMk id="3" creationId="{BAC7B635-B20B-F135-56F3-D8605B99792E}"/>
          </ac:spMkLst>
        </pc:spChg>
        <pc:spChg chg="add mod">
          <ac:chgData name="考 张" userId="87b8017596393203" providerId="LiveId" clId="{F92837A2-BA46-4E8F-8924-F06151C91AFA}" dt="2024-02-25T16:08:09.050" v="979"/>
          <ac:spMkLst>
            <pc:docMk/>
            <pc:sldMk cId="1084708069" sldId="795"/>
            <ac:spMk id="4" creationId="{5181DE68-51D5-ABD4-A8C6-E0FA8B22AF03}"/>
          </ac:spMkLst>
        </pc:spChg>
        <pc:spChg chg="del">
          <ac:chgData name="考 张" userId="87b8017596393203" providerId="LiveId" clId="{F92837A2-BA46-4E8F-8924-F06151C91AFA}" dt="2024-02-25T16:06:47.736" v="963" actId="478"/>
          <ac:spMkLst>
            <pc:docMk/>
            <pc:sldMk cId="1084708069" sldId="795"/>
            <ac:spMk id="7" creationId="{5B22BFFF-E240-9B26-AFD5-982069FD4A5C}"/>
          </ac:spMkLst>
        </pc:spChg>
        <pc:spChg chg="mod">
          <ac:chgData name="考 张" userId="87b8017596393203" providerId="LiveId" clId="{F92837A2-BA46-4E8F-8924-F06151C91AFA}" dt="2024-02-25T16:06:41.905" v="962"/>
          <ac:spMkLst>
            <pc:docMk/>
            <pc:sldMk cId="1084708069" sldId="795"/>
            <ac:spMk id="8" creationId="{1F55F95E-E496-4E23-F7D1-39EA901D6680}"/>
          </ac:spMkLst>
        </pc:spChg>
        <pc:spChg chg="add mod">
          <ac:chgData name="考 张" userId="87b8017596393203" providerId="LiveId" clId="{F92837A2-BA46-4E8F-8924-F06151C91AFA}" dt="2024-02-25T16:08:09.050" v="979"/>
          <ac:spMkLst>
            <pc:docMk/>
            <pc:sldMk cId="1084708069" sldId="795"/>
            <ac:spMk id="13" creationId="{B95B120A-8628-1F62-13B6-75C2FB7C3DCA}"/>
          </ac:spMkLst>
        </pc:spChg>
        <pc:spChg chg="add mod">
          <ac:chgData name="考 张" userId="87b8017596393203" providerId="LiveId" clId="{F92837A2-BA46-4E8F-8924-F06151C91AFA}" dt="2024-02-25T16:08:09.050" v="979"/>
          <ac:spMkLst>
            <pc:docMk/>
            <pc:sldMk cId="1084708069" sldId="795"/>
            <ac:spMk id="17" creationId="{350248F5-E789-99B5-983D-772A0243B5ED}"/>
          </ac:spMkLst>
        </pc:spChg>
        <pc:spChg chg="del">
          <ac:chgData name="考 张" userId="87b8017596393203" providerId="LiveId" clId="{F92837A2-BA46-4E8F-8924-F06151C91AFA}" dt="2024-02-25T16:06:47.736" v="963" actId="478"/>
          <ac:spMkLst>
            <pc:docMk/>
            <pc:sldMk cId="1084708069" sldId="795"/>
            <ac:spMk id="21" creationId="{D6B043DD-61E3-BA5E-2884-18B9AA21CC25}"/>
          </ac:spMkLst>
        </pc:spChg>
        <pc:spChg chg="del">
          <ac:chgData name="考 张" userId="87b8017596393203" providerId="LiveId" clId="{F92837A2-BA46-4E8F-8924-F06151C91AFA}" dt="2024-02-25T16:06:47.736" v="963" actId="478"/>
          <ac:spMkLst>
            <pc:docMk/>
            <pc:sldMk cId="1084708069" sldId="795"/>
            <ac:spMk id="23" creationId="{F1AB1519-380D-697D-F2FE-2BF39D37E0CA}"/>
          </ac:spMkLst>
        </pc:spChg>
        <pc:spChg chg="del">
          <ac:chgData name="考 张" userId="87b8017596393203" providerId="LiveId" clId="{F92837A2-BA46-4E8F-8924-F06151C91AFA}" dt="2024-02-25T16:06:47.736" v="963" actId="478"/>
          <ac:spMkLst>
            <pc:docMk/>
            <pc:sldMk cId="1084708069" sldId="795"/>
            <ac:spMk id="28" creationId="{7B52344B-DC7F-2100-956C-B05930BF998A}"/>
          </ac:spMkLst>
        </pc:spChg>
        <pc:spChg chg="del">
          <ac:chgData name="考 张" userId="87b8017596393203" providerId="LiveId" clId="{F92837A2-BA46-4E8F-8924-F06151C91AFA}" dt="2024-02-25T16:06:47.736" v="963" actId="478"/>
          <ac:spMkLst>
            <pc:docMk/>
            <pc:sldMk cId="1084708069" sldId="795"/>
            <ac:spMk id="29" creationId="{28496F7F-9633-A613-DD1C-8DD8AD07ED34}"/>
          </ac:spMkLst>
        </pc:spChg>
        <pc:spChg chg="add mod">
          <ac:chgData name="考 张" userId="87b8017596393203" providerId="LiveId" clId="{F92837A2-BA46-4E8F-8924-F06151C91AFA}" dt="2024-02-25T16:08:22.785" v="983" actId="1076"/>
          <ac:spMkLst>
            <pc:docMk/>
            <pc:sldMk cId="1084708069" sldId="795"/>
            <ac:spMk id="32" creationId="{0AB26E97-275F-CD7D-5618-CD881098E938}"/>
          </ac:spMkLst>
        </pc:spChg>
        <pc:spChg chg="add mod">
          <ac:chgData name="考 张" userId="87b8017596393203" providerId="LiveId" clId="{F92837A2-BA46-4E8F-8924-F06151C91AFA}" dt="2024-02-25T18:02:07.285" v="1354" actId="20577"/>
          <ac:spMkLst>
            <pc:docMk/>
            <pc:sldMk cId="1084708069" sldId="795"/>
            <ac:spMk id="33" creationId="{598C82A7-53F8-543B-1A44-6BC1B884F817}"/>
          </ac:spMkLst>
        </pc:spChg>
        <pc:grpChg chg="del">
          <ac:chgData name="考 张" userId="87b8017596393203" providerId="LiveId" clId="{F92837A2-BA46-4E8F-8924-F06151C91AFA}" dt="2024-02-25T16:06:47.736" v="963" actId="478"/>
          <ac:grpSpMkLst>
            <pc:docMk/>
            <pc:sldMk cId="1084708069" sldId="795"/>
            <ac:grpSpMk id="10" creationId="{23165D98-B29A-64E8-93C2-57DFBEFB3DC0}"/>
          </ac:grpSpMkLst>
        </pc:grpChg>
        <pc:grpChg chg="del">
          <ac:chgData name="考 张" userId="87b8017596393203" providerId="LiveId" clId="{F92837A2-BA46-4E8F-8924-F06151C91AFA}" dt="2024-02-25T16:06:47.736" v="963" actId="478"/>
          <ac:grpSpMkLst>
            <pc:docMk/>
            <pc:sldMk cId="1084708069" sldId="795"/>
            <ac:grpSpMk id="18" creationId="{ED2D259C-8E4E-D535-7E17-89685BB9E509}"/>
          </ac:grpSpMkLst>
        </pc:grpChg>
        <pc:picChg chg="add mod">
          <ac:chgData name="考 张" userId="87b8017596393203" providerId="LiveId" clId="{F92837A2-BA46-4E8F-8924-F06151C91AFA}" dt="2024-02-25T16:08:09.050" v="979"/>
          <ac:picMkLst>
            <pc:docMk/>
            <pc:sldMk cId="1084708069" sldId="795"/>
            <ac:picMk id="15" creationId="{EC624191-523F-82EE-68C9-05932A492A41}"/>
          </ac:picMkLst>
        </pc:picChg>
        <pc:picChg chg="del">
          <ac:chgData name="考 张" userId="87b8017596393203" providerId="LiveId" clId="{F92837A2-BA46-4E8F-8924-F06151C91AFA}" dt="2024-02-25T16:06:47.736" v="963" actId="478"/>
          <ac:picMkLst>
            <pc:docMk/>
            <pc:sldMk cId="1084708069" sldId="795"/>
            <ac:picMk id="24" creationId="{3BEA9518-09D3-5EA3-249C-F55FBBB52850}"/>
          </ac:picMkLst>
        </pc:picChg>
        <pc:picChg chg="del">
          <ac:chgData name="考 张" userId="87b8017596393203" providerId="LiveId" clId="{F92837A2-BA46-4E8F-8924-F06151C91AFA}" dt="2024-02-25T16:06:47.736" v="963" actId="478"/>
          <ac:picMkLst>
            <pc:docMk/>
            <pc:sldMk cId="1084708069" sldId="795"/>
            <ac:picMk id="25" creationId="{832C2370-FA63-0FEC-4708-28A5EFD9FAAC}"/>
          </ac:picMkLst>
        </pc:picChg>
        <pc:picChg chg="del">
          <ac:chgData name="考 张" userId="87b8017596393203" providerId="LiveId" clId="{F92837A2-BA46-4E8F-8924-F06151C91AFA}" dt="2024-02-25T16:06:47.736" v="963" actId="478"/>
          <ac:picMkLst>
            <pc:docMk/>
            <pc:sldMk cId="1084708069" sldId="795"/>
            <ac:picMk id="26" creationId="{5B959528-89BB-B2FC-4A93-EF7FDA9A4524}"/>
          </ac:picMkLst>
        </pc:picChg>
        <pc:picChg chg="del">
          <ac:chgData name="考 张" userId="87b8017596393203" providerId="LiveId" clId="{F92837A2-BA46-4E8F-8924-F06151C91AFA}" dt="2024-02-25T16:06:47.736" v="963" actId="478"/>
          <ac:picMkLst>
            <pc:docMk/>
            <pc:sldMk cId="1084708069" sldId="795"/>
            <ac:picMk id="27" creationId="{93A87956-09BA-107F-5002-FF1A979190CA}"/>
          </ac:picMkLst>
        </pc:picChg>
        <pc:picChg chg="add mod">
          <ac:chgData name="考 张" userId="87b8017596393203" providerId="LiveId" clId="{F92837A2-BA46-4E8F-8924-F06151C91AFA}" dt="2024-02-25T16:08:09.050" v="979"/>
          <ac:picMkLst>
            <pc:docMk/>
            <pc:sldMk cId="1084708069" sldId="795"/>
            <ac:picMk id="30" creationId="{B2CC7A1C-2896-0EE9-8F6D-57F4C2089E40}"/>
          </ac:picMkLst>
        </pc:picChg>
        <pc:picChg chg="add mod">
          <ac:chgData name="考 张" userId="87b8017596393203" providerId="LiveId" clId="{F92837A2-BA46-4E8F-8924-F06151C91AFA}" dt="2024-02-25T16:08:09.050" v="979"/>
          <ac:picMkLst>
            <pc:docMk/>
            <pc:sldMk cId="1084708069" sldId="795"/>
            <ac:picMk id="31" creationId="{574DED7A-9E47-076A-1DC5-938167B080CB}"/>
          </ac:picMkLst>
        </pc:picChg>
        <pc:cxnChg chg="add mod">
          <ac:chgData name="考 张" userId="87b8017596393203" providerId="LiveId" clId="{F92837A2-BA46-4E8F-8924-F06151C91AFA}" dt="2024-02-25T16:08:09.050" v="979"/>
          <ac:cxnSpMkLst>
            <pc:docMk/>
            <pc:sldMk cId="1084708069" sldId="795"/>
            <ac:cxnSpMk id="6" creationId="{FEFF47F2-72BA-F69D-EDCA-62443697AF2E}"/>
          </ac:cxnSpMkLst>
        </pc:cxnChg>
      </pc:sldChg>
      <pc:sldChg chg="addSp delSp modSp add mod delAnim modAnim">
        <pc:chgData name="考 张" userId="87b8017596393203" providerId="LiveId" clId="{F92837A2-BA46-4E8F-8924-F06151C91AFA}" dt="2024-02-25T16:16:26.006" v="1084" actId="14100"/>
        <pc:sldMkLst>
          <pc:docMk/>
          <pc:sldMk cId="9925768" sldId="796"/>
        </pc:sldMkLst>
        <pc:spChg chg="mod">
          <ac:chgData name="考 张" userId="87b8017596393203" providerId="LiveId" clId="{F92837A2-BA46-4E8F-8924-F06151C91AFA}" dt="2024-02-25T16:15:24.575" v="1063" actId="20577"/>
          <ac:spMkLst>
            <pc:docMk/>
            <pc:sldMk cId="9925768" sldId="796"/>
            <ac:spMk id="3" creationId="{06CE63B6-ED21-A40A-201C-2C95451FE3D2}"/>
          </ac:spMkLst>
        </pc:spChg>
        <pc:spChg chg="add del mod">
          <ac:chgData name="考 张" userId="87b8017596393203" providerId="LiveId" clId="{F92837A2-BA46-4E8F-8924-F06151C91AFA}" dt="2024-02-25T16:14:44.941" v="1047" actId="478"/>
          <ac:spMkLst>
            <pc:docMk/>
            <pc:sldMk cId="9925768" sldId="796"/>
            <ac:spMk id="7" creationId="{CCCEF11E-43FB-2509-1B56-3EAB3EDA4D1A}"/>
          </ac:spMkLst>
        </pc:spChg>
        <pc:spChg chg="add del mod">
          <ac:chgData name="考 张" userId="87b8017596393203" providerId="LiveId" clId="{F92837A2-BA46-4E8F-8924-F06151C91AFA}" dt="2024-02-25T16:14:50.771" v="1049" actId="478"/>
          <ac:spMkLst>
            <pc:docMk/>
            <pc:sldMk cId="9925768" sldId="796"/>
            <ac:spMk id="13" creationId="{4CF8FD1B-5CC3-2D0D-8D48-591CC0525810}"/>
          </ac:spMkLst>
        </pc:spChg>
        <pc:spChg chg="add mod">
          <ac:chgData name="考 张" userId="87b8017596393203" providerId="LiveId" clId="{F92837A2-BA46-4E8F-8924-F06151C91AFA}" dt="2024-02-25T16:15:07.768" v="1053"/>
          <ac:spMkLst>
            <pc:docMk/>
            <pc:sldMk cId="9925768" sldId="796"/>
            <ac:spMk id="15" creationId="{0D74597B-64B6-B068-7EE0-1B1727845B65}"/>
          </ac:spMkLst>
        </pc:spChg>
        <pc:spChg chg="add mod">
          <ac:chgData name="考 张" userId="87b8017596393203" providerId="LiveId" clId="{F92837A2-BA46-4E8F-8924-F06151C91AFA}" dt="2024-02-25T16:15:35.363" v="1065" actId="1076"/>
          <ac:spMkLst>
            <pc:docMk/>
            <pc:sldMk cId="9925768" sldId="796"/>
            <ac:spMk id="16" creationId="{80D07C80-2449-F267-FF45-676095FF87E1}"/>
          </ac:spMkLst>
        </pc:spChg>
        <pc:spChg chg="add mod">
          <ac:chgData name="考 张" userId="87b8017596393203" providerId="LiveId" clId="{F92837A2-BA46-4E8F-8924-F06151C91AFA}" dt="2024-02-25T16:16:26.006" v="1084" actId="14100"/>
          <ac:spMkLst>
            <pc:docMk/>
            <pc:sldMk cId="9925768" sldId="796"/>
            <ac:spMk id="18" creationId="{BF31CA6C-314F-75ED-7877-FEDA5C1FE2E4}"/>
          </ac:spMkLst>
        </pc:spChg>
        <pc:picChg chg="del">
          <ac:chgData name="考 张" userId="87b8017596393203" providerId="LiveId" clId="{F92837A2-BA46-4E8F-8924-F06151C91AFA}" dt="2024-02-25T16:14:19.226" v="1042" actId="478"/>
          <ac:picMkLst>
            <pc:docMk/>
            <pc:sldMk cId="9925768" sldId="796"/>
            <ac:picMk id="4" creationId="{008BE994-4F3C-CB56-F7E4-A20647C7BBA2}"/>
          </ac:picMkLst>
        </pc:picChg>
        <pc:picChg chg="del">
          <ac:chgData name="考 张" userId="87b8017596393203" providerId="LiveId" clId="{F92837A2-BA46-4E8F-8924-F06151C91AFA}" dt="2024-02-25T16:14:19.981" v="1043" actId="478"/>
          <ac:picMkLst>
            <pc:docMk/>
            <pc:sldMk cId="9925768" sldId="796"/>
            <ac:picMk id="6" creationId="{FDDF919F-998A-131A-C903-71DDC09E0ACA}"/>
          </ac:picMkLst>
        </pc:picChg>
        <pc:picChg chg="add mod">
          <ac:chgData name="考 张" userId="87b8017596393203" providerId="LiveId" clId="{F92837A2-BA46-4E8F-8924-F06151C91AFA}" dt="2024-02-25T16:15:38.673" v="1066" actId="1076"/>
          <ac:picMkLst>
            <pc:docMk/>
            <pc:sldMk cId="9925768" sldId="796"/>
            <ac:picMk id="8" creationId="{AE43801D-CA25-59FE-BBFB-280B84067969}"/>
          </ac:picMkLst>
        </pc:picChg>
        <pc:picChg chg="del">
          <ac:chgData name="考 张" userId="87b8017596393203" providerId="LiveId" clId="{F92837A2-BA46-4E8F-8924-F06151C91AFA}" dt="2024-02-25T16:14:20.641" v="1044" actId="478"/>
          <ac:picMkLst>
            <pc:docMk/>
            <pc:sldMk cId="9925768" sldId="796"/>
            <ac:picMk id="10" creationId="{CBC8AEBC-D77C-8A90-CF8A-A90E93E9F311}"/>
          </ac:picMkLst>
        </pc:picChg>
      </pc:sldChg>
      <pc:sldChg chg="addSp delSp modSp add del mod">
        <pc:chgData name="考 张" userId="87b8017596393203" providerId="LiveId" clId="{F92837A2-BA46-4E8F-8924-F06151C91AFA}" dt="2024-02-25T17:24:28.632" v="1341" actId="14100"/>
        <pc:sldMkLst>
          <pc:docMk/>
          <pc:sldMk cId="534134950" sldId="797"/>
        </pc:sldMkLst>
        <pc:spChg chg="del">
          <ac:chgData name="考 张" userId="87b8017596393203" providerId="LiveId" clId="{F92837A2-BA46-4E8F-8924-F06151C91AFA}" dt="2024-02-25T17:19:42.805" v="1305" actId="478"/>
          <ac:spMkLst>
            <pc:docMk/>
            <pc:sldMk cId="534134950" sldId="797"/>
            <ac:spMk id="3" creationId="{D1D376A8-D11A-171D-97E6-4EF44C8C3771}"/>
          </ac:spMkLst>
        </pc:spChg>
        <pc:picChg chg="add mod">
          <ac:chgData name="考 张" userId="87b8017596393203" providerId="LiveId" clId="{F92837A2-BA46-4E8F-8924-F06151C91AFA}" dt="2024-02-25T17:24:28.632" v="1341" actId="14100"/>
          <ac:picMkLst>
            <pc:docMk/>
            <pc:sldMk cId="534134950" sldId="797"/>
            <ac:picMk id="2" creationId="{284AA152-7FD7-DF50-4788-EF30860B4BF1}"/>
          </ac:picMkLst>
        </pc:picChg>
        <pc:picChg chg="del">
          <ac:chgData name="考 张" userId="87b8017596393203" providerId="LiveId" clId="{F92837A2-BA46-4E8F-8924-F06151C91AFA}" dt="2024-02-25T17:19:43.503" v="1306" actId="478"/>
          <ac:picMkLst>
            <pc:docMk/>
            <pc:sldMk cId="534134950" sldId="797"/>
            <ac:picMk id="4" creationId="{8AE6C335-046C-C087-9AAC-B9146F99BD6C}"/>
          </ac:picMkLst>
        </pc:picChg>
      </pc:sldChg>
      <pc:sldChg chg="delSp modSp add mod ord">
        <pc:chgData name="考 张" userId="87b8017596393203" providerId="LiveId" clId="{F92837A2-BA46-4E8F-8924-F06151C91AFA}" dt="2024-02-25T17:24:18.515" v="1340" actId="948"/>
        <pc:sldMkLst>
          <pc:docMk/>
          <pc:sldMk cId="1430513195" sldId="798"/>
        </pc:sldMkLst>
        <pc:spChg chg="mod">
          <ac:chgData name="考 张" userId="87b8017596393203" providerId="LiveId" clId="{F92837A2-BA46-4E8F-8924-F06151C91AFA}" dt="2024-02-25T17:24:18.515" v="1340" actId="948"/>
          <ac:spMkLst>
            <pc:docMk/>
            <pc:sldMk cId="1430513195" sldId="798"/>
            <ac:spMk id="3" creationId="{EFF14863-A3AE-12DF-8CA8-D2FCA798FA42}"/>
          </ac:spMkLst>
        </pc:spChg>
        <pc:picChg chg="del">
          <ac:chgData name="考 张" userId="87b8017596393203" providerId="LiveId" clId="{F92837A2-BA46-4E8F-8924-F06151C91AFA}" dt="2024-02-25T17:21:54.032" v="1313" actId="478"/>
          <ac:picMkLst>
            <pc:docMk/>
            <pc:sldMk cId="1430513195" sldId="798"/>
            <ac:picMk id="4" creationId="{58F40958-C6B7-E6D6-2060-A5112BD6AB6D}"/>
          </ac:picMkLst>
        </pc:picChg>
      </pc:sldChg>
      <pc:sldChg chg="addSp delSp modSp add mod modAnim">
        <pc:chgData name="考 张" userId="87b8017596393203" providerId="LiveId" clId="{F92837A2-BA46-4E8F-8924-F06151C91AFA}" dt="2024-02-27T14:53:55.640" v="1428" actId="20577"/>
        <pc:sldMkLst>
          <pc:docMk/>
          <pc:sldMk cId="3817849267" sldId="799"/>
        </pc:sldMkLst>
        <pc:spChg chg="del">
          <ac:chgData name="考 张" userId="87b8017596393203" providerId="LiveId" clId="{F92837A2-BA46-4E8F-8924-F06151C91AFA}" dt="2024-02-27T14:52:50.331" v="1417" actId="478"/>
          <ac:spMkLst>
            <pc:docMk/>
            <pc:sldMk cId="3817849267" sldId="799"/>
            <ac:spMk id="4" creationId="{8AC3373A-723A-D359-9AB1-5FBA28AB4CEC}"/>
          </ac:spMkLst>
        </pc:spChg>
        <pc:spChg chg="add mod">
          <ac:chgData name="考 张" userId="87b8017596393203" providerId="LiveId" clId="{F92837A2-BA46-4E8F-8924-F06151C91AFA}" dt="2024-02-27T14:53:55.640" v="1428" actId="20577"/>
          <ac:spMkLst>
            <pc:docMk/>
            <pc:sldMk cId="3817849267" sldId="799"/>
            <ac:spMk id="6" creationId="{7906BF7D-EF8D-2739-D3C6-72D43F85D27C}"/>
          </ac:spMkLst>
        </pc:spChg>
        <pc:spChg chg="mod">
          <ac:chgData name="考 张" userId="87b8017596393203" providerId="LiveId" clId="{F92837A2-BA46-4E8F-8924-F06151C91AFA}" dt="2024-02-27T14:53:03.153" v="1420"/>
          <ac:spMkLst>
            <pc:docMk/>
            <pc:sldMk cId="3817849267" sldId="799"/>
            <ac:spMk id="8" creationId="{4866C0D8-31E1-F520-3E57-F89267AF0B44}"/>
          </ac:spMkLst>
        </pc:spChg>
        <pc:spChg chg="mod">
          <ac:chgData name="考 张" userId="87b8017596393203" providerId="LiveId" clId="{F92837A2-BA46-4E8F-8924-F06151C91AFA}" dt="2024-02-27T14:53:03.153" v="1420"/>
          <ac:spMkLst>
            <pc:docMk/>
            <pc:sldMk cId="3817849267" sldId="799"/>
            <ac:spMk id="9" creationId="{FBD80ED2-AA5E-5CFE-5CBC-DDCDDD6F2655}"/>
          </ac:spMkLst>
        </pc:spChg>
        <pc:spChg chg="mod">
          <ac:chgData name="考 张" userId="87b8017596393203" providerId="LiveId" clId="{F92837A2-BA46-4E8F-8924-F06151C91AFA}" dt="2024-02-27T14:53:03.153" v="1420"/>
          <ac:spMkLst>
            <pc:docMk/>
            <pc:sldMk cId="3817849267" sldId="799"/>
            <ac:spMk id="10" creationId="{EBDBCAE9-20B5-67CA-7642-1C7D89FAB50E}"/>
          </ac:spMkLst>
        </pc:spChg>
        <pc:spChg chg="mod">
          <ac:chgData name="考 张" userId="87b8017596393203" providerId="LiveId" clId="{F92837A2-BA46-4E8F-8924-F06151C91AFA}" dt="2024-02-27T14:53:03.153" v="1420"/>
          <ac:spMkLst>
            <pc:docMk/>
            <pc:sldMk cId="3817849267" sldId="799"/>
            <ac:spMk id="11" creationId="{433823DA-E0D3-AEFB-CF08-69FCB8D009B8}"/>
          </ac:spMkLst>
        </pc:spChg>
        <pc:spChg chg="mod">
          <ac:chgData name="考 张" userId="87b8017596393203" providerId="LiveId" clId="{F92837A2-BA46-4E8F-8924-F06151C91AFA}" dt="2024-02-27T14:53:03.153" v="1420"/>
          <ac:spMkLst>
            <pc:docMk/>
            <pc:sldMk cId="3817849267" sldId="799"/>
            <ac:spMk id="12" creationId="{AB4E6603-9CFF-F934-49CB-1B56C548B8DD}"/>
          </ac:spMkLst>
        </pc:spChg>
        <pc:spChg chg="mod">
          <ac:chgData name="考 张" userId="87b8017596393203" providerId="LiveId" clId="{F92837A2-BA46-4E8F-8924-F06151C91AFA}" dt="2024-02-27T14:53:03.153" v="1420"/>
          <ac:spMkLst>
            <pc:docMk/>
            <pc:sldMk cId="3817849267" sldId="799"/>
            <ac:spMk id="13" creationId="{D540F97D-B55D-1769-CD2F-378A5DD52F2A}"/>
          </ac:spMkLst>
        </pc:spChg>
        <pc:spChg chg="mod">
          <ac:chgData name="考 张" userId="87b8017596393203" providerId="LiveId" clId="{F92837A2-BA46-4E8F-8924-F06151C91AFA}" dt="2024-02-27T14:53:03.153" v="1420"/>
          <ac:spMkLst>
            <pc:docMk/>
            <pc:sldMk cId="3817849267" sldId="799"/>
            <ac:spMk id="14" creationId="{07A631F0-F0DC-4DEC-CD9C-2DDD1E800236}"/>
          </ac:spMkLst>
        </pc:spChg>
        <pc:spChg chg="mod">
          <ac:chgData name="考 张" userId="87b8017596393203" providerId="LiveId" clId="{F92837A2-BA46-4E8F-8924-F06151C91AFA}" dt="2024-02-27T14:53:03.153" v="1420"/>
          <ac:spMkLst>
            <pc:docMk/>
            <pc:sldMk cId="3817849267" sldId="799"/>
            <ac:spMk id="15" creationId="{2592AC47-44FB-235A-7C49-EFCA90AD969E}"/>
          </ac:spMkLst>
        </pc:spChg>
        <pc:spChg chg="mod">
          <ac:chgData name="考 张" userId="87b8017596393203" providerId="LiveId" clId="{F92837A2-BA46-4E8F-8924-F06151C91AFA}" dt="2024-02-27T14:53:03.153" v="1420"/>
          <ac:spMkLst>
            <pc:docMk/>
            <pc:sldMk cId="3817849267" sldId="799"/>
            <ac:spMk id="16" creationId="{F39CBB10-1FC8-1FB3-144D-625B34BC1C22}"/>
          </ac:spMkLst>
        </pc:spChg>
        <pc:spChg chg="mod">
          <ac:chgData name="考 张" userId="87b8017596393203" providerId="LiveId" clId="{F92837A2-BA46-4E8F-8924-F06151C91AFA}" dt="2024-02-27T14:53:03.153" v="1420"/>
          <ac:spMkLst>
            <pc:docMk/>
            <pc:sldMk cId="3817849267" sldId="799"/>
            <ac:spMk id="17" creationId="{B8C42546-4EFA-EBFC-F47A-236CECACB793}"/>
          </ac:spMkLst>
        </pc:spChg>
        <pc:spChg chg="mod">
          <ac:chgData name="考 张" userId="87b8017596393203" providerId="LiveId" clId="{F92837A2-BA46-4E8F-8924-F06151C91AFA}" dt="2024-02-27T14:53:03.153" v="1420"/>
          <ac:spMkLst>
            <pc:docMk/>
            <pc:sldMk cId="3817849267" sldId="799"/>
            <ac:spMk id="18" creationId="{4D102319-D37E-CE7A-0136-AA6567FA3C57}"/>
          </ac:spMkLst>
        </pc:spChg>
        <pc:spChg chg="mod">
          <ac:chgData name="考 张" userId="87b8017596393203" providerId="LiveId" clId="{F92837A2-BA46-4E8F-8924-F06151C91AFA}" dt="2024-02-27T14:53:03.153" v="1420"/>
          <ac:spMkLst>
            <pc:docMk/>
            <pc:sldMk cId="3817849267" sldId="799"/>
            <ac:spMk id="19" creationId="{CA16C58B-1B76-046B-A688-9BF4E6E81031}"/>
          </ac:spMkLst>
        </pc:spChg>
        <pc:spChg chg="mod">
          <ac:chgData name="考 张" userId="87b8017596393203" providerId="LiveId" clId="{F92837A2-BA46-4E8F-8924-F06151C91AFA}" dt="2024-02-27T14:53:03.153" v="1420"/>
          <ac:spMkLst>
            <pc:docMk/>
            <pc:sldMk cId="3817849267" sldId="799"/>
            <ac:spMk id="20" creationId="{994E67DD-B313-8E00-1F97-ADDC3ED92EC2}"/>
          </ac:spMkLst>
        </pc:spChg>
        <pc:spChg chg="mod">
          <ac:chgData name="考 张" userId="87b8017596393203" providerId="LiveId" clId="{F92837A2-BA46-4E8F-8924-F06151C91AFA}" dt="2024-02-27T14:53:03.153" v="1420"/>
          <ac:spMkLst>
            <pc:docMk/>
            <pc:sldMk cId="3817849267" sldId="799"/>
            <ac:spMk id="21" creationId="{A06C8C27-F16B-7F56-FD12-CFEEEA1813CC}"/>
          </ac:spMkLst>
        </pc:spChg>
        <pc:spChg chg="add mod">
          <ac:chgData name="考 张" userId="87b8017596393203" providerId="LiveId" clId="{F92837A2-BA46-4E8F-8924-F06151C91AFA}" dt="2024-02-27T14:53:52.444" v="1427" actId="20577"/>
          <ac:spMkLst>
            <pc:docMk/>
            <pc:sldMk cId="3817849267" sldId="799"/>
            <ac:spMk id="22" creationId="{6D96BD87-724E-530F-29DB-1D308E63EB9A}"/>
          </ac:spMkLst>
        </pc:spChg>
        <pc:spChg chg="mod">
          <ac:chgData name="考 张" userId="87b8017596393203" providerId="LiveId" clId="{F92837A2-BA46-4E8F-8924-F06151C91AFA}" dt="2024-02-27T14:53:10.765" v="1422"/>
          <ac:spMkLst>
            <pc:docMk/>
            <pc:sldMk cId="3817849267" sldId="799"/>
            <ac:spMk id="25" creationId="{75612C79-3665-0870-F9D0-C307DD69C02B}"/>
          </ac:spMkLst>
        </pc:spChg>
        <pc:spChg chg="mod">
          <ac:chgData name="考 张" userId="87b8017596393203" providerId="LiveId" clId="{F92837A2-BA46-4E8F-8924-F06151C91AFA}" dt="2024-02-27T14:53:10.765" v="1422"/>
          <ac:spMkLst>
            <pc:docMk/>
            <pc:sldMk cId="3817849267" sldId="799"/>
            <ac:spMk id="26" creationId="{D711CFE7-44A7-58C7-22DE-381C0AC290B7}"/>
          </ac:spMkLst>
        </pc:spChg>
        <pc:spChg chg="mod">
          <ac:chgData name="考 张" userId="87b8017596393203" providerId="LiveId" clId="{F92837A2-BA46-4E8F-8924-F06151C91AFA}" dt="2024-02-27T14:53:10.765" v="1422"/>
          <ac:spMkLst>
            <pc:docMk/>
            <pc:sldMk cId="3817849267" sldId="799"/>
            <ac:spMk id="27" creationId="{CF04A9C7-E0BF-DE2F-D55B-7C5ED77D9E8D}"/>
          </ac:spMkLst>
        </pc:spChg>
        <pc:spChg chg="mod">
          <ac:chgData name="考 张" userId="87b8017596393203" providerId="LiveId" clId="{F92837A2-BA46-4E8F-8924-F06151C91AFA}" dt="2024-02-27T14:53:10.765" v="1422"/>
          <ac:spMkLst>
            <pc:docMk/>
            <pc:sldMk cId="3817849267" sldId="799"/>
            <ac:spMk id="28" creationId="{E592F9EC-497E-9E44-E079-4571D94F9FB6}"/>
          </ac:spMkLst>
        </pc:spChg>
        <pc:spChg chg="mod">
          <ac:chgData name="考 张" userId="87b8017596393203" providerId="LiveId" clId="{F92837A2-BA46-4E8F-8924-F06151C91AFA}" dt="2024-02-27T14:53:10.765" v="1422"/>
          <ac:spMkLst>
            <pc:docMk/>
            <pc:sldMk cId="3817849267" sldId="799"/>
            <ac:spMk id="29" creationId="{375FF42D-4CAF-AF1D-BBCD-F58F19E92B38}"/>
          </ac:spMkLst>
        </pc:spChg>
        <pc:spChg chg="mod">
          <ac:chgData name="考 张" userId="87b8017596393203" providerId="LiveId" clId="{F92837A2-BA46-4E8F-8924-F06151C91AFA}" dt="2024-02-27T14:53:10.765" v="1422"/>
          <ac:spMkLst>
            <pc:docMk/>
            <pc:sldMk cId="3817849267" sldId="799"/>
            <ac:spMk id="30" creationId="{B4A7FE6D-D61E-AB86-A97C-DF8EDF56FFB2}"/>
          </ac:spMkLst>
        </pc:spChg>
        <pc:spChg chg="mod">
          <ac:chgData name="考 张" userId="87b8017596393203" providerId="LiveId" clId="{F92837A2-BA46-4E8F-8924-F06151C91AFA}" dt="2024-02-27T14:53:10.765" v="1422"/>
          <ac:spMkLst>
            <pc:docMk/>
            <pc:sldMk cId="3817849267" sldId="799"/>
            <ac:spMk id="31" creationId="{F2A9F1CE-8B4B-5171-4854-8C800C094206}"/>
          </ac:spMkLst>
        </pc:spChg>
        <pc:spChg chg="mod">
          <ac:chgData name="考 张" userId="87b8017596393203" providerId="LiveId" clId="{F92837A2-BA46-4E8F-8924-F06151C91AFA}" dt="2024-02-27T14:53:10.765" v="1422"/>
          <ac:spMkLst>
            <pc:docMk/>
            <pc:sldMk cId="3817849267" sldId="799"/>
            <ac:spMk id="32" creationId="{6D6B386B-1DD3-C090-E808-B02697F708FF}"/>
          </ac:spMkLst>
        </pc:spChg>
        <pc:spChg chg="mod">
          <ac:chgData name="考 张" userId="87b8017596393203" providerId="LiveId" clId="{F92837A2-BA46-4E8F-8924-F06151C91AFA}" dt="2024-02-27T14:52:56.895" v="1419" actId="1076"/>
          <ac:spMkLst>
            <pc:docMk/>
            <pc:sldMk cId="3817849267" sldId="799"/>
            <ac:spMk id="55" creationId="{836CF0F4-192D-DE4C-064E-46FDD6DE9BDF}"/>
          </ac:spMkLst>
        </pc:spChg>
        <pc:spChg chg="mod">
          <ac:chgData name="考 张" userId="87b8017596393203" providerId="LiveId" clId="{F92837A2-BA46-4E8F-8924-F06151C91AFA}" dt="2024-02-27T14:53:10.765" v="1422"/>
          <ac:spMkLst>
            <pc:docMk/>
            <pc:sldMk cId="3817849267" sldId="799"/>
            <ac:spMk id="56" creationId="{DCCA8AFE-5BAD-97AB-5736-82ED4B4A4155}"/>
          </ac:spMkLst>
        </pc:spChg>
        <pc:spChg chg="mod">
          <ac:chgData name="考 张" userId="87b8017596393203" providerId="LiveId" clId="{F92837A2-BA46-4E8F-8924-F06151C91AFA}" dt="2024-02-27T14:53:10.765" v="1422"/>
          <ac:spMkLst>
            <pc:docMk/>
            <pc:sldMk cId="3817849267" sldId="799"/>
            <ac:spMk id="57" creationId="{ED155C42-0842-5473-9753-83F0DABACCE2}"/>
          </ac:spMkLst>
        </pc:spChg>
        <pc:spChg chg="mod">
          <ac:chgData name="考 张" userId="87b8017596393203" providerId="LiveId" clId="{F92837A2-BA46-4E8F-8924-F06151C91AFA}" dt="2024-02-27T14:53:10.765" v="1422"/>
          <ac:spMkLst>
            <pc:docMk/>
            <pc:sldMk cId="3817849267" sldId="799"/>
            <ac:spMk id="58" creationId="{AFDBC0D4-453E-20C4-43DB-14ED758061E4}"/>
          </ac:spMkLst>
        </pc:spChg>
        <pc:spChg chg="mod">
          <ac:chgData name="考 张" userId="87b8017596393203" providerId="LiveId" clId="{F92837A2-BA46-4E8F-8924-F06151C91AFA}" dt="2024-02-27T14:53:10.765" v="1422"/>
          <ac:spMkLst>
            <pc:docMk/>
            <pc:sldMk cId="3817849267" sldId="799"/>
            <ac:spMk id="59" creationId="{EF671C73-7980-1B20-7F3C-24E209FC2019}"/>
          </ac:spMkLst>
        </pc:spChg>
        <pc:spChg chg="mod">
          <ac:chgData name="考 张" userId="87b8017596393203" providerId="LiveId" clId="{F92837A2-BA46-4E8F-8924-F06151C91AFA}" dt="2024-02-27T14:53:10.765" v="1422"/>
          <ac:spMkLst>
            <pc:docMk/>
            <pc:sldMk cId="3817849267" sldId="799"/>
            <ac:spMk id="60" creationId="{19DB238E-7D41-CCFF-E492-0E56B90934CF}"/>
          </ac:spMkLst>
        </pc:spChg>
        <pc:spChg chg="mod">
          <ac:chgData name="考 张" userId="87b8017596393203" providerId="LiveId" clId="{F92837A2-BA46-4E8F-8924-F06151C91AFA}" dt="2024-02-27T14:53:10.765" v="1422"/>
          <ac:spMkLst>
            <pc:docMk/>
            <pc:sldMk cId="3817849267" sldId="799"/>
            <ac:spMk id="61" creationId="{401C1E9C-63C4-3C2E-41E3-C769221EDA5B}"/>
          </ac:spMkLst>
        </pc:spChg>
        <pc:spChg chg="mod">
          <ac:chgData name="考 张" userId="87b8017596393203" providerId="LiveId" clId="{F92837A2-BA46-4E8F-8924-F06151C91AFA}" dt="2024-02-27T14:53:10.765" v="1422"/>
          <ac:spMkLst>
            <pc:docMk/>
            <pc:sldMk cId="3817849267" sldId="799"/>
            <ac:spMk id="62" creationId="{234998C8-D05C-BE2B-9DCB-B5518199DDF3}"/>
          </ac:spMkLst>
        </pc:spChg>
        <pc:spChg chg="mod">
          <ac:chgData name="考 张" userId="87b8017596393203" providerId="LiveId" clId="{F92837A2-BA46-4E8F-8924-F06151C91AFA}" dt="2024-02-27T14:53:10.765" v="1422"/>
          <ac:spMkLst>
            <pc:docMk/>
            <pc:sldMk cId="3817849267" sldId="799"/>
            <ac:spMk id="63" creationId="{A0F1AE36-9EBB-C8C3-364D-9023B5A0E11F}"/>
          </ac:spMkLst>
        </pc:spChg>
        <pc:spChg chg="mod">
          <ac:chgData name="考 张" userId="87b8017596393203" providerId="LiveId" clId="{F92837A2-BA46-4E8F-8924-F06151C91AFA}" dt="2024-02-27T14:53:10.765" v="1422"/>
          <ac:spMkLst>
            <pc:docMk/>
            <pc:sldMk cId="3817849267" sldId="799"/>
            <ac:spMk id="129024" creationId="{B8ED5FD8-BC13-1825-71B0-AE8332CB05D2}"/>
          </ac:spMkLst>
        </pc:spChg>
        <pc:spChg chg="mod">
          <ac:chgData name="考 张" userId="87b8017596393203" providerId="LiveId" clId="{F92837A2-BA46-4E8F-8924-F06151C91AFA}" dt="2024-02-27T14:53:10.765" v="1422"/>
          <ac:spMkLst>
            <pc:docMk/>
            <pc:sldMk cId="3817849267" sldId="799"/>
            <ac:spMk id="129025" creationId="{11BA2020-0C65-5188-7FCF-0AD873EB222B}"/>
          </ac:spMkLst>
        </pc:spChg>
        <pc:spChg chg="mod">
          <ac:chgData name="考 张" userId="87b8017596393203" providerId="LiveId" clId="{F92837A2-BA46-4E8F-8924-F06151C91AFA}" dt="2024-02-27T14:53:10.765" v="1422"/>
          <ac:spMkLst>
            <pc:docMk/>
            <pc:sldMk cId="3817849267" sldId="799"/>
            <ac:spMk id="129026" creationId="{735976F0-2AFA-C9B9-D877-95749BA4062A}"/>
          </ac:spMkLst>
        </pc:spChg>
        <pc:spChg chg="mod">
          <ac:chgData name="考 张" userId="87b8017596393203" providerId="LiveId" clId="{F92837A2-BA46-4E8F-8924-F06151C91AFA}" dt="2024-02-27T14:53:10.765" v="1422"/>
          <ac:spMkLst>
            <pc:docMk/>
            <pc:sldMk cId="3817849267" sldId="799"/>
            <ac:spMk id="129027" creationId="{4B48C329-6E61-566F-CE7A-2935C06C4120}"/>
          </ac:spMkLst>
        </pc:spChg>
        <pc:spChg chg="mod">
          <ac:chgData name="考 张" userId="87b8017596393203" providerId="LiveId" clId="{F92837A2-BA46-4E8F-8924-F06151C91AFA}" dt="2024-02-27T14:53:10.765" v="1422"/>
          <ac:spMkLst>
            <pc:docMk/>
            <pc:sldMk cId="3817849267" sldId="799"/>
            <ac:spMk id="129028" creationId="{787DC479-C21A-46FB-7778-ED1F44F1DCAA}"/>
          </ac:spMkLst>
        </pc:spChg>
        <pc:spChg chg="mod">
          <ac:chgData name="考 张" userId="87b8017596393203" providerId="LiveId" clId="{F92837A2-BA46-4E8F-8924-F06151C91AFA}" dt="2024-02-27T14:53:10.765" v="1422"/>
          <ac:spMkLst>
            <pc:docMk/>
            <pc:sldMk cId="3817849267" sldId="799"/>
            <ac:spMk id="129029" creationId="{8111FD7E-E63C-26B1-8D7A-57C34E9ABC6D}"/>
          </ac:spMkLst>
        </pc:spChg>
        <pc:spChg chg="mod">
          <ac:chgData name="考 张" userId="87b8017596393203" providerId="LiveId" clId="{F92837A2-BA46-4E8F-8924-F06151C91AFA}" dt="2024-02-27T14:53:10.765" v="1422"/>
          <ac:spMkLst>
            <pc:docMk/>
            <pc:sldMk cId="3817849267" sldId="799"/>
            <ac:spMk id="129030" creationId="{4B7433C3-7E64-7AFC-4127-4CB15DC2D3AB}"/>
          </ac:spMkLst>
        </pc:spChg>
        <pc:spChg chg="mod">
          <ac:chgData name="考 张" userId="87b8017596393203" providerId="LiveId" clId="{F92837A2-BA46-4E8F-8924-F06151C91AFA}" dt="2024-02-27T14:53:10.765" v="1422"/>
          <ac:spMkLst>
            <pc:docMk/>
            <pc:sldMk cId="3817849267" sldId="799"/>
            <ac:spMk id="129031" creationId="{B5F0A05C-3534-C35E-A294-4FD1FC7D9787}"/>
          </ac:spMkLst>
        </pc:spChg>
        <pc:spChg chg="mod">
          <ac:chgData name="考 张" userId="87b8017596393203" providerId="LiveId" clId="{F92837A2-BA46-4E8F-8924-F06151C91AFA}" dt="2024-02-27T14:53:10.765" v="1422"/>
          <ac:spMkLst>
            <pc:docMk/>
            <pc:sldMk cId="3817849267" sldId="799"/>
            <ac:spMk id="129032" creationId="{F1E87776-F9B6-2B54-A4C6-B72EAA169122}"/>
          </ac:spMkLst>
        </pc:spChg>
        <pc:spChg chg="mod">
          <ac:chgData name="考 张" userId="87b8017596393203" providerId="LiveId" clId="{F92837A2-BA46-4E8F-8924-F06151C91AFA}" dt="2024-02-27T14:53:10.765" v="1422"/>
          <ac:spMkLst>
            <pc:docMk/>
            <pc:sldMk cId="3817849267" sldId="799"/>
            <ac:spMk id="129033" creationId="{7D375511-8621-644E-767E-F60641B27D73}"/>
          </ac:spMkLst>
        </pc:spChg>
        <pc:grpChg chg="mod">
          <ac:chgData name="考 张" userId="87b8017596393203" providerId="LiveId" clId="{F92837A2-BA46-4E8F-8924-F06151C91AFA}" dt="2024-02-27T14:52:56.895" v="1419" actId="1076"/>
          <ac:grpSpMkLst>
            <pc:docMk/>
            <pc:sldMk cId="3817849267" sldId="799"/>
            <ac:grpSpMk id="5" creationId="{86481FFE-8838-69F2-FA43-7CA82C412A1B}"/>
          </ac:grpSpMkLst>
        </pc:grpChg>
        <pc:grpChg chg="add mod">
          <ac:chgData name="考 张" userId="87b8017596393203" providerId="LiveId" clId="{F92837A2-BA46-4E8F-8924-F06151C91AFA}" dt="2024-02-27T14:53:06.003" v="1421" actId="1076"/>
          <ac:grpSpMkLst>
            <pc:docMk/>
            <pc:sldMk cId="3817849267" sldId="799"/>
            <ac:grpSpMk id="7" creationId="{C0BD510F-5F51-46BB-FB0F-2D1D843FA233}"/>
          </ac:grpSpMkLst>
        </pc:grpChg>
        <pc:grpChg chg="add mod">
          <ac:chgData name="考 张" userId="87b8017596393203" providerId="LiveId" clId="{F92837A2-BA46-4E8F-8924-F06151C91AFA}" dt="2024-02-27T14:53:15.432" v="1423" actId="1076"/>
          <ac:grpSpMkLst>
            <pc:docMk/>
            <pc:sldMk cId="3817849267" sldId="799"/>
            <ac:grpSpMk id="23" creationId="{3B1E542C-0784-E2AA-F712-C4120C3ACEEA}"/>
          </ac:grpSpMkLst>
        </pc:grpChg>
        <pc:grpChg chg="mod">
          <ac:chgData name="考 张" userId="87b8017596393203" providerId="LiveId" clId="{F92837A2-BA46-4E8F-8924-F06151C91AFA}" dt="2024-02-27T14:53:10.765" v="1422"/>
          <ac:grpSpMkLst>
            <pc:docMk/>
            <pc:sldMk cId="3817849267" sldId="799"/>
            <ac:grpSpMk id="24" creationId="{9F7E8D2B-5542-BE5D-BA6E-BD7AF449BD3A}"/>
          </ac:grpSpMkLst>
        </pc:grpChg>
        <pc:graphicFrameChg chg="del">
          <ac:chgData name="考 张" userId="87b8017596393203" providerId="LiveId" clId="{F92837A2-BA46-4E8F-8924-F06151C91AFA}" dt="2024-02-27T14:52:47.631" v="1416" actId="478"/>
          <ac:graphicFrameMkLst>
            <pc:docMk/>
            <pc:sldMk cId="3817849267" sldId="799"/>
            <ac:graphicFrameMk id="3" creationId="{978D80EC-F2D5-494A-CAEE-D4A2CF62520C}"/>
          </ac:graphicFrameMkLst>
        </pc:graphicFrameChg>
        <pc:graphicFrameChg chg="del">
          <ac:chgData name="考 张" userId="87b8017596393203" providerId="LiveId" clId="{F92837A2-BA46-4E8F-8924-F06151C91AFA}" dt="2024-02-27T14:52:53.151" v="1418" actId="478"/>
          <ac:graphicFrameMkLst>
            <pc:docMk/>
            <pc:sldMk cId="3817849267" sldId="799"/>
            <ac:graphicFrameMk id="129046" creationId="{AA6665C4-1D03-3950-6594-2C546C2F488B}"/>
          </ac:graphicFrameMkLst>
        </pc:graphicFrameChg>
        <pc:graphicFrameChg chg="del">
          <ac:chgData name="考 张" userId="87b8017596393203" providerId="LiveId" clId="{F92837A2-BA46-4E8F-8924-F06151C91AFA}" dt="2024-02-27T14:52:53.151" v="1418" actId="478"/>
          <ac:graphicFrameMkLst>
            <pc:docMk/>
            <pc:sldMk cId="3817849267" sldId="799"/>
            <ac:graphicFrameMk id="129048" creationId="{1E675461-6289-8CFD-0F96-D0D064B4C609}"/>
          </ac:graphicFrameMkLst>
        </pc:graphicFrameChg>
        <pc:graphicFrameChg chg="del">
          <ac:chgData name="考 张" userId="87b8017596393203" providerId="LiveId" clId="{F92837A2-BA46-4E8F-8924-F06151C91AFA}" dt="2024-02-27T14:52:53.151" v="1418" actId="478"/>
          <ac:graphicFrameMkLst>
            <pc:docMk/>
            <pc:sldMk cId="3817849267" sldId="799"/>
            <ac:graphicFrameMk id="129049" creationId="{9850454C-9FBE-735A-EDB9-75538BFDD0EC}"/>
          </ac:graphicFrameMkLst>
        </pc:graphicFrameChg>
        <pc:graphicFrameChg chg="del">
          <ac:chgData name="考 张" userId="87b8017596393203" providerId="LiveId" clId="{F92837A2-BA46-4E8F-8924-F06151C91AFA}" dt="2024-02-27T14:52:53.151" v="1418" actId="478"/>
          <ac:graphicFrameMkLst>
            <pc:docMk/>
            <pc:sldMk cId="3817849267" sldId="799"/>
            <ac:graphicFrameMk id="129050" creationId="{22B71C41-649E-C4A4-0D73-0D3A1A60FF26}"/>
          </ac:graphicFrameMkLst>
        </pc:graphicFrameChg>
      </pc:sldChg>
      <pc:sldMasterChg chg="delSldLayout">
        <pc:chgData name="考 张" userId="87b8017596393203" providerId="LiveId" clId="{F92837A2-BA46-4E8F-8924-F06151C91AFA}" dt="2024-02-25T17:20:49.775" v="1309" actId="2696"/>
        <pc:sldMasterMkLst>
          <pc:docMk/>
          <pc:sldMasterMk cId="0" sldId="2147483648"/>
        </pc:sldMasterMkLst>
        <pc:sldLayoutChg chg="del">
          <pc:chgData name="考 张" userId="87b8017596393203" providerId="LiveId" clId="{F92837A2-BA46-4E8F-8924-F06151C91AFA}" dt="2024-02-25T17:20:49.775" v="1309" actId="2696"/>
          <pc:sldLayoutMkLst>
            <pc:docMk/>
            <pc:sldMasterMk cId="0" sldId="2147483648"/>
            <pc:sldLayoutMk cId="209180711" sldId="2147483704"/>
          </pc:sldLayoutMkLst>
        </pc:sldLayoutChg>
        <pc:sldLayoutChg chg="del">
          <pc:chgData name="考 张" userId="87b8017596393203" providerId="LiveId" clId="{F92837A2-BA46-4E8F-8924-F06151C91AFA}" dt="2024-02-25T16:09:57.514" v="1012" actId="2696"/>
          <pc:sldLayoutMkLst>
            <pc:docMk/>
            <pc:sldMasterMk cId="0" sldId="2147483648"/>
            <pc:sldLayoutMk cId="2741866124" sldId="2147483704"/>
          </pc:sldLayoutMkLst>
        </pc:sldLayoutChg>
        <pc:sldLayoutChg chg="del">
          <pc:chgData name="考 张" userId="87b8017596393203" providerId="LiveId" clId="{F92837A2-BA46-4E8F-8924-F06151C91AFA}" dt="2024-02-25T15:59:30.368" v="907" actId="2696"/>
          <pc:sldLayoutMkLst>
            <pc:docMk/>
            <pc:sldMasterMk cId="0" sldId="2147483648"/>
            <pc:sldLayoutMk cId="3677848244" sldId="2147483704"/>
          </pc:sldLayoutMkLst>
        </pc:sldLayoutChg>
        <pc:sldLayoutChg chg="del">
          <pc:chgData name="考 张" userId="87b8017596393203" providerId="LiveId" clId="{F92837A2-BA46-4E8F-8924-F06151C91AFA}" dt="2024-02-25T05:42:18.319" v="8" actId="47"/>
          <pc:sldLayoutMkLst>
            <pc:docMk/>
            <pc:sldMasterMk cId="0" sldId="2147483648"/>
            <pc:sldLayoutMk cId="4112678651" sldId="2147483704"/>
          </pc:sldLayoutMkLst>
        </pc:sldLayoutChg>
        <pc:sldLayoutChg chg="del">
          <pc:chgData name="考 张" userId="87b8017596393203" providerId="LiveId" clId="{F92837A2-BA46-4E8F-8924-F06151C91AFA}" dt="2024-02-25T05:42:20.531" v="9" actId="47"/>
          <pc:sldLayoutMkLst>
            <pc:docMk/>
            <pc:sldMasterMk cId="0" sldId="2147483648"/>
            <pc:sldLayoutMk cId="4260060163" sldId="2147483705"/>
          </pc:sldLayoutMkLst>
        </pc:sldLayoutChg>
      </pc:sldMasterChg>
    </pc:docChg>
  </pc:docChgLst>
  <pc:docChgLst>
    <pc:chgData name="考 张" userId="87b8017596393203" providerId="LiveId" clId="{98EC057D-8DA4-754B-8A12-14DBD2CCB423}"/>
    <pc:docChg chg="undo custSel addSld delSld modSld">
      <pc:chgData name="考 张" userId="87b8017596393203" providerId="LiveId" clId="{98EC057D-8DA4-754B-8A12-14DBD2CCB423}" dt="2024-02-25T02:31:35.749" v="386" actId="1076"/>
      <pc:docMkLst>
        <pc:docMk/>
      </pc:docMkLst>
      <pc:sldChg chg="modSp mod">
        <pc:chgData name="考 张" userId="87b8017596393203" providerId="LiveId" clId="{98EC057D-8DA4-754B-8A12-14DBD2CCB423}" dt="2024-02-25T01:57:11.470" v="56" actId="20577"/>
        <pc:sldMkLst>
          <pc:docMk/>
          <pc:sldMk cId="0" sldId="359"/>
        </pc:sldMkLst>
        <pc:spChg chg="mod">
          <ac:chgData name="考 张" userId="87b8017596393203" providerId="LiveId" clId="{98EC057D-8DA4-754B-8A12-14DBD2CCB423}" dt="2024-02-25T01:57:11.470" v="56" actId="20577"/>
          <ac:spMkLst>
            <pc:docMk/>
            <pc:sldMk cId="0" sldId="359"/>
            <ac:spMk id="3" creationId="{00000000-0000-0000-0000-000000000000}"/>
          </ac:spMkLst>
        </pc:spChg>
      </pc:sldChg>
      <pc:sldChg chg="modSp mod">
        <pc:chgData name="考 张" userId="87b8017596393203" providerId="LiveId" clId="{98EC057D-8DA4-754B-8A12-14DBD2CCB423}" dt="2024-02-25T01:59:44.408" v="102" actId="20577"/>
        <pc:sldMkLst>
          <pc:docMk/>
          <pc:sldMk cId="0" sldId="475"/>
        </pc:sldMkLst>
        <pc:spChg chg="mod">
          <ac:chgData name="考 张" userId="87b8017596393203" providerId="LiveId" clId="{98EC057D-8DA4-754B-8A12-14DBD2CCB423}" dt="2024-02-25T01:59:44.408" v="102" actId="20577"/>
          <ac:spMkLst>
            <pc:docMk/>
            <pc:sldMk cId="0" sldId="475"/>
            <ac:spMk id="3" creationId="{00000000-0000-0000-0000-000000000000}"/>
          </ac:spMkLst>
        </pc:spChg>
      </pc:sldChg>
      <pc:sldChg chg="modSp mod">
        <pc:chgData name="考 张" userId="87b8017596393203" providerId="LiveId" clId="{98EC057D-8DA4-754B-8A12-14DBD2CCB423}" dt="2024-02-25T02:16:51.612" v="122" actId="20577"/>
        <pc:sldMkLst>
          <pc:docMk/>
          <pc:sldMk cId="0" sldId="499"/>
        </pc:sldMkLst>
        <pc:spChg chg="mod">
          <ac:chgData name="考 张" userId="87b8017596393203" providerId="LiveId" clId="{98EC057D-8DA4-754B-8A12-14DBD2CCB423}" dt="2024-02-25T02:16:51.612" v="122" actId="20577"/>
          <ac:spMkLst>
            <pc:docMk/>
            <pc:sldMk cId="0" sldId="499"/>
            <ac:spMk id="3" creationId="{00000000-0000-0000-0000-000000000000}"/>
          </ac:spMkLst>
        </pc:spChg>
      </pc:sldChg>
      <pc:sldChg chg="addSp modSp mod modAnim">
        <pc:chgData name="考 张" userId="87b8017596393203" providerId="LiveId" clId="{98EC057D-8DA4-754B-8A12-14DBD2CCB423}" dt="2024-02-25T02:17:15.278" v="124" actId="1076"/>
        <pc:sldMkLst>
          <pc:docMk/>
          <pc:sldMk cId="0" sldId="502"/>
        </pc:sldMkLst>
        <pc:spChg chg="add mod">
          <ac:chgData name="考 张" userId="87b8017596393203" providerId="LiveId" clId="{98EC057D-8DA4-754B-8A12-14DBD2CCB423}" dt="2024-02-25T02:17:15.278" v="124" actId="1076"/>
          <ac:spMkLst>
            <pc:docMk/>
            <pc:sldMk cId="0" sldId="502"/>
            <ac:spMk id="4" creationId="{0921F758-22DA-549B-652C-C8CDD28EE7C9}"/>
          </ac:spMkLst>
        </pc:spChg>
      </pc:sldChg>
      <pc:sldChg chg="addSp modSp mod">
        <pc:chgData name="考 张" userId="87b8017596393203" providerId="LiveId" clId="{98EC057D-8DA4-754B-8A12-14DBD2CCB423}" dt="2024-02-25T02:27:16.698" v="260" actId="1076"/>
        <pc:sldMkLst>
          <pc:docMk/>
          <pc:sldMk cId="0" sldId="507"/>
        </pc:sldMkLst>
        <pc:spChg chg="add mod">
          <ac:chgData name="考 张" userId="87b8017596393203" providerId="LiveId" clId="{98EC057D-8DA4-754B-8A12-14DBD2CCB423}" dt="2024-02-25T02:27:16.698" v="260" actId="1076"/>
          <ac:spMkLst>
            <pc:docMk/>
            <pc:sldMk cId="0" sldId="507"/>
            <ac:spMk id="3" creationId="{B75A1367-7849-5A2C-C9AD-F024E6726B31}"/>
          </ac:spMkLst>
        </pc:spChg>
        <pc:spChg chg="add mod">
          <ac:chgData name="考 张" userId="87b8017596393203" providerId="LiveId" clId="{98EC057D-8DA4-754B-8A12-14DBD2CCB423}" dt="2024-02-25T02:27:12.715" v="259" actId="1076"/>
          <ac:spMkLst>
            <pc:docMk/>
            <pc:sldMk cId="0" sldId="507"/>
            <ac:spMk id="4" creationId="{A890252C-C567-C161-4898-53CE4DE0D1DF}"/>
          </ac:spMkLst>
        </pc:spChg>
        <pc:spChg chg="mod">
          <ac:chgData name="考 张" userId="87b8017596393203" providerId="LiveId" clId="{98EC057D-8DA4-754B-8A12-14DBD2CCB423}" dt="2024-02-25T02:25:56.704" v="187"/>
          <ac:spMkLst>
            <pc:docMk/>
            <pc:sldMk cId="0" sldId="507"/>
            <ac:spMk id="11" creationId="{00000000-0000-0000-0000-000000000000}"/>
          </ac:spMkLst>
        </pc:spChg>
        <pc:spChg chg="mod">
          <ac:chgData name="考 张" userId="87b8017596393203" providerId="LiveId" clId="{98EC057D-8DA4-754B-8A12-14DBD2CCB423}" dt="2024-02-25T02:26:10.530" v="189"/>
          <ac:spMkLst>
            <pc:docMk/>
            <pc:sldMk cId="0" sldId="507"/>
            <ac:spMk id="13" creationId="{00000000-0000-0000-0000-000000000000}"/>
          </ac:spMkLst>
        </pc:spChg>
        <pc:spChg chg="mod">
          <ac:chgData name="考 张" userId="87b8017596393203" providerId="LiveId" clId="{98EC057D-8DA4-754B-8A12-14DBD2CCB423}" dt="2024-02-25T02:26:04.107" v="188"/>
          <ac:spMkLst>
            <pc:docMk/>
            <pc:sldMk cId="0" sldId="507"/>
            <ac:spMk id="15" creationId="{00000000-0000-0000-0000-000000000000}"/>
          </ac:spMkLst>
        </pc:spChg>
        <pc:grpChg chg="mod">
          <ac:chgData name="考 张" userId="87b8017596393203" providerId="LiveId" clId="{98EC057D-8DA4-754B-8A12-14DBD2CCB423}" dt="2024-02-25T02:26:31.314" v="250" actId="1038"/>
          <ac:grpSpMkLst>
            <pc:docMk/>
            <pc:sldMk cId="0" sldId="507"/>
            <ac:grpSpMk id="20" creationId="{00000000-0000-0000-0000-000000000000}"/>
          </ac:grpSpMkLst>
        </pc:grpChg>
      </pc:sldChg>
      <pc:sldChg chg="addSp modSp mod">
        <pc:chgData name="考 张" userId="87b8017596393203" providerId="LiveId" clId="{98EC057D-8DA4-754B-8A12-14DBD2CCB423}" dt="2024-02-25T02:28:35.483" v="318" actId="20577"/>
        <pc:sldMkLst>
          <pc:docMk/>
          <pc:sldMk cId="0" sldId="508"/>
        </pc:sldMkLst>
        <pc:spChg chg="add mod">
          <ac:chgData name="考 张" userId="87b8017596393203" providerId="LiveId" clId="{98EC057D-8DA4-754B-8A12-14DBD2CCB423}" dt="2024-02-25T02:28:00.348" v="267" actId="1076"/>
          <ac:spMkLst>
            <pc:docMk/>
            <pc:sldMk cId="0" sldId="508"/>
            <ac:spMk id="3" creationId="{5C822BCA-DA34-6BE9-7EE7-6C3C0248DDC9}"/>
          </ac:spMkLst>
        </pc:spChg>
        <pc:spChg chg="add mod">
          <ac:chgData name="考 张" userId="87b8017596393203" providerId="LiveId" clId="{98EC057D-8DA4-754B-8A12-14DBD2CCB423}" dt="2024-02-25T02:28:18.247" v="289" actId="20577"/>
          <ac:spMkLst>
            <pc:docMk/>
            <pc:sldMk cId="0" sldId="508"/>
            <ac:spMk id="4" creationId="{7E96E141-8DF3-09BC-0F63-66F2DD046BE7}"/>
          </ac:spMkLst>
        </pc:spChg>
        <pc:spChg chg="add mod">
          <ac:chgData name="考 张" userId="87b8017596393203" providerId="LiveId" clId="{98EC057D-8DA4-754B-8A12-14DBD2CCB423}" dt="2024-02-25T02:28:00.348" v="267" actId="1076"/>
          <ac:spMkLst>
            <pc:docMk/>
            <pc:sldMk cId="0" sldId="508"/>
            <ac:spMk id="6" creationId="{66EE3734-A560-47FC-37D1-A7E1FC4AF41B}"/>
          </ac:spMkLst>
        </pc:spChg>
        <pc:spChg chg="mod">
          <ac:chgData name="考 张" userId="87b8017596393203" providerId="LiveId" clId="{98EC057D-8DA4-754B-8A12-14DBD2CCB423}" dt="2024-02-25T02:27:47.749" v="263" actId="1076"/>
          <ac:spMkLst>
            <pc:docMk/>
            <pc:sldMk cId="0" sldId="508"/>
            <ac:spMk id="1105926" creationId="{00000000-0000-0000-0000-000000000000}"/>
          </ac:spMkLst>
        </pc:spChg>
        <pc:spChg chg="mod">
          <ac:chgData name="考 张" userId="87b8017596393203" providerId="LiveId" clId="{98EC057D-8DA4-754B-8A12-14DBD2CCB423}" dt="2024-02-25T02:28:35.483" v="318" actId="20577"/>
          <ac:spMkLst>
            <pc:docMk/>
            <pc:sldMk cId="0" sldId="508"/>
            <ac:spMk id="1105927" creationId="{00000000-0000-0000-0000-000000000000}"/>
          </ac:spMkLst>
        </pc:spChg>
        <pc:graphicFrameChg chg="mod">
          <ac:chgData name="考 张" userId="87b8017596393203" providerId="LiveId" clId="{98EC057D-8DA4-754B-8A12-14DBD2CCB423}" dt="2024-02-25T02:27:47.749" v="263" actId="1076"/>
          <ac:graphicFrameMkLst>
            <pc:docMk/>
            <pc:sldMk cId="0" sldId="508"/>
            <ac:graphicFrameMk id="1105924" creationId="{00000000-0000-0000-0000-000000000000}"/>
          </ac:graphicFrameMkLst>
        </pc:graphicFrameChg>
        <pc:graphicFrameChg chg="mod">
          <ac:chgData name="考 张" userId="87b8017596393203" providerId="LiveId" clId="{98EC057D-8DA4-754B-8A12-14DBD2CCB423}" dt="2024-02-25T02:27:55.051" v="266" actId="1076"/>
          <ac:graphicFrameMkLst>
            <pc:docMk/>
            <pc:sldMk cId="0" sldId="508"/>
            <ac:graphicFrameMk id="1105925" creationId="{00000000-0000-0000-0000-000000000000}"/>
          </ac:graphicFrameMkLst>
        </pc:graphicFrameChg>
      </pc:sldChg>
      <pc:sldChg chg="addSp modSp mod">
        <pc:chgData name="考 张" userId="87b8017596393203" providerId="LiveId" clId="{98EC057D-8DA4-754B-8A12-14DBD2CCB423}" dt="2024-02-25T02:29:41.715" v="335" actId="1076"/>
        <pc:sldMkLst>
          <pc:docMk/>
          <pc:sldMk cId="0" sldId="509"/>
        </pc:sldMkLst>
        <pc:spChg chg="add mod">
          <ac:chgData name="考 张" userId="87b8017596393203" providerId="LiveId" clId="{98EC057D-8DA4-754B-8A12-14DBD2CCB423}" dt="2024-02-25T02:29:21.428" v="329" actId="1076"/>
          <ac:spMkLst>
            <pc:docMk/>
            <pc:sldMk cId="0" sldId="509"/>
            <ac:spMk id="3" creationId="{2C8144D3-78ED-B2B8-9478-352C99BA58BA}"/>
          </ac:spMkLst>
        </pc:spChg>
        <pc:spChg chg="add mod">
          <ac:chgData name="考 张" userId="87b8017596393203" providerId="LiveId" clId="{98EC057D-8DA4-754B-8A12-14DBD2CCB423}" dt="2024-02-25T02:29:21.428" v="329" actId="1076"/>
          <ac:spMkLst>
            <pc:docMk/>
            <pc:sldMk cId="0" sldId="509"/>
            <ac:spMk id="6" creationId="{61584535-79C8-173E-FF3A-5F1021826C75}"/>
          </ac:spMkLst>
        </pc:spChg>
        <pc:spChg chg="add mod">
          <ac:chgData name="考 张" userId="87b8017596393203" providerId="LiveId" clId="{98EC057D-8DA4-754B-8A12-14DBD2CCB423}" dt="2024-02-25T02:29:21.428" v="329" actId="1076"/>
          <ac:spMkLst>
            <pc:docMk/>
            <pc:sldMk cId="0" sldId="509"/>
            <ac:spMk id="7" creationId="{1FE8434E-272E-EB7D-107A-B61405F67DA1}"/>
          </ac:spMkLst>
        </pc:spChg>
        <pc:spChg chg="add mod">
          <ac:chgData name="考 张" userId="87b8017596393203" providerId="LiveId" clId="{98EC057D-8DA4-754B-8A12-14DBD2CCB423}" dt="2024-02-25T02:29:28.984" v="331" actId="1076"/>
          <ac:spMkLst>
            <pc:docMk/>
            <pc:sldMk cId="0" sldId="509"/>
            <ac:spMk id="8" creationId="{99FD1694-817D-2720-A6AF-5A34CFAF5317}"/>
          </ac:spMkLst>
        </pc:spChg>
        <pc:spChg chg="add mod">
          <ac:chgData name="考 张" userId="87b8017596393203" providerId="LiveId" clId="{98EC057D-8DA4-754B-8A12-14DBD2CCB423}" dt="2024-02-25T02:29:41.715" v="335" actId="1076"/>
          <ac:spMkLst>
            <pc:docMk/>
            <pc:sldMk cId="0" sldId="509"/>
            <ac:spMk id="10" creationId="{BED63D1F-7C59-C234-E90D-07CE989772CA}"/>
          </ac:spMkLst>
        </pc:spChg>
        <pc:spChg chg="add mod">
          <ac:chgData name="考 张" userId="87b8017596393203" providerId="LiveId" clId="{98EC057D-8DA4-754B-8A12-14DBD2CCB423}" dt="2024-02-25T02:29:37.784" v="334" actId="1076"/>
          <ac:spMkLst>
            <pc:docMk/>
            <pc:sldMk cId="0" sldId="509"/>
            <ac:spMk id="11" creationId="{BDC6E6E3-3821-4F9C-F62E-885EF7AE89E9}"/>
          </ac:spMkLst>
        </pc:spChg>
        <pc:spChg chg="mod">
          <ac:chgData name="考 张" userId="87b8017596393203" providerId="LiveId" clId="{98EC057D-8DA4-754B-8A12-14DBD2CCB423}" dt="2024-02-25T02:29:01.506" v="326" actId="20577"/>
          <ac:spMkLst>
            <pc:docMk/>
            <pc:sldMk cId="0" sldId="509"/>
            <ac:spMk id="16" creationId="{00000000-0000-0000-0000-000000000000}"/>
          </ac:spMkLst>
        </pc:spChg>
        <pc:picChg chg="mod">
          <ac:chgData name="考 张" userId="87b8017596393203" providerId="LiveId" clId="{98EC057D-8DA4-754B-8A12-14DBD2CCB423}" dt="2024-02-25T02:29:33.937" v="333" actId="1076"/>
          <ac:picMkLst>
            <pc:docMk/>
            <pc:sldMk cId="0" sldId="509"/>
            <ac:picMk id="4" creationId="{00000000-0000-0000-0000-000000000000}"/>
          </ac:picMkLst>
        </pc:picChg>
      </pc:sldChg>
      <pc:sldChg chg="addSp delSp modSp mod">
        <pc:chgData name="考 张" userId="87b8017596393203" providerId="LiveId" clId="{98EC057D-8DA4-754B-8A12-14DBD2CCB423}" dt="2024-02-25T02:22:26.863" v="185" actId="1076"/>
        <pc:sldMkLst>
          <pc:docMk/>
          <pc:sldMk cId="0" sldId="512"/>
        </pc:sldMkLst>
        <pc:spChg chg="add mod">
          <ac:chgData name="考 张" userId="87b8017596393203" providerId="LiveId" clId="{98EC057D-8DA4-754B-8A12-14DBD2CCB423}" dt="2024-02-25T02:22:19.998" v="184" actId="1076"/>
          <ac:spMkLst>
            <pc:docMk/>
            <pc:sldMk cId="0" sldId="512"/>
            <ac:spMk id="8" creationId="{23850FFC-3894-01C6-A80F-689C67D9AB7D}"/>
          </ac:spMkLst>
        </pc:spChg>
        <pc:spChg chg="add mod">
          <ac:chgData name="考 张" userId="87b8017596393203" providerId="LiveId" clId="{98EC057D-8DA4-754B-8A12-14DBD2CCB423}" dt="2024-02-25T02:22:26.863" v="185" actId="1076"/>
          <ac:spMkLst>
            <pc:docMk/>
            <pc:sldMk cId="0" sldId="512"/>
            <ac:spMk id="11" creationId="{2E9516AC-92C6-FB28-8463-260524746E4E}"/>
          </ac:spMkLst>
        </pc:spChg>
        <pc:graphicFrameChg chg="del">
          <ac:chgData name="考 张" userId="87b8017596393203" providerId="LiveId" clId="{98EC057D-8DA4-754B-8A12-14DBD2CCB423}" dt="2024-02-25T02:00:54.681" v="103" actId="478"/>
          <ac:graphicFrameMkLst>
            <pc:docMk/>
            <pc:sldMk cId="0" sldId="512"/>
            <ac:graphicFrameMk id="10" creationId="{828C28F2-D8F5-D462-02F3-62B2CD475A30}"/>
          </ac:graphicFrameMkLst>
        </pc:graphicFrameChg>
      </pc:sldChg>
      <pc:sldChg chg="addSp modSp">
        <pc:chgData name="考 张" userId="87b8017596393203" providerId="LiveId" clId="{98EC057D-8DA4-754B-8A12-14DBD2CCB423}" dt="2024-02-25T02:25:22.524" v="186"/>
        <pc:sldMkLst>
          <pc:docMk/>
          <pc:sldMk cId="0" sldId="513"/>
        </pc:sldMkLst>
        <pc:spChg chg="add mod">
          <ac:chgData name="考 张" userId="87b8017596393203" providerId="LiveId" clId="{98EC057D-8DA4-754B-8A12-14DBD2CCB423}" dt="2024-02-25T02:25:22.524" v="186"/>
          <ac:spMkLst>
            <pc:docMk/>
            <pc:sldMk cId="0" sldId="513"/>
            <ac:spMk id="6" creationId="{D340E733-93CE-84BC-F6E9-C3ED87D7EA1C}"/>
          </ac:spMkLst>
        </pc:spChg>
        <pc:spChg chg="add mod">
          <ac:chgData name="考 张" userId="87b8017596393203" providerId="LiveId" clId="{98EC057D-8DA4-754B-8A12-14DBD2CCB423}" dt="2024-02-25T02:25:22.524" v="186"/>
          <ac:spMkLst>
            <pc:docMk/>
            <pc:sldMk cId="0" sldId="513"/>
            <ac:spMk id="7" creationId="{621C2C20-D0D4-CF16-4564-05D4EA4571CD}"/>
          </ac:spMkLst>
        </pc:spChg>
      </pc:sldChg>
      <pc:sldChg chg="addSp delSp modSp mod modShow">
        <pc:chgData name="考 张" userId="87b8017596393203" providerId="LiveId" clId="{98EC057D-8DA4-754B-8A12-14DBD2CCB423}" dt="2024-02-25T02:31:35.749" v="386" actId="1076"/>
        <pc:sldMkLst>
          <pc:docMk/>
          <pc:sldMk cId="0" sldId="531"/>
        </pc:sldMkLst>
        <pc:spChg chg="add mod">
          <ac:chgData name="考 张" userId="87b8017596393203" providerId="LiveId" clId="{98EC057D-8DA4-754B-8A12-14DBD2CCB423}" dt="2024-02-25T02:30:31.385" v="341" actId="1076"/>
          <ac:spMkLst>
            <pc:docMk/>
            <pc:sldMk cId="0" sldId="531"/>
            <ac:spMk id="3" creationId="{9BBB7CB0-D751-DA28-53FF-EEE0B4FDFC9C}"/>
          </ac:spMkLst>
        </pc:spChg>
        <pc:spChg chg="add mod">
          <ac:chgData name="考 张" userId="87b8017596393203" providerId="LiveId" clId="{98EC057D-8DA4-754B-8A12-14DBD2CCB423}" dt="2024-02-25T02:30:38.926" v="357" actId="1037"/>
          <ac:spMkLst>
            <pc:docMk/>
            <pc:sldMk cId="0" sldId="531"/>
            <ac:spMk id="6" creationId="{93D1126E-7D6C-6B6F-D289-9FBCCD75160B}"/>
          </ac:spMkLst>
        </pc:spChg>
        <pc:spChg chg="add mod">
          <ac:chgData name="考 张" userId="87b8017596393203" providerId="LiveId" clId="{98EC057D-8DA4-754B-8A12-14DBD2CCB423}" dt="2024-02-25T02:30:49.898" v="358" actId="1076"/>
          <ac:spMkLst>
            <pc:docMk/>
            <pc:sldMk cId="0" sldId="531"/>
            <ac:spMk id="13" creationId="{F0E9D1B4-2C75-E328-49A8-B9559E1CDBE7}"/>
          </ac:spMkLst>
        </pc:spChg>
        <pc:spChg chg="add del mod">
          <ac:chgData name="考 张" userId="87b8017596393203" providerId="LiveId" clId="{98EC057D-8DA4-754B-8A12-14DBD2CCB423}" dt="2024-02-25T02:31:00.813" v="359" actId="478"/>
          <ac:spMkLst>
            <pc:docMk/>
            <pc:sldMk cId="0" sldId="531"/>
            <ac:spMk id="15" creationId="{7E5BBC55-68A1-0201-40A2-D2E804952712}"/>
          </ac:spMkLst>
        </pc:spChg>
        <pc:spChg chg="del">
          <ac:chgData name="考 张" userId="87b8017596393203" providerId="LiveId" clId="{98EC057D-8DA4-754B-8A12-14DBD2CCB423}" dt="2024-02-25T02:30:18.977" v="338" actId="478"/>
          <ac:spMkLst>
            <pc:docMk/>
            <pc:sldMk cId="0" sldId="531"/>
            <ac:spMk id="16" creationId="{00000000-0000-0000-0000-000000000000}"/>
          </ac:spMkLst>
        </pc:spChg>
        <pc:spChg chg="add mod">
          <ac:chgData name="考 张" userId="87b8017596393203" providerId="LiveId" clId="{98EC057D-8DA4-754B-8A12-14DBD2CCB423}" dt="2024-02-25T02:30:31.385" v="341" actId="1076"/>
          <ac:spMkLst>
            <pc:docMk/>
            <pc:sldMk cId="0" sldId="531"/>
            <ac:spMk id="21" creationId="{ADCFE0C6-FBB5-5EF7-4C49-8F953723B2AA}"/>
          </ac:spMkLst>
        </pc:spChg>
        <pc:spChg chg="add mod">
          <ac:chgData name="考 张" userId="87b8017596393203" providerId="LiveId" clId="{98EC057D-8DA4-754B-8A12-14DBD2CCB423}" dt="2024-02-25T02:30:31.385" v="341" actId="1076"/>
          <ac:spMkLst>
            <pc:docMk/>
            <pc:sldMk cId="0" sldId="531"/>
            <ac:spMk id="24" creationId="{1B6123DC-15B5-55E0-9039-D3A1FE0BC316}"/>
          </ac:spMkLst>
        </pc:spChg>
        <pc:spChg chg="add mod">
          <ac:chgData name="考 张" userId="87b8017596393203" providerId="LiveId" clId="{98EC057D-8DA4-754B-8A12-14DBD2CCB423}" dt="2024-02-25T02:30:31.385" v="341" actId="1076"/>
          <ac:spMkLst>
            <pc:docMk/>
            <pc:sldMk cId="0" sldId="531"/>
            <ac:spMk id="25" creationId="{073224E6-012F-3A38-FD13-0787BC776A11}"/>
          </ac:spMkLst>
        </pc:spChg>
        <pc:spChg chg="add mod">
          <ac:chgData name="考 张" userId="87b8017596393203" providerId="LiveId" clId="{98EC057D-8DA4-754B-8A12-14DBD2CCB423}" dt="2024-02-25T02:30:31.385" v="341" actId="1076"/>
          <ac:spMkLst>
            <pc:docMk/>
            <pc:sldMk cId="0" sldId="531"/>
            <ac:spMk id="26" creationId="{C239259E-50CA-D5CC-94A6-0DF4B1269EB1}"/>
          </ac:spMkLst>
        </pc:spChg>
        <pc:spChg chg="add mod">
          <ac:chgData name="考 张" userId="87b8017596393203" providerId="LiveId" clId="{98EC057D-8DA4-754B-8A12-14DBD2CCB423}" dt="2024-02-25T02:30:31.385" v="341" actId="1076"/>
          <ac:spMkLst>
            <pc:docMk/>
            <pc:sldMk cId="0" sldId="531"/>
            <ac:spMk id="27" creationId="{F08501FF-5D17-AF25-B23E-104B33157989}"/>
          </ac:spMkLst>
        </pc:spChg>
        <pc:spChg chg="add mod">
          <ac:chgData name="考 张" userId="87b8017596393203" providerId="LiveId" clId="{98EC057D-8DA4-754B-8A12-14DBD2CCB423}" dt="2024-02-25T02:30:31.385" v="341" actId="1076"/>
          <ac:spMkLst>
            <pc:docMk/>
            <pc:sldMk cId="0" sldId="531"/>
            <ac:spMk id="28" creationId="{44037D07-5EFA-E2BB-21BD-2FE882D29DAE}"/>
          </ac:spMkLst>
        </pc:spChg>
        <pc:spChg chg="add mod">
          <ac:chgData name="考 张" userId="87b8017596393203" providerId="LiveId" clId="{98EC057D-8DA4-754B-8A12-14DBD2CCB423}" dt="2024-02-25T02:30:31.385" v="341" actId="1076"/>
          <ac:spMkLst>
            <pc:docMk/>
            <pc:sldMk cId="0" sldId="531"/>
            <ac:spMk id="29" creationId="{9C016272-F9AE-DFBC-557B-772226B114C7}"/>
          </ac:spMkLst>
        </pc:spChg>
        <pc:spChg chg="add mod">
          <ac:chgData name="考 张" userId="87b8017596393203" providerId="LiveId" clId="{98EC057D-8DA4-754B-8A12-14DBD2CCB423}" dt="2024-02-25T02:30:31.385" v="341" actId="1076"/>
          <ac:spMkLst>
            <pc:docMk/>
            <pc:sldMk cId="0" sldId="531"/>
            <ac:spMk id="30" creationId="{405BFE76-5BD1-580F-604B-8DCF09BCD2C4}"/>
          </ac:spMkLst>
        </pc:spChg>
        <pc:spChg chg="add mod">
          <ac:chgData name="考 张" userId="87b8017596393203" providerId="LiveId" clId="{98EC057D-8DA4-754B-8A12-14DBD2CCB423}" dt="2024-02-25T02:30:31.385" v="341" actId="1076"/>
          <ac:spMkLst>
            <pc:docMk/>
            <pc:sldMk cId="0" sldId="531"/>
            <ac:spMk id="31" creationId="{BF3E586C-2457-85D3-EC1B-752E0745511A}"/>
          </ac:spMkLst>
        </pc:spChg>
        <pc:spChg chg="add mod">
          <ac:chgData name="考 张" userId="87b8017596393203" providerId="LiveId" clId="{98EC057D-8DA4-754B-8A12-14DBD2CCB423}" dt="2024-02-25T02:30:31.385" v="341" actId="1076"/>
          <ac:spMkLst>
            <pc:docMk/>
            <pc:sldMk cId="0" sldId="531"/>
            <ac:spMk id="32" creationId="{22AB6FA3-6607-0D4A-5324-DF254B20020F}"/>
          </ac:spMkLst>
        </pc:spChg>
        <pc:spChg chg="add mod">
          <ac:chgData name="考 张" userId="87b8017596393203" providerId="LiveId" clId="{98EC057D-8DA4-754B-8A12-14DBD2CCB423}" dt="2024-02-25T02:30:31.385" v="341" actId="1076"/>
          <ac:spMkLst>
            <pc:docMk/>
            <pc:sldMk cId="0" sldId="531"/>
            <ac:spMk id="33" creationId="{EF044DF5-DD46-1137-F2FE-681FDE7A5DA9}"/>
          </ac:spMkLst>
        </pc:spChg>
        <pc:spChg chg="add mod">
          <ac:chgData name="考 张" userId="87b8017596393203" providerId="LiveId" clId="{98EC057D-8DA4-754B-8A12-14DBD2CCB423}" dt="2024-02-25T02:30:31.385" v="341" actId="1076"/>
          <ac:spMkLst>
            <pc:docMk/>
            <pc:sldMk cId="0" sldId="531"/>
            <ac:spMk id="34" creationId="{054752EC-BB6C-A076-01DC-CF9FEE4F2022}"/>
          </ac:spMkLst>
        </pc:spChg>
        <pc:spChg chg="add mod">
          <ac:chgData name="考 张" userId="87b8017596393203" providerId="LiveId" clId="{98EC057D-8DA4-754B-8A12-14DBD2CCB423}" dt="2024-02-25T02:30:31.385" v="341" actId="1076"/>
          <ac:spMkLst>
            <pc:docMk/>
            <pc:sldMk cId="0" sldId="531"/>
            <ac:spMk id="35" creationId="{746BAFC9-5D71-BA47-1247-95E6E3BE028F}"/>
          </ac:spMkLst>
        </pc:spChg>
        <pc:spChg chg="add mod">
          <ac:chgData name="考 张" userId="87b8017596393203" providerId="LiveId" clId="{98EC057D-8DA4-754B-8A12-14DBD2CCB423}" dt="2024-02-25T02:30:31.385" v="341" actId="1076"/>
          <ac:spMkLst>
            <pc:docMk/>
            <pc:sldMk cId="0" sldId="531"/>
            <ac:spMk id="36" creationId="{F146A913-110D-4D2D-E80F-BADB8BBFCE6A}"/>
          </ac:spMkLst>
        </pc:spChg>
        <pc:spChg chg="add mod">
          <ac:chgData name="考 张" userId="87b8017596393203" providerId="LiveId" clId="{98EC057D-8DA4-754B-8A12-14DBD2CCB423}" dt="2024-02-25T02:30:31.385" v="341" actId="1076"/>
          <ac:spMkLst>
            <pc:docMk/>
            <pc:sldMk cId="0" sldId="531"/>
            <ac:spMk id="37" creationId="{86FB2569-FB33-7CA3-1085-115EC492C5FC}"/>
          </ac:spMkLst>
        </pc:spChg>
        <pc:spChg chg="add mod">
          <ac:chgData name="考 张" userId="87b8017596393203" providerId="LiveId" clId="{98EC057D-8DA4-754B-8A12-14DBD2CCB423}" dt="2024-02-25T02:31:15.172" v="376" actId="1038"/>
          <ac:spMkLst>
            <pc:docMk/>
            <pc:sldMk cId="0" sldId="531"/>
            <ac:spMk id="38" creationId="{B6687860-DC6E-D92E-D66E-B264A71E22E2}"/>
          </ac:spMkLst>
        </pc:spChg>
        <pc:spChg chg="add mod">
          <ac:chgData name="考 张" userId="87b8017596393203" providerId="LiveId" clId="{98EC057D-8DA4-754B-8A12-14DBD2CCB423}" dt="2024-02-25T02:31:15.172" v="376" actId="1038"/>
          <ac:spMkLst>
            <pc:docMk/>
            <pc:sldMk cId="0" sldId="531"/>
            <ac:spMk id="39" creationId="{B5EC30C7-4C2B-6523-C2A7-B604BBBC1A3D}"/>
          </ac:spMkLst>
        </pc:spChg>
        <pc:spChg chg="add mod">
          <ac:chgData name="考 张" userId="87b8017596393203" providerId="LiveId" clId="{98EC057D-8DA4-754B-8A12-14DBD2CCB423}" dt="2024-02-25T02:31:15.172" v="376" actId="1038"/>
          <ac:spMkLst>
            <pc:docMk/>
            <pc:sldMk cId="0" sldId="531"/>
            <ac:spMk id="40" creationId="{2D085F53-BCCB-E766-B0DE-6D589382406A}"/>
          </ac:spMkLst>
        </pc:spChg>
        <pc:spChg chg="add mod">
          <ac:chgData name="考 张" userId="87b8017596393203" providerId="LiveId" clId="{98EC057D-8DA4-754B-8A12-14DBD2CCB423}" dt="2024-02-25T02:31:15.172" v="376" actId="1038"/>
          <ac:spMkLst>
            <pc:docMk/>
            <pc:sldMk cId="0" sldId="531"/>
            <ac:spMk id="41" creationId="{CCC90348-D71D-979B-AD88-B6FF15651478}"/>
          </ac:spMkLst>
        </pc:spChg>
        <pc:spChg chg="add mod">
          <ac:chgData name="考 张" userId="87b8017596393203" providerId="LiveId" clId="{98EC057D-8DA4-754B-8A12-14DBD2CCB423}" dt="2024-02-25T02:31:15.172" v="376" actId="1038"/>
          <ac:spMkLst>
            <pc:docMk/>
            <pc:sldMk cId="0" sldId="531"/>
            <ac:spMk id="42" creationId="{01348E89-D6A5-463C-CEAE-33BD37D16B4F}"/>
          </ac:spMkLst>
        </pc:spChg>
        <pc:spChg chg="add mod">
          <ac:chgData name="考 张" userId="87b8017596393203" providerId="LiveId" clId="{98EC057D-8DA4-754B-8A12-14DBD2CCB423}" dt="2024-02-25T02:31:15.172" v="376" actId="1038"/>
          <ac:spMkLst>
            <pc:docMk/>
            <pc:sldMk cId="0" sldId="531"/>
            <ac:spMk id="43" creationId="{7EBD4E84-C956-3FCA-F7A5-BF8887E11BFC}"/>
          </ac:spMkLst>
        </pc:spChg>
        <pc:spChg chg="add mod">
          <ac:chgData name="考 张" userId="87b8017596393203" providerId="LiveId" clId="{98EC057D-8DA4-754B-8A12-14DBD2CCB423}" dt="2024-02-25T02:31:15.172" v="376" actId="1038"/>
          <ac:spMkLst>
            <pc:docMk/>
            <pc:sldMk cId="0" sldId="531"/>
            <ac:spMk id="44" creationId="{9A18DDB9-7074-70AE-955A-79BA1AE3B4AD}"/>
          </ac:spMkLst>
        </pc:spChg>
        <pc:spChg chg="add mod">
          <ac:chgData name="考 张" userId="87b8017596393203" providerId="LiveId" clId="{98EC057D-8DA4-754B-8A12-14DBD2CCB423}" dt="2024-02-25T02:31:15.172" v="376" actId="1038"/>
          <ac:spMkLst>
            <pc:docMk/>
            <pc:sldMk cId="0" sldId="531"/>
            <ac:spMk id="45" creationId="{7BE54D55-9E1C-DB45-F0B8-55B63CB01AFC}"/>
          </ac:spMkLst>
        </pc:spChg>
        <pc:spChg chg="add mod">
          <ac:chgData name="考 张" userId="87b8017596393203" providerId="LiveId" clId="{98EC057D-8DA4-754B-8A12-14DBD2CCB423}" dt="2024-02-25T02:31:15.172" v="376" actId="1038"/>
          <ac:spMkLst>
            <pc:docMk/>
            <pc:sldMk cId="0" sldId="531"/>
            <ac:spMk id="46" creationId="{143C1856-9B2A-4C28-CB20-BA0EB06FE776}"/>
          </ac:spMkLst>
        </pc:spChg>
        <pc:spChg chg="add mod">
          <ac:chgData name="考 张" userId="87b8017596393203" providerId="LiveId" clId="{98EC057D-8DA4-754B-8A12-14DBD2CCB423}" dt="2024-02-25T02:31:15.172" v="376" actId="1038"/>
          <ac:spMkLst>
            <pc:docMk/>
            <pc:sldMk cId="0" sldId="531"/>
            <ac:spMk id="47" creationId="{A2D94E7B-AC1C-C0FC-870B-275C41D962FD}"/>
          </ac:spMkLst>
        </pc:spChg>
        <pc:spChg chg="add mod">
          <ac:chgData name="考 张" userId="87b8017596393203" providerId="LiveId" clId="{98EC057D-8DA4-754B-8A12-14DBD2CCB423}" dt="2024-02-25T02:31:15.172" v="376" actId="1038"/>
          <ac:spMkLst>
            <pc:docMk/>
            <pc:sldMk cId="0" sldId="531"/>
            <ac:spMk id="48" creationId="{D0C75388-F6AE-9ABE-7DA5-B24165E8B380}"/>
          </ac:spMkLst>
        </pc:spChg>
        <pc:spChg chg="add mod">
          <ac:chgData name="考 张" userId="87b8017596393203" providerId="LiveId" clId="{98EC057D-8DA4-754B-8A12-14DBD2CCB423}" dt="2024-02-25T02:31:15.172" v="376" actId="1038"/>
          <ac:spMkLst>
            <pc:docMk/>
            <pc:sldMk cId="0" sldId="531"/>
            <ac:spMk id="49" creationId="{56AC9171-0E7D-528F-A907-482C541F01FE}"/>
          </ac:spMkLst>
        </pc:spChg>
        <pc:spChg chg="add mod">
          <ac:chgData name="考 张" userId="87b8017596393203" providerId="LiveId" clId="{98EC057D-8DA4-754B-8A12-14DBD2CCB423}" dt="2024-02-25T02:30:31.385" v="341" actId="1076"/>
          <ac:spMkLst>
            <pc:docMk/>
            <pc:sldMk cId="0" sldId="531"/>
            <ac:spMk id="50" creationId="{5FE4EDD7-2381-6466-7111-3AD777F0CEF0}"/>
          </ac:spMkLst>
        </pc:spChg>
        <pc:spChg chg="add mod">
          <ac:chgData name="考 张" userId="87b8017596393203" providerId="LiveId" clId="{98EC057D-8DA4-754B-8A12-14DBD2CCB423}" dt="2024-02-25T02:30:31.385" v="341" actId="1076"/>
          <ac:spMkLst>
            <pc:docMk/>
            <pc:sldMk cId="0" sldId="531"/>
            <ac:spMk id="51" creationId="{C2D66D4B-897E-194B-5D65-E8B9AE2D0C8E}"/>
          </ac:spMkLst>
        </pc:spChg>
        <pc:spChg chg="add mod">
          <ac:chgData name="考 张" userId="87b8017596393203" providerId="LiveId" clId="{98EC057D-8DA4-754B-8A12-14DBD2CCB423}" dt="2024-02-25T02:30:31.385" v="341" actId="1076"/>
          <ac:spMkLst>
            <pc:docMk/>
            <pc:sldMk cId="0" sldId="531"/>
            <ac:spMk id="52" creationId="{4839316A-44CC-38F0-3DCF-E4496046C997}"/>
          </ac:spMkLst>
        </pc:spChg>
        <pc:spChg chg="add mod">
          <ac:chgData name="考 张" userId="87b8017596393203" providerId="LiveId" clId="{98EC057D-8DA4-754B-8A12-14DBD2CCB423}" dt="2024-02-25T02:30:31.385" v="341" actId="1076"/>
          <ac:spMkLst>
            <pc:docMk/>
            <pc:sldMk cId="0" sldId="531"/>
            <ac:spMk id="53" creationId="{B2EBD609-EE22-6AB0-D2C0-8FB6EAFBE6F9}"/>
          </ac:spMkLst>
        </pc:spChg>
        <pc:spChg chg="add mod">
          <ac:chgData name="考 张" userId="87b8017596393203" providerId="LiveId" clId="{98EC057D-8DA4-754B-8A12-14DBD2CCB423}" dt="2024-02-25T02:30:31.385" v="341" actId="1076"/>
          <ac:spMkLst>
            <pc:docMk/>
            <pc:sldMk cId="0" sldId="531"/>
            <ac:spMk id="54" creationId="{8A9D5BD9-00B5-C7A8-88B3-6B63F70BACF8}"/>
          </ac:spMkLst>
        </pc:spChg>
        <pc:spChg chg="add mod">
          <ac:chgData name="考 张" userId="87b8017596393203" providerId="LiveId" clId="{98EC057D-8DA4-754B-8A12-14DBD2CCB423}" dt="2024-02-25T02:30:31.385" v="341" actId="1076"/>
          <ac:spMkLst>
            <pc:docMk/>
            <pc:sldMk cId="0" sldId="531"/>
            <ac:spMk id="55" creationId="{E6ECABAA-80A3-CDFA-7212-555427BB65CF}"/>
          </ac:spMkLst>
        </pc:spChg>
        <pc:spChg chg="add mod">
          <ac:chgData name="考 张" userId="87b8017596393203" providerId="LiveId" clId="{98EC057D-8DA4-754B-8A12-14DBD2CCB423}" dt="2024-02-25T02:30:31.385" v="341" actId="1076"/>
          <ac:spMkLst>
            <pc:docMk/>
            <pc:sldMk cId="0" sldId="531"/>
            <ac:spMk id="56" creationId="{23165A2B-A8CE-A5D9-0D45-4D43C8CCD204}"/>
          </ac:spMkLst>
        </pc:spChg>
        <pc:spChg chg="add mod">
          <ac:chgData name="考 张" userId="87b8017596393203" providerId="LiveId" clId="{98EC057D-8DA4-754B-8A12-14DBD2CCB423}" dt="2024-02-25T02:30:31.385" v="341" actId="1076"/>
          <ac:spMkLst>
            <pc:docMk/>
            <pc:sldMk cId="0" sldId="531"/>
            <ac:spMk id="57" creationId="{4A5CCF79-3B86-563D-0A90-E3899AD3F7B6}"/>
          </ac:spMkLst>
        </pc:spChg>
        <pc:spChg chg="add mod">
          <ac:chgData name="考 张" userId="87b8017596393203" providerId="LiveId" clId="{98EC057D-8DA4-754B-8A12-14DBD2CCB423}" dt="2024-02-25T02:30:31.385" v="341" actId="1076"/>
          <ac:spMkLst>
            <pc:docMk/>
            <pc:sldMk cId="0" sldId="531"/>
            <ac:spMk id="58" creationId="{9FAB38EC-CF88-DE2B-487D-4190E01BFE09}"/>
          </ac:spMkLst>
        </pc:spChg>
        <pc:spChg chg="add mod">
          <ac:chgData name="考 张" userId="87b8017596393203" providerId="LiveId" clId="{98EC057D-8DA4-754B-8A12-14DBD2CCB423}" dt="2024-02-25T02:30:31.385" v="341" actId="1076"/>
          <ac:spMkLst>
            <pc:docMk/>
            <pc:sldMk cId="0" sldId="531"/>
            <ac:spMk id="59" creationId="{6A4C85F3-0754-3AA8-0589-3E6845E839A5}"/>
          </ac:spMkLst>
        </pc:spChg>
        <pc:spChg chg="add mod">
          <ac:chgData name="考 张" userId="87b8017596393203" providerId="LiveId" clId="{98EC057D-8DA4-754B-8A12-14DBD2CCB423}" dt="2024-02-25T02:30:31.385" v="341" actId="1076"/>
          <ac:spMkLst>
            <pc:docMk/>
            <pc:sldMk cId="0" sldId="531"/>
            <ac:spMk id="60" creationId="{3BD6DCB9-7188-B39C-CE31-2AE64656B110}"/>
          </ac:spMkLst>
        </pc:spChg>
        <pc:spChg chg="add mod">
          <ac:chgData name="考 张" userId="87b8017596393203" providerId="LiveId" clId="{98EC057D-8DA4-754B-8A12-14DBD2CCB423}" dt="2024-02-25T02:30:31.385" v="341" actId="1076"/>
          <ac:spMkLst>
            <pc:docMk/>
            <pc:sldMk cId="0" sldId="531"/>
            <ac:spMk id="61" creationId="{A6E069FF-5FC4-0E01-06FD-472DDD5D927D}"/>
          </ac:spMkLst>
        </pc:spChg>
        <pc:spChg chg="add mod">
          <ac:chgData name="考 张" userId="87b8017596393203" providerId="LiveId" clId="{98EC057D-8DA4-754B-8A12-14DBD2CCB423}" dt="2024-02-25T02:30:31.385" v="341" actId="1076"/>
          <ac:spMkLst>
            <pc:docMk/>
            <pc:sldMk cId="0" sldId="531"/>
            <ac:spMk id="62" creationId="{D5CC8A3C-975F-DCB5-9FB9-BCE79D00F262}"/>
          </ac:spMkLst>
        </pc:spChg>
        <pc:spChg chg="add mod">
          <ac:chgData name="考 张" userId="87b8017596393203" providerId="LiveId" clId="{98EC057D-8DA4-754B-8A12-14DBD2CCB423}" dt="2024-02-25T02:30:31.385" v="341" actId="1076"/>
          <ac:spMkLst>
            <pc:docMk/>
            <pc:sldMk cId="0" sldId="531"/>
            <ac:spMk id="63" creationId="{F29FDBC3-0D3B-3286-BBE6-0ADEED483689}"/>
          </ac:spMkLst>
        </pc:spChg>
        <pc:spChg chg="add mod">
          <ac:chgData name="考 张" userId="87b8017596393203" providerId="LiveId" clId="{98EC057D-8DA4-754B-8A12-14DBD2CCB423}" dt="2024-02-25T02:31:06.251" v="361"/>
          <ac:spMkLst>
            <pc:docMk/>
            <pc:sldMk cId="0" sldId="531"/>
            <ac:spMk id="64" creationId="{7E5BBC55-68A1-0201-40A2-D2E804952712}"/>
          </ac:spMkLst>
        </pc:spChg>
        <pc:spChg chg="add mod">
          <ac:chgData name="考 张" userId="87b8017596393203" providerId="LiveId" clId="{98EC057D-8DA4-754B-8A12-14DBD2CCB423}" dt="2024-02-25T02:31:35.749" v="386" actId="1076"/>
          <ac:spMkLst>
            <pc:docMk/>
            <pc:sldMk cId="0" sldId="531"/>
            <ac:spMk id="65" creationId="{AF41A9AF-4F43-FF43-5EB4-03621B7AB688}"/>
          </ac:spMkLst>
        </pc:spChg>
        <pc:grpChg chg="add mod">
          <ac:chgData name="考 张" userId="87b8017596393203" providerId="LiveId" clId="{98EC057D-8DA4-754B-8A12-14DBD2CCB423}" dt="2024-02-25T02:30:31.385" v="341" actId="1076"/>
          <ac:grpSpMkLst>
            <pc:docMk/>
            <pc:sldMk cId="0" sldId="531"/>
            <ac:grpSpMk id="4" creationId="{A0F19831-5AD0-E449-5FF6-48D7FFF1196C}"/>
          </ac:grpSpMkLst>
        </pc:grpChg>
        <pc:grpChg chg="add mod">
          <ac:chgData name="考 张" userId="87b8017596393203" providerId="LiveId" clId="{98EC057D-8DA4-754B-8A12-14DBD2CCB423}" dt="2024-02-25T02:31:15.172" v="376" actId="1038"/>
          <ac:grpSpMkLst>
            <pc:docMk/>
            <pc:sldMk cId="0" sldId="531"/>
            <ac:grpSpMk id="10" creationId="{847CF8D0-DC60-9E80-EEE6-5F348A23BAFC}"/>
          </ac:grpSpMkLst>
        </pc:grpChg>
        <pc:grpChg chg="add mod">
          <ac:chgData name="考 张" userId="87b8017596393203" providerId="LiveId" clId="{98EC057D-8DA4-754B-8A12-14DBD2CCB423}" dt="2024-02-25T02:30:31.385" v="341" actId="1076"/>
          <ac:grpSpMkLst>
            <pc:docMk/>
            <pc:sldMk cId="0" sldId="531"/>
            <ac:grpSpMk id="18" creationId="{9EE7BB3B-DB75-F978-FC94-631174253CBE}"/>
          </ac:grpSpMkLst>
        </pc:grpChg>
        <pc:grpChg chg="add mod">
          <ac:chgData name="考 张" userId="87b8017596393203" providerId="LiveId" clId="{98EC057D-8DA4-754B-8A12-14DBD2CCB423}" dt="2024-02-25T02:30:31.385" v="341" actId="1076"/>
          <ac:grpSpMkLst>
            <pc:docMk/>
            <pc:sldMk cId="0" sldId="531"/>
            <ac:grpSpMk id="23" creationId="{7EE07FA0-117D-4A84-86FD-FC8A40831963}"/>
          </ac:grpSpMkLst>
        </pc:grpChg>
        <pc:picChg chg="del">
          <ac:chgData name="考 张" userId="87b8017596393203" providerId="LiveId" clId="{98EC057D-8DA4-754B-8A12-14DBD2CCB423}" dt="2024-02-25T02:30:21.198" v="339" actId="478"/>
          <ac:picMkLst>
            <pc:docMk/>
            <pc:sldMk cId="0" sldId="531"/>
            <ac:picMk id="7" creationId="{00000000-0000-0000-0000-000000000000}"/>
          </ac:picMkLst>
        </pc:picChg>
        <pc:picChg chg="add mod">
          <ac:chgData name="考 张" userId="87b8017596393203" providerId="LiveId" clId="{98EC057D-8DA4-754B-8A12-14DBD2CCB423}" dt="2024-02-25T02:31:12.093" v="369" actId="1037"/>
          <ac:picMkLst>
            <pc:docMk/>
            <pc:sldMk cId="0" sldId="531"/>
            <ac:picMk id="8" creationId="{1CB8C504-37D8-C67E-646B-CF8814ECA977}"/>
          </ac:picMkLst>
        </pc:picChg>
        <pc:picChg chg="add mod">
          <ac:chgData name="考 张" userId="87b8017596393203" providerId="LiveId" clId="{98EC057D-8DA4-754B-8A12-14DBD2CCB423}" dt="2024-02-25T02:31:18.885" v="384" actId="1037"/>
          <ac:picMkLst>
            <pc:docMk/>
            <pc:sldMk cId="0" sldId="531"/>
            <ac:picMk id="11" creationId="{8488206B-C020-986E-347E-1217B2831450}"/>
          </ac:picMkLst>
        </pc:picChg>
        <pc:picChg chg="add mod">
          <ac:chgData name="考 张" userId="87b8017596393203" providerId="LiveId" clId="{98EC057D-8DA4-754B-8A12-14DBD2CCB423}" dt="2024-02-25T02:30:31.385" v="341" actId="1076"/>
          <ac:picMkLst>
            <pc:docMk/>
            <pc:sldMk cId="0" sldId="531"/>
            <ac:picMk id="17" creationId="{62224EA5-9122-E5E2-822F-339845A3497A}"/>
          </ac:picMkLst>
        </pc:picChg>
        <pc:picChg chg="add mod">
          <ac:chgData name="考 张" userId="87b8017596393203" providerId="LiveId" clId="{98EC057D-8DA4-754B-8A12-14DBD2CCB423}" dt="2024-02-25T02:30:31.385" v="341" actId="1076"/>
          <ac:picMkLst>
            <pc:docMk/>
            <pc:sldMk cId="0" sldId="531"/>
            <ac:picMk id="19" creationId="{AAFD9C69-6B1B-CAA6-7575-D0703960E56E}"/>
          </ac:picMkLst>
        </pc:picChg>
        <pc:picChg chg="add mod">
          <ac:chgData name="考 张" userId="87b8017596393203" providerId="LiveId" clId="{98EC057D-8DA4-754B-8A12-14DBD2CCB423}" dt="2024-02-25T02:30:31.385" v="341" actId="1076"/>
          <ac:picMkLst>
            <pc:docMk/>
            <pc:sldMk cId="0" sldId="531"/>
            <ac:picMk id="20" creationId="{EDE61707-2D15-3CCC-5E07-4DC2CD85EC95}"/>
          </ac:picMkLst>
        </pc:picChg>
      </pc:sldChg>
      <pc:sldChg chg="add del">
        <pc:chgData name="考 张" userId="87b8017596393203" providerId="LiveId" clId="{98EC057D-8DA4-754B-8A12-14DBD2CCB423}" dt="2024-02-25T02:17:45.126" v="130"/>
        <pc:sldMkLst>
          <pc:docMk/>
          <pc:sldMk cId="4036843174" sldId="728"/>
        </pc:sldMkLst>
      </pc:sldChg>
      <pc:sldChg chg="addSp modSp add mod">
        <pc:chgData name="考 张" userId="87b8017596393203" providerId="LiveId" clId="{98EC057D-8DA4-754B-8A12-14DBD2CCB423}" dt="2024-02-25T02:18:32.097" v="142" actId="14100"/>
        <pc:sldMkLst>
          <pc:docMk/>
          <pc:sldMk cId="562823882" sldId="779"/>
        </pc:sldMkLst>
        <pc:spChg chg="mod">
          <ac:chgData name="考 张" userId="87b8017596393203" providerId="LiveId" clId="{98EC057D-8DA4-754B-8A12-14DBD2CCB423}" dt="2024-02-25T02:18:19.378" v="137" actId="20577"/>
          <ac:spMkLst>
            <pc:docMk/>
            <pc:sldMk cId="562823882" sldId="779"/>
            <ac:spMk id="3" creationId="{00000000-0000-0000-0000-000000000000}"/>
          </ac:spMkLst>
        </pc:spChg>
        <pc:picChg chg="add mod">
          <ac:chgData name="考 张" userId="87b8017596393203" providerId="LiveId" clId="{98EC057D-8DA4-754B-8A12-14DBD2CCB423}" dt="2024-02-25T02:18:32.097" v="142" actId="14100"/>
          <ac:picMkLst>
            <pc:docMk/>
            <pc:sldMk cId="562823882" sldId="779"/>
            <ac:picMk id="4" creationId="{8547ACD8-F762-479F-3122-315BD22CFE65}"/>
          </ac:picMkLst>
        </pc:picChg>
      </pc:sldChg>
      <pc:sldChg chg="new del">
        <pc:chgData name="考 张" userId="87b8017596393203" providerId="LiveId" clId="{98EC057D-8DA4-754B-8A12-14DBD2CCB423}" dt="2024-02-25T02:18:00.879" v="132" actId="2696"/>
        <pc:sldMkLst>
          <pc:docMk/>
          <pc:sldMk cId="701390211" sldId="779"/>
        </pc:sldMkLst>
      </pc:sldChg>
      <pc:sldChg chg="addSp delSp modSp add mod delAnim modAnim">
        <pc:chgData name="考 张" userId="87b8017596393203" providerId="LiveId" clId="{98EC057D-8DA4-754B-8A12-14DBD2CCB423}" dt="2024-02-25T02:21:38.030" v="181" actId="14100"/>
        <pc:sldMkLst>
          <pc:docMk/>
          <pc:sldMk cId="1427310855" sldId="780"/>
        </pc:sldMkLst>
        <pc:spChg chg="del">
          <ac:chgData name="考 张" userId="87b8017596393203" providerId="LiveId" clId="{98EC057D-8DA4-754B-8A12-14DBD2CCB423}" dt="2024-02-25T02:18:51.018" v="144" actId="478"/>
          <ac:spMkLst>
            <pc:docMk/>
            <pc:sldMk cId="1427310855" sldId="780"/>
            <ac:spMk id="4" creationId="{0921F758-22DA-549B-652C-C8CDD28EE7C9}"/>
          </ac:spMkLst>
        </pc:spChg>
        <pc:spChg chg="add del mod">
          <ac:chgData name="考 张" userId="87b8017596393203" providerId="LiveId" clId="{98EC057D-8DA4-754B-8A12-14DBD2CCB423}" dt="2024-02-25T02:20:13.939" v="161" actId="478"/>
          <ac:spMkLst>
            <pc:docMk/>
            <pc:sldMk cId="1427310855" sldId="780"/>
            <ac:spMk id="8" creationId="{6B4D76FA-E728-F981-2FDF-8B8E04C7C5E9}"/>
          </ac:spMkLst>
        </pc:spChg>
        <pc:spChg chg="mod">
          <ac:chgData name="考 张" userId="87b8017596393203" providerId="LiveId" clId="{98EC057D-8DA4-754B-8A12-14DBD2CCB423}" dt="2024-02-25T02:19:04.774" v="146"/>
          <ac:spMkLst>
            <pc:docMk/>
            <pc:sldMk cId="1427310855" sldId="780"/>
            <ac:spMk id="13" creationId="{7EB6BD61-0A5C-2411-5FC2-E8540A2090C0}"/>
          </ac:spMkLst>
        </pc:spChg>
        <pc:spChg chg="mod">
          <ac:chgData name="考 张" userId="87b8017596393203" providerId="LiveId" clId="{98EC057D-8DA4-754B-8A12-14DBD2CCB423}" dt="2024-02-25T02:19:04.774" v="146"/>
          <ac:spMkLst>
            <pc:docMk/>
            <pc:sldMk cId="1427310855" sldId="780"/>
            <ac:spMk id="18" creationId="{ABE22718-D616-65E1-1A74-62168827E1E6}"/>
          </ac:spMkLst>
        </pc:spChg>
        <pc:spChg chg="add del mod">
          <ac:chgData name="考 张" userId="87b8017596393203" providerId="LiveId" clId="{98EC057D-8DA4-754B-8A12-14DBD2CCB423}" dt="2024-02-25T02:20:19.206" v="166" actId="478"/>
          <ac:spMkLst>
            <pc:docMk/>
            <pc:sldMk cId="1427310855" sldId="780"/>
            <ac:spMk id="19" creationId="{AE0CAAAE-BCBF-A7F5-5D6A-516CDFC18764}"/>
          </ac:spMkLst>
        </pc:spChg>
        <pc:spChg chg="add del mod">
          <ac:chgData name="考 张" userId="87b8017596393203" providerId="LiveId" clId="{98EC057D-8DA4-754B-8A12-14DBD2CCB423}" dt="2024-02-25T02:20:20.540" v="168" actId="478"/>
          <ac:spMkLst>
            <pc:docMk/>
            <pc:sldMk cId="1427310855" sldId="780"/>
            <ac:spMk id="20" creationId="{A4E825FD-7A30-DD64-84B4-8ECD5EC11154}"/>
          </ac:spMkLst>
        </pc:spChg>
        <pc:spChg chg="add mod">
          <ac:chgData name="考 张" userId="87b8017596393203" providerId="LiveId" clId="{98EC057D-8DA4-754B-8A12-14DBD2CCB423}" dt="2024-02-25T02:20:08.175" v="158"/>
          <ac:spMkLst>
            <pc:docMk/>
            <pc:sldMk cId="1427310855" sldId="780"/>
            <ac:spMk id="23" creationId="{6725C222-30F1-63AA-C0B3-4BB4E9F01BB1}"/>
          </ac:spMkLst>
        </pc:spChg>
        <pc:spChg chg="add del mod">
          <ac:chgData name="考 张" userId="87b8017596393203" providerId="LiveId" clId="{98EC057D-8DA4-754B-8A12-14DBD2CCB423}" dt="2024-02-25T02:20:12.302" v="160" actId="478"/>
          <ac:spMkLst>
            <pc:docMk/>
            <pc:sldMk cId="1427310855" sldId="780"/>
            <ac:spMk id="25" creationId="{A7B768D4-3669-7BF8-67BB-69E870E09E51}"/>
          </ac:spMkLst>
        </pc:spChg>
        <pc:spChg chg="add del mod">
          <ac:chgData name="考 张" userId="87b8017596393203" providerId="LiveId" clId="{98EC057D-8DA4-754B-8A12-14DBD2CCB423}" dt="2024-02-25T02:20:15.417" v="162" actId="478"/>
          <ac:spMkLst>
            <pc:docMk/>
            <pc:sldMk cId="1427310855" sldId="780"/>
            <ac:spMk id="27" creationId="{5F07957B-4F48-C9BB-D22C-A750A02D2529}"/>
          </ac:spMkLst>
        </pc:spChg>
        <pc:spChg chg="add del mod">
          <ac:chgData name="考 张" userId="87b8017596393203" providerId="LiveId" clId="{98EC057D-8DA4-754B-8A12-14DBD2CCB423}" dt="2024-02-25T02:20:45.884" v="171" actId="478"/>
          <ac:spMkLst>
            <pc:docMk/>
            <pc:sldMk cId="1427310855" sldId="780"/>
            <ac:spMk id="28" creationId="{6725C222-30F1-63AA-C0B3-4BB4E9F01BB1}"/>
          </ac:spMkLst>
        </pc:spChg>
        <pc:spChg chg="add mod">
          <ac:chgData name="考 张" userId="87b8017596393203" providerId="LiveId" clId="{98EC057D-8DA4-754B-8A12-14DBD2CCB423}" dt="2024-02-25T02:21:38.030" v="181" actId="14100"/>
          <ac:spMkLst>
            <pc:docMk/>
            <pc:sldMk cId="1427310855" sldId="780"/>
            <ac:spMk id="29" creationId="{6725C222-30F1-63AA-C0B3-4BB4E9F01BB1}"/>
          </ac:spMkLst>
        </pc:spChg>
        <pc:spChg chg="add mod">
          <ac:chgData name="考 张" userId="87b8017596393203" providerId="LiveId" clId="{98EC057D-8DA4-754B-8A12-14DBD2CCB423}" dt="2024-02-25T02:21:22.783" v="178" actId="14100"/>
          <ac:spMkLst>
            <pc:docMk/>
            <pc:sldMk cId="1427310855" sldId="780"/>
            <ac:spMk id="33" creationId="{2DBB9D53-B73F-7A59-0AFC-D2E01AC9A351}"/>
          </ac:spMkLst>
        </pc:spChg>
        <pc:spChg chg="add mod">
          <ac:chgData name="考 张" userId="87b8017596393203" providerId="LiveId" clId="{98EC057D-8DA4-754B-8A12-14DBD2CCB423}" dt="2024-02-25T02:21:12.815" v="176" actId="1076"/>
          <ac:spMkLst>
            <pc:docMk/>
            <pc:sldMk cId="1427310855" sldId="780"/>
            <ac:spMk id="34" creationId="{B1447D1E-ECF7-BF40-6339-A68152CC2B76}"/>
          </ac:spMkLst>
        </pc:spChg>
        <pc:spChg chg="add mod">
          <ac:chgData name="考 张" userId="87b8017596393203" providerId="LiveId" clId="{98EC057D-8DA4-754B-8A12-14DBD2CCB423}" dt="2024-02-25T02:20:53.897" v="173" actId="1076"/>
          <ac:spMkLst>
            <pc:docMk/>
            <pc:sldMk cId="1427310855" sldId="780"/>
            <ac:spMk id="36" creationId="{87C4660C-7571-13C2-D81F-BEFACBE6250B}"/>
          </ac:spMkLst>
        </pc:spChg>
        <pc:spChg chg="add mod">
          <ac:chgData name="考 张" userId="87b8017596393203" providerId="LiveId" clId="{98EC057D-8DA4-754B-8A12-14DBD2CCB423}" dt="2024-02-25T02:20:53.897" v="173" actId="1076"/>
          <ac:spMkLst>
            <pc:docMk/>
            <pc:sldMk cId="1427310855" sldId="780"/>
            <ac:spMk id="38" creationId="{73291E71-C203-ABDC-6F50-577600F21E2E}"/>
          </ac:spMkLst>
        </pc:spChg>
        <pc:grpChg chg="add del mod">
          <ac:chgData name="考 张" userId="87b8017596393203" providerId="LiveId" clId="{98EC057D-8DA4-754B-8A12-14DBD2CCB423}" dt="2024-02-25T02:20:17.122" v="163" actId="478"/>
          <ac:grpSpMkLst>
            <pc:docMk/>
            <pc:sldMk cId="1427310855" sldId="780"/>
            <ac:grpSpMk id="10" creationId="{F96D9AC4-A4A1-A220-3617-C8EB260E5B52}"/>
          </ac:grpSpMkLst>
        </pc:grpChg>
        <pc:grpChg chg="add del mod">
          <ac:chgData name="考 张" userId="87b8017596393203" providerId="LiveId" clId="{98EC057D-8DA4-754B-8A12-14DBD2CCB423}" dt="2024-02-25T02:20:17.734" v="164" actId="478"/>
          <ac:grpSpMkLst>
            <pc:docMk/>
            <pc:sldMk cId="1427310855" sldId="780"/>
            <ac:grpSpMk id="16" creationId="{37523A21-4918-A210-6A37-91341C004848}"/>
          </ac:grpSpMkLst>
        </pc:grpChg>
        <pc:grpChg chg="add mod">
          <ac:chgData name="考 张" userId="87b8017596393203" providerId="LiveId" clId="{98EC057D-8DA4-754B-8A12-14DBD2CCB423}" dt="2024-02-25T02:20:53.897" v="173" actId="1076"/>
          <ac:grpSpMkLst>
            <pc:docMk/>
            <pc:sldMk cId="1427310855" sldId="780"/>
            <ac:grpSpMk id="30" creationId="{D04DE3C1-A15B-AC8D-F0C7-5CD28AE85CBC}"/>
          </ac:grpSpMkLst>
        </pc:grpChg>
        <pc:grpChg chg="add mod">
          <ac:chgData name="考 张" userId="87b8017596393203" providerId="LiveId" clId="{98EC057D-8DA4-754B-8A12-14DBD2CCB423}" dt="2024-02-25T02:20:53.897" v="173" actId="1076"/>
          <ac:grpSpMkLst>
            <pc:docMk/>
            <pc:sldMk cId="1427310855" sldId="780"/>
            <ac:grpSpMk id="31" creationId="{9E8CBB00-E170-8B7A-6AC7-0BEC3A74BBAF}"/>
          </ac:grpSpMkLst>
        </pc:grpChg>
        <pc:picChg chg="mod">
          <ac:chgData name="考 张" userId="87b8017596393203" providerId="LiveId" clId="{98EC057D-8DA4-754B-8A12-14DBD2CCB423}" dt="2024-02-25T02:19:04.774" v="146"/>
          <ac:picMkLst>
            <pc:docMk/>
            <pc:sldMk cId="1427310855" sldId="780"/>
            <ac:picMk id="11" creationId="{B9702424-8D8D-3340-DF8A-76D83C46475E}"/>
          </ac:picMkLst>
        </pc:picChg>
        <pc:picChg chg="del">
          <ac:chgData name="考 张" userId="87b8017596393203" providerId="LiveId" clId="{98EC057D-8DA4-754B-8A12-14DBD2CCB423}" dt="2024-02-25T02:18:53.928" v="145" actId="478"/>
          <ac:picMkLst>
            <pc:docMk/>
            <pc:sldMk cId="1427310855" sldId="780"/>
            <ac:picMk id="15" creationId="{00000000-0000-0000-0000-000000000000}"/>
          </ac:picMkLst>
        </pc:picChg>
        <pc:picChg chg="mod">
          <ac:chgData name="考 张" userId="87b8017596393203" providerId="LiveId" clId="{98EC057D-8DA4-754B-8A12-14DBD2CCB423}" dt="2024-02-25T02:19:04.774" v="146"/>
          <ac:picMkLst>
            <pc:docMk/>
            <pc:sldMk cId="1427310855" sldId="780"/>
            <ac:picMk id="17" creationId="{83C05BC3-CD28-FA63-30F9-BE15B7BE2538}"/>
          </ac:picMkLst>
        </pc:picChg>
        <pc:picChg chg="add del mod">
          <ac:chgData name="考 张" userId="87b8017596393203" providerId="LiveId" clId="{98EC057D-8DA4-754B-8A12-14DBD2CCB423}" dt="2024-02-25T02:20:18.411" v="165" actId="478"/>
          <ac:picMkLst>
            <pc:docMk/>
            <pc:sldMk cId="1427310855" sldId="780"/>
            <ac:picMk id="21" creationId="{149A9B89-F357-C807-A92D-82DBD65C0761}"/>
          </ac:picMkLst>
        </pc:picChg>
        <pc:picChg chg="add mod">
          <ac:chgData name="考 张" userId="87b8017596393203" providerId="LiveId" clId="{98EC057D-8DA4-754B-8A12-14DBD2CCB423}" dt="2024-02-25T02:20:53.897" v="173" actId="1076"/>
          <ac:picMkLst>
            <pc:docMk/>
            <pc:sldMk cId="1427310855" sldId="780"/>
            <ac:picMk id="32" creationId="{BC41D3F3-1E34-0B25-3CFC-7A787D676290}"/>
          </ac:picMkLst>
        </pc:picChg>
        <pc:picChg chg="add mod">
          <ac:chgData name="考 张" userId="87b8017596393203" providerId="LiveId" clId="{98EC057D-8DA4-754B-8A12-14DBD2CCB423}" dt="2024-02-25T02:20:53.897" v="173" actId="1076"/>
          <ac:picMkLst>
            <pc:docMk/>
            <pc:sldMk cId="1427310855" sldId="780"/>
            <ac:picMk id="35" creationId="{DDFB3976-2504-8E4E-E2DD-E5E1AC6A22AE}"/>
          </ac:picMkLst>
        </pc:picChg>
        <pc:picChg chg="add mod">
          <ac:chgData name="考 张" userId="87b8017596393203" providerId="LiveId" clId="{98EC057D-8DA4-754B-8A12-14DBD2CCB423}" dt="2024-02-25T02:20:53.897" v="173" actId="1076"/>
          <ac:picMkLst>
            <pc:docMk/>
            <pc:sldMk cId="1427310855" sldId="780"/>
            <ac:picMk id="37" creationId="{E3782D38-CF0D-3DFF-A6DE-9D03F6C29A17}"/>
          </ac:picMkLst>
        </pc:picChg>
      </pc:sldChg>
      <pc:sldChg chg="add">
        <pc:chgData name="考 张" userId="87b8017596393203" providerId="LiveId" clId="{98EC057D-8DA4-754B-8A12-14DBD2CCB423}" dt="2024-02-25T02:30:01.784" v="336"/>
        <pc:sldMkLst>
          <pc:docMk/>
          <pc:sldMk cId="3709224121" sldId="781"/>
        </pc:sldMkLst>
      </pc:sldChg>
    </pc:docChg>
  </pc:docChgLst>
  <pc:docChgLst>
    <pc:chgData name="考 张" userId="87b8017596393203" providerId="LiveId" clId="{21CF5537-8718-461C-AA93-7F8E3552AD9A}"/>
    <pc:docChg chg="undo custSel addSld delSld modSld sldOrd delMainMaster delSection modSection">
      <pc:chgData name="考 张" userId="87b8017596393203" providerId="LiveId" clId="{21CF5537-8718-461C-AA93-7F8E3552AD9A}" dt="2024-04-23T13:45:33.702" v="132" actId="17851"/>
      <pc:docMkLst>
        <pc:docMk/>
      </pc:docMkLst>
      <pc:sldChg chg="del">
        <pc:chgData name="考 张" userId="87b8017596393203" providerId="LiveId" clId="{21CF5537-8718-461C-AA93-7F8E3552AD9A}" dt="2024-04-23T13:41:51.053" v="114" actId="2696"/>
        <pc:sldMkLst>
          <pc:docMk/>
          <pc:sldMk cId="3059397577" sldId="308"/>
        </pc:sldMkLst>
      </pc:sldChg>
      <pc:sldChg chg="del">
        <pc:chgData name="考 张" userId="87b8017596393203" providerId="LiveId" clId="{21CF5537-8718-461C-AA93-7F8E3552AD9A}" dt="2024-04-23T13:42:52.349" v="119" actId="2696"/>
        <pc:sldMkLst>
          <pc:docMk/>
          <pc:sldMk cId="1855378901" sldId="309"/>
        </pc:sldMkLst>
      </pc:sldChg>
      <pc:sldChg chg="del">
        <pc:chgData name="考 张" userId="87b8017596393203" providerId="LiveId" clId="{21CF5537-8718-461C-AA93-7F8E3552AD9A}" dt="2024-04-23T13:44:37.707" v="127" actId="2696"/>
        <pc:sldMkLst>
          <pc:docMk/>
          <pc:sldMk cId="1344121640" sldId="312"/>
        </pc:sldMkLst>
      </pc:sldChg>
      <pc:sldChg chg="del">
        <pc:chgData name="考 张" userId="87b8017596393203" providerId="LiveId" clId="{21CF5537-8718-461C-AA93-7F8E3552AD9A}" dt="2024-04-23T13:41:30.316" v="111" actId="2696"/>
        <pc:sldMkLst>
          <pc:docMk/>
          <pc:sldMk cId="0" sldId="328"/>
        </pc:sldMkLst>
      </pc:sldChg>
      <pc:sldChg chg="del">
        <pc:chgData name="考 张" userId="87b8017596393203" providerId="LiveId" clId="{21CF5537-8718-461C-AA93-7F8E3552AD9A}" dt="2024-04-23T13:41:08.368" v="109" actId="2696"/>
        <pc:sldMkLst>
          <pc:docMk/>
          <pc:sldMk cId="0" sldId="329"/>
        </pc:sldMkLst>
      </pc:sldChg>
      <pc:sldChg chg="del">
        <pc:chgData name="考 张" userId="87b8017596393203" providerId="LiveId" clId="{21CF5537-8718-461C-AA93-7F8E3552AD9A}" dt="2024-04-23T13:41:08.368" v="109" actId="2696"/>
        <pc:sldMkLst>
          <pc:docMk/>
          <pc:sldMk cId="0" sldId="330"/>
        </pc:sldMkLst>
      </pc:sldChg>
      <pc:sldChg chg="del">
        <pc:chgData name="考 张" userId="87b8017596393203" providerId="LiveId" clId="{21CF5537-8718-461C-AA93-7F8E3552AD9A}" dt="2024-04-23T13:41:18.732" v="110" actId="2696"/>
        <pc:sldMkLst>
          <pc:docMk/>
          <pc:sldMk cId="0" sldId="332"/>
        </pc:sldMkLst>
      </pc:sldChg>
      <pc:sldChg chg="del">
        <pc:chgData name="考 张" userId="87b8017596393203" providerId="LiveId" clId="{21CF5537-8718-461C-AA93-7F8E3552AD9A}" dt="2024-04-23T13:13:03.964" v="100" actId="2696"/>
        <pc:sldMkLst>
          <pc:docMk/>
          <pc:sldMk cId="3224878492" sldId="332"/>
        </pc:sldMkLst>
      </pc:sldChg>
      <pc:sldChg chg="del">
        <pc:chgData name="考 张" userId="87b8017596393203" providerId="LiveId" clId="{21CF5537-8718-461C-AA93-7F8E3552AD9A}" dt="2024-04-23T13:41:30.316" v="111" actId="2696"/>
        <pc:sldMkLst>
          <pc:docMk/>
          <pc:sldMk cId="0" sldId="335"/>
        </pc:sldMkLst>
      </pc:sldChg>
      <pc:sldChg chg="del">
        <pc:chgData name="考 张" userId="87b8017596393203" providerId="LiveId" clId="{21CF5537-8718-461C-AA93-7F8E3552AD9A}" dt="2024-04-23T13:41:30.316" v="111" actId="2696"/>
        <pc:sldMkLst>
          <pc:docMk/>
          <pc:sldMk cId="0" sldId="336"/>
        </pc:sldMkLst>
      </pc:sldChg>
      <pc:sldChg chg="del">
        <pc:chgData name="考 张" userId="87b8017596393203" providerId="LiveId" clId="{21CF5537-8718-461C-AA93-7F8E3552AD9A}" dt="2024-04-23T13:13:17.563" v="102" actId="2696"/>
        <pc:sldMkLst>
          <pc:docMk/>
          <pc:sldMk cId="101251276" sldId="336"/>
        </pc:sldMkLst>
      </pc:sldChg>
      <pc:sldChg chg="del">
        <pc:chgData name="考 张" userId="87b8017596393203" providerId="LiveId" clId="{21CF5537-8718-461C-AA93-7F8E3552AD9A}" dt="2024-04-23T13:41:58.071" v="115" actId="2696"/>
        <pc:sldMkLst>
          <pc:docMk/>
          <pc:sldMk cId="0" sldId="339"/>
        </pc:sldMkLst>
      </pc:sldChg>
      <pc:sldChg chg="del">
        <pc:chgData name="考 张" userId="87b8017596393203" providerId="LiveId" clId="{21CF5537-8718-461C-AA93-7F8E3552AD9A}" dt="2024-04-23T13:42:52.349" v="119" actId="2696"/>
        <pc:sldMkLst>
          <pc:docMk/>
          <pc:sldMk cId="3237250347" sldId="344"/>
        </pc:sldMkLst>
      </pc:sldChg>
      <pc:sldChg chg="del">
        <pc:chgData name="考 张" userId="87b8017596393203" providerId="LiveId" clId="{21CF5537-8718-461C-AA93-7F8E3552AD9A}" dt="2024-04-23T13:42:52.349" v="119" actId="2696"/>
        <pc:sldMkLst>
          <pc:docMk/>
          <pc:sldMk cId="110760688" sldId="345"/>
        </pc:sldMkLst>
      </pc:sldChg>
      <pc:sldChg chg="del">
        <pc:chgData name="考 张" userId="87b8017596393203" providerId="LiveId" clId="{21CF5537-8718-461C-AA93-7F8E3552AD9A}" dt="2024-04-23T13:44:04.991" v="125" actId="2696"/>
        <pc:sldMkLst>
          <pc:docMk/>
          <pc:sldMk cId="3224878492" sldId="350"/>
        </pc:sldMkLst>
      </pc:sldChg>
      <pc:sldChg chg="del">
        <pc:chgData name="考 张" userId="87b8017596393203" providerId="LiveId" clId="{21CF5537-8718-461C-AA93-7F8E3552AD9A}" dt="2024-04-23T13:44:04.991" v="125" actId="2696"/>
        <pc:sldMkLst>
          <pc:docMk/>
          <pc:sldMk cId="1095133957" sldId="351"/>
        </pc:sldMkLst>
      </pc:sldChg>
      <pc:sldChg chg="del">
        <pc:chgData name="考 张" userId="87b8017596393203" providerId="LiveId" clId="{21CF5537-8718-461C-AA93-7F8E3552AD9A}" dt="2024-04-23T13:44:04.991" v="125" actId="2696"/>
        <pc:sldMkLst>
          <pc:docMk/>
          <pc:sldMk cId="3764137132" sldId="352"/>
        </pc:sldMkLst>
      </pc:sldChg>
      <pc:sldChg chg="del">
        <pc:chgData name="考 张" userId="87b8017596393203" providerId="LiveId" clId="{21CF5537-8718-461C-AA93-7F8E3552AD9A}" dt="2024-04-23T13:44:15.505" v="126" actId="2696"/>
        <pc:sldMkLst>
          <pc:docMk/>
          <pc:sldMk cId="2929398999" sldId="358"/>
        </pc:sldMkLst>
      </pc:sldChg>
      <pc:sldChg chg="del">
        <pc:chgData name="考 张" userId="87b8017596393203" providerId="LiveId" clId="{21CF5537-8718-461C-AA93-7F8E3552AD9A}" dt="2024-04-23T13:44:37.707" v="127" actId="2696"/>
        <pc:sldMkLst>
          <pc:docMk/>
          <pc:sldMk cId="582298471" sldId="361"/>
        </pc:sldMkLst>
      </pc:sldChg>
      <pc:sldChg chg="del">
        <pc:chgData name="考 张" userId="87b8017596393203" providerId="LiveId" clId="{21CF5537-8718-461C-AA93-7F8E3552AD9A}" dt="2024-04-23T13:44:37.707" v="127" actId="2696"/>
        <pc:sldMkLst>
          <pc:docMk/>
          <pc:sldMk cId="653079158" sldId="363"/>
        </pc:sldMkLst>
      </pc:sldChg>
      <pc:sldChg chg="del">
        <pc:chgData name="考 张" userId="87b8017596393203" providerId="LiveId" clId="{21CF5537-8718-461C-AA93-7F8E3552AD9A}" dt="2024-04-23T13:09:12.300" v="75" actId="2696"/>
        <pc:sldMkLst>
          <pc:docMk/>
          <pc:sldMk cId="0" sldId="364"/>
        </pc:sldMkLst>
      </pc:sldChg>
      <pc:sldChg chg="del">
        <pc:chgData name="考 张" userId="87b8017596393203" providerId="LiveId" clId="{21CF5537-8718-461C-AA93-7F8E3552AD9A}" dt="2024-04-23T13:44:47.010" v="128" actId="2696"/>
        <pc:sldMkLst>
          <pc:docMk/>
          <pc:sldMk cId="2670197899" sldId="370"/>
        </pc:sldMkLst>
      </pc:sldChg>
      <pc:sldChg chg="del">
        <pc:chgData name="考 张" userId="87b8017596393203" providerId="LiveId" clId="{21CF5537-8718-461C-AA93-7F8E3552AD9A}" dt="2024-04-23T13:45:01.101" v="129" actId="2696"/>
        <pc:sldMkLst>
          <pc:docMk/>
          <pc:sldMk cId="2487461166" sldId="371"/>
        </pc:sldMkLst>
      </pc:sldChg>
      <pc:sldChg chg="del">
        <pc:chgData name="考 张" userId="87b8017596393203" providerId="LiveId" clId="{21CF5537-8718-461C-AA93-7F8E3552AD9A}" dt="2024-04-23T13:45:20.022" v="131" actId="2696"/>
        <pc:sldMkLst>
          <pc:docMk/>
          <pc:sldMk cId="613920547" sldId="375"/>
        </pc:sldMkLst>
      </pc:sldChg>
      <pc:sldChg chg="del">
        <pc:chgData name="考 张" userId="87b8017596393203" providerId="LiveId" clId="{21CF5537-8718-461C-AA93-7F8E3552AD9A}" dt="2024-04-23T13:44:15.505" v="126" actId="2696"/>
        <pc:sldMkLst>
          <pc:docMk/>
          <pc:sldMk cId="0" sldId="385"/>
        </pc:sldMkLst>
      </pc:sldChg>
      <pc:sldChg chg="del">
        <pc:chgData name="考 张" userId="87b8017596393203" providerId="LiveId" clId="{21CF5537-8718-461C-AA93-7F8E3552AD9A}" dt="2024-04-23T13:44:37.707" v="127" actId="2696"/>
        <pc:sldMkLst>
          <pc:docMk/>
          <pc:sldMk cId="0" sldId="391"/>
        </pc:sldMkLst>
      </pc:sldChg>
      <pc:sldChg chg="del">
        <pc:chgData name="考 张" userId="87b8017596393203" providerId="LiveId" clId="{21CF5537-8718-461C-AA93-7F8E3552AD9A}" dt="2024-04-23T13:45:14.571" v="130" actId="2696"/>
        <pc:sldMkLst>
          <pc:docMk/>
          <pc:sldMk cId="2786000096" sldId="396"/>
        </pc:sldMkLst>
      </pc:sldChg>
      <pc:sldChg chg="del">
        <pc:chgData name="考 张" userId="87b8017596393203" providerId="LiveId" clId="{21CF5537-8718-461C-AA93-7F8E3552AD9A}" dt="2024-04-23T13:41:58.071" v="115" actId="2696"/>
        <pc:sldMkLst>
          <pc:docMk/>
          <pc:sldMk cId="1234402899" sldId="409"/>
        </pc:sldMkLst>
      </pc:sldChg>
      <pc:sldChg chg="del">
        <pc:chgData name="考 张" userId="87b8017596393203" providerId="LiveId" clId="{21CF5537-8718-461C-AA93-7F8E3552AD9A}" dt="2024-04-23T13:42:15.253" v="116" actId="2696"/>
        <pc:sldMkLst>
          <pc:docMk/>
          <pc:sldMk cId="3151300972" sldId="412"/>
        </pc:sldMkLst>
      </pc:sldChg>
      <pc:sldChg chg="del">
        <pc:chgData name="考 张" userId="87b8017596393203" providerId="LiveId" clId="{21CF5537-8718-461C-AA93-7F8E3552AD9A}" dt="2024-04-23T13:42:15.253" v="116" actId="2696"/>
        <pc:sldMkLst>
          <pc:docMk/>
          <pc:sldMk cId="3818280582" sldId="413"/>
        </pc:sldMkLst>
      </pc:sldChg>
      <pc:sldChg chg="del">
        <pc:chgData name="考 张" userId="87b8017596393203" providerId="LiveId" clId="{21CF5537-8718-461C-AA93-7F8E3552AD9A}" dt="2024-04-23T13:42:23.808" v="117" actId="2696"/>
        <pc:sldMkLst>
          <pc:docMk/>
          <pc:sldMk cId="1073941157" sldId="416"/>
        </pc:sldMkLst>
      </pc:sldChg>
      <pc:sldChg chg="del">
        <pc:chgData name="考 张" userId="87b8017596393203" providerId="LiveId" clId="{21CF5537-8718-461C-AA93-7F8E3552AD9A}" dt="2024-04-23T13:12:03.743" v="94" actId="2696"/>
        <pc:sldMkLst>
          <pc:docMk/>
          <pc:sldMk cId="2648350002" sldId="424"/>
        </pc:sldMkLst>
      </pc:sldChg>
      <pc:sldChg chg="del">
        <pc:chgData name="考 张" userId="87b8017596393203" providerId="LiveId" clId="{21CF5537-8718-461C-AA93-7F8E3552AD9A}" dt="2024-04-23T13:43:13.637" v="120" actId="2696"/>
        <pc:sldMkLst>
          <pc:docMk/>
          <pc:sldMk cId="2411608161" sldId="433"/>
        </pc:sldMkLst>
      </pc:sldChg>
      <pc:sldChg chg="del">
        <pc:chgData name="考 张" userId="87b8017596393203" providerId="LiveId" clId="{21CF5537-8718-461C-AA93-7F8E3552AD9A}" dt="2024-04-23T13:43:22.456" v="121" actId="2696"/>
        <pc:sldMkLst>
          <pc:docMk/>
          <pc:sldMk cId="1098582471" sldId="434"/>
        </pc:sldMkLst>
      </pc:sldChg>
      <pc:sldChg chg="del">
        <pc:chgData name="考 张" userId="87b8017596393203" providerId="LiveId" clId="{21CF5537-8718-461C-AA93-7F8E3552AD9A}" dt="2024-04-23T13:43:22.456" v="121" actId="2696"/>
        <pc:sldMkLst>
          <pc:docMk/>
          <pc:sldMk cId="2001441301" sldId="436"/>
        </pc:sldMkLst>
      </pc:sldChg>
      <pc:sldChg chg="del">
        <pc:chgData name="考 张" userId="87b8017596393203" providerId="LiveId" clId="{21CF5537-8718-461C-AA93-7F8E3552AD9A}" dt="2024-04-23T13:43:22.456" v="121" actId="2696"/>
        <pc:sldMkLst>
          <pc:docMk/>
          <pc:sldMk cId="1547566333" sldId="437"/>
        </pc:sldMkLst>
      </pc:sldChg>
      <pc:sldChg chg="del">
        <pc:chgData name="考 张" userId="87b8017596393203" providerId="LiveId" clId="{21CF5537-8718-461C-AA93-7F8E3552AD9A}" dt="2024-04-23T13:43:27.945" v="122" actId="2696"/>
        <pc:sldMkLst>
          <pc:docMk/>
          <pc:sldMk cId="1566950614" sldId="438"/>
        </pc:sldMkLst>
      </pc:sldChg>
      <pc:sldChg chg="del">
        <pc:chgData name="考 张" userId="87b8017596393203" providerId="LiveId" clId="{21CF5537-8718-461C-AA93-7F8E3552AD9A}" dt="2024-04-23T13:43:48.206" v="123" actId="2696"/>
        <pc:sldMkLst>
          <pc:docMk/>
          <pc:sldMk cId="2985356622" sldId="439"/>
        </pc:sldMkLst>
      </pc:sldChg>
      <pc:sldChg chg="del">
        <pc:chgData name="考 张" userId="87b8017596393203" providerId="LiveId" clId="{21CF5537-8718-461C-AA93-7F8E3552AD9A}" dt="2024-04-23T13:44:47.010" v="128" actId="2696"/>
        <pc:sldMkLst>
          <pc:docMk/>
          <pc:sldMk cId="1409495197" sldId="443"/>
        </pc:sldMkLst>
      </pc:sldChg>
      <pc:sldChg chg="del">
        <pc:chgData name="考 张" userId="87b8017596393203" providerId="LiveId" clId="{21CF5537-8718-461C-AA93-7F8E3552AD9A}" dt="2024-04-23T13:44:47.010" v="128" actId="2696"/>
        <pc:sldMkLst>
          <pc:docMk/>
          <pc:sldMk cId="3044250921" sldId="444"/>
        </pc:sldMkLst>
      </pc:sldChg>
      <pc:sldChg chg="del">
        <pc:chgData name="考 张" userId="87b8017596393203" providerId="LiveId" clId="{21CF5537-8718-461C-AA93-7F8E3552AD9A}" dt="2024-04-23T13:45:01.101" v="129" actId="2696"/>
        <pc:sldMkLst>
          <pc:docMk/>
          <pc:sldMk cId="4264362307" sldId="445"/>
        </pc:sldMkLst>
      </pc:sldChg>
      <pc:sldChg chg="del">
        <pc:chgData name="考 张" userId="87b8017596393203" providerId="LiveId" clId="{21CF5537-8718-461C-AA93-7F8E3552AD9A}" dt="2024-04-23T13:42:15.253" v="116" actId="2696"/>
        <pc:sldMkLst>
          <pc:docMk/>
          <pc:sldMk cId="3950342947" sldId="456"/>
        </pc:sldMkLst>
      </pc:sldChg>
      <pc:sldChg chg="del">
        <pc:chgData name="考 张" userId="87b8017596393203" providerId="LiveId" clId="{21CF5537-8718-461C-AA93-7F8E3552AD9A}" dt="2024-04-23T13:42:52.349" v="119" actId="2696"/>
        <pc:sldMkLst>
          <pc:docMk/>
          <pc:sldMk cId="588363480" sldId="459"/>
        </pc:sldMkLst>
      </pc:sldChg>
      <pc:sldChg chg="del">
        <pc:chgData name="考 张" userId="87b8017596393203" providerId="LiveId" clId="{21CF5537-8718-461C-AA93-7F8E3552AD9A}" dt="2024-04-23T13:42:52.349" v="119" actId="2696"/>
        <pc:sldMkLst>
          <pc:docMk/>
          <pc:sldMk cId="2484590152" sldId="460"/>
        </pc:sldMkLst>
      </pc:sldChg>
      <pc:sldChg chg="del">
        <pc:chgData name="考 张" userId="87b8017596393203" providerId="LiveId" clId="{21CF5537-8718-461C-AA93-7F8E3552AD9A}" dt="2024-04-23T13:43:48.206" v="123" actId="2696"/>
        <pc:sldMkLst>
          <pc:docMk/>
          <pc:sldMk cId="4166171023" sldId="461"/>
        </pc:sldMkLst>
      </pc:sldChg>
      <pc:sldChg chg="del">
        <pc:chgData name="考 张" userId="87b8017596393203" providerId="LiveId" clId="{21CF5537-8718-461C-AA93-7F8E3552AD9A}" dt="2024-04-23T13:44:04.991" v="125" actId="2696"/>
        <pc:sldMkLst>
          <pc:docMk/>
          <pc:sldMk cId="2618139559" sldId="462"/>
        </pc:sldMkLst>
      </pc:sldChg>
      <pc:sldChg chg="del">
        <pc:chgData name="考 张" userId="87b8017596393203" providerId="LiveId" clId="{21CF5537-8718-461C-AA93-7F8E3552AD9A}" dt="2024-04-23T13:44:04.991" v="125" actId="2696"/>
        <pc:sldMkLst>
          <pc:docMk/>
          <pc:sldMk cId="376550631" sldId="463"/>
        </pc:sldMkLst>
      </pc:sldChg>
      <pc:sldChg chg="del">
        <pc:chgData name="考 张" userId="87b8017596393203" providerId="LiveId" clId="{21CF5537-8718-461C-AA93-7F8E3552AD9A}" dt="2024-04-23T13:44:47.010" v="128" actId="2696"/>
        <pc:sldMkLst>
          <pc:docMk/>
          <pc:sldMk cId="3425767877" sldId="465"/>
        </pc:sldMkLst>
      </pc:sldChg>
      <pc:sldChg chg="del">
        <pc:chgData name="考 张" userId="87b8017596393203" providerId="LiveId" clId="{21CF5537-8718-461C-AA93-7F8E3552AD9A}" dt="2024-04-23T13:45:01.101" v="129" actId="2696"/>
        <pc:sldMkLst>
          <pc:docMk/>
          <pc:sldMk cId="3884138433" sldId="466"/>
        </pc:sldMkLst>
      </pc:sldChg>
      <pc:sldChg chg="del">
        <pc:chgData name="考 张" userId="87b8017596393203" providerId="LiveId" clId="{21CF5537-8718-461C-AA93-7F8E3552AD9A}" dt="2024-04-23T13:44:37.707" v="127" actId="2696"/>
        <pc:sldMkLst>
          <pc:docMk/>
          <pc:sldMk cId="1010352323" sldId="477"/>
        </pc:sldMkLst>
      </pc:sldChg>
      <pc:sldChg chg="del">
        <pc:chgData name="考 张" userId="87b8017596393203" providerId="LiveId" clId="{21CF5537-8718-461C-AA93-7F8E3552AD9A}" dt="2024-04-23T13:44:37.707" v="127" actId="2696"/>
        <pc:sldMkLst>
          <pc:docMk/>
          <pc:sldMk cId="2953551952" sldId="480"/>
        </pc:sldMkLst>
      </pc:sldChg>
      <pc:sldChg chg="del">
        <pc:chgData name="考 张" userId="87b8017596393203" providerId="LiveId" clId="{21CF5537-8718-461C-AA93-7F8E3552AD9A}" dt="2024-04-23T13:41:30.316" v="111" actId="2696"/>
        <pc:sldMkLst>
          <pc:docMk/>
          <pc:sldMk cId="2715875279" sldId="482"/>
        </pc:sldMkLst>
      </pc:sldChg>
      <pc:sldChg chg="del">
        <pc:chgData name="考 张" userId="87b8017596393203" providerId="LiveId" clId="{21CF5537-8718-461C-AA93-7F8E3552AD9A}" dt="2024-04-23T13:41:43.477" v="113" actId="2696"/>
        <pc:sldMkLst>
          <pc:docMk/>
          <pc:sldMk cId="4252125718" sldId="484"/>
        </pc:sldMkLst>
      </pc:sldChg>
      <pc:sldChg chg="del">
        <pc:chgData name="考 张" userId="87b8017596393203" providerId="LiveId" clId="{21CF5537-8718-461C-AA93-7F8E3552AD9A}" dt="2024-04-23T13:43:48.206" v="123" actId="2696"/>
        <pc:sldMkLst>
          <pc:docMk/>
          <pc:sldMk cId="3709191863" sldId="488"/>
        </pc:sldMkLst>
      </pc:sldChg>
      <pc:sldChg chg="del">
        <pc:chgData name="考 张" userId="87b8017596393203" providerId="LiveId" clId="{21CF5537-8718-461C-AA93-7F8E3552AD9A}" dt="2024-04-23T13:43:48.206" v="123" actId="2696"/>
        <pc:sldMkLst>
          <pc:docMk/>
          <pc:sldMk cId="3669153082" sldId="489"/>
        </pc:sldMkLst>
      </pc:sldChg>
      <pc:sldChg chg="del">
        <pc:chgData name="考 张" userId="87b8017596393203" providerId="LiveId" clId="{21CF5537-8718-461C-AA93-7F8E3552AD9A}" dt="2024-04-23T13:43:54.233" v="124" actId="2696"/>
        <pc:sldMkLst>
          <pc:docMk/>
          <pc:sldMk cId="2225292849" sldId="494"/>
        </pc:sldMkLst>
      </pc:sldChg>
      <pc:sldChg chg="del">
        <pc:chgData name="考 张" userId="87b8017596393203" providerId="LiveId" clId="{21CF5537-8718-461C-AA93-7F8E3552AD9A}" dt="2024-04-23T13:44:04.991" v="125" actId="2696"/>
        <pc:sldMkLst>
          <pc:docMk/>
          <pc:sldMk cId="969204633" sldId="496"/>
        </pc:sldMkLst>
      </pc:sldChg>
      <pc:sldChg chg="del">
        <pc:chgData name="考 张" userId="87b8017596393203" providerId="LiveId" clId="{21CF5537-8718-461C-AA93-7F8E3552AD9A}" dt="2024-04-23T13:09:04.493" v="74" actId="2696"/>
        <pc:sldMkLst>
          <pc:docMk/>
          <pc:sldMk cId="0" sldId="497"/>
        </pc:sldMkLst>
      </pc:sldChg>
      <pc:sldChg chg="del">
        <pc:chgData name="考 张" userId="87b8017596393203" providerId="LiveId" clId="{21CF5537-8718-461C-AA93-7F8E3552AD9A}" dt="2024-04-23T13:42:28.992" v="118" actId="47"/>
        <pc:sldMkLst>
          <pc:docMk/>
          <pc:sldMk cId="1907528656" sldId="506"/>
        </pc:sldMkLst>
      </pc:sldChg>
      <pc:sldChg chg="del">
        <pc:chgData name="考 张" userId="87b8017596393203" providerId="LiveId" clId="{21CF5537-8718-461C-AA93-7F8E3552AD9A}" dt="2024-04-23T13:44:15.505" v="126" actId="2696"/>
        <pc:sldMkLst>
          <pc:docMk/>
          <pc:sldMk cId="2679723635" sldId="507"/>
        </pc:sldMkLst>
      </pc:sldChg>
      <pc:sldChg chg="del">
        <pc:chgData name="考 张" userId="87b8017596393203" providerId="LiveId" clId="{21CF5537-8718-461C-AA93-7F8E3552AD9A}" dt="2024-04-23T13:44:15.505" v="126" actId="2696"/>
        <pc:sldMkLst>
          <pc:docMk/>
          <pc:sldMk cId="4176695486" sldId="508"/>
        </pc:sldMkLst>
      </pc:sldChg>
      <pc:sldChg chg="del">
        <pc:chgData name="考 张" userId="87b8017596393203" providerId="LiveId" clId="{21CF5537-8718-461C-AA93-7F8E3552AD9A}" dt="2024-04-23T13:44:47.010" v="128" actId="2696"/>
        <pc:sldMkLst>
          <pc:docMk/>
          <pc:sldMk cId="1278233974" sldId="511"/>
        </pc:sldMkLst>
      </pc:sldChg>
      <pc:sldChg chg="del">
        <pc:chgData name="考 张" userId="87b8017596393203" providerId="LiveId" clId="{21CF5537-8718-461C-AA93-7F8E3552AD9A}" dt="2024-04-23T13:09:04.493" v="74" actId="2696"/>
        <pc:sldMkLst>
          <pc:docMk/>
          <pc:sldMk cId="0" sldId="516"/>
        </pc:sldMkLst>
      </pc:sldChg>
      <pc:sldChg chg="del">
        <pc:chgData name="考 张" userId="87b8017596393203" providerId="LiveId" clId="{21CF5537-8718-461C-AA93-7F8E3552AD9A}" dt="2024-04-23T13:44:37.707" v="127" actId="2696"/>
        <pc:sldMkLst>
          <pc:docMk/>
          <pc:sldMk cId="2206256424" sldId="517"/>
        </pc:sldMkLst>
      </pc:sldChg>
      <pc:sldChg chg="del">
        <pc:chgData name="考 张" userId="87b8017596393203" providerId="LiveId" clId="{21CF5537-8718-461C-AA93-7F8E3552AD9A}" dt="2024-04-23T13:43:13.637" v="120" actId="2696"/>
        <pc:sldMkLst>
          <pc:docMk/>
          <pc:sldMk cId="2687307858" sldId="518"/>
        </pc:sldMkLst>
      </pc:sldChg>
      <pc:sldChg chg="del">
        <pc:chgData name="考 张" userId="87b8017596393203" providerId="LiveId" clId="{21CF5537-8718-461C-AA93-7F8E3552AD9A}" dt="2024-04-23T13:43:13.637" v="120" actId="2696"/>
        <pc:sldMkLst>
          <pc:docMk/>
          <pc:sldMk cId="1414964136" sldId="519"/>
        </pc:sldMkLst>
      </pc:sldChg>
      <pc:sldChg chg="del">
        <pc:chgData name="考 张" userId="87b8017596393203" providerId="LiveId" clId="{21CF5537-8718-461C-AA93-7F8E3552AD9A}" dt="2024-04-23T13:44:37.707" v="127" actId="2696"/>
        <pc:sldMkLst>
          <pc:docMk/>
          <pc:sldMk cId="3514657882" sldId="528"/>
        </pc:sldMkLst>
      </pc:sldChg>
      <pc:sldChg chg="del">
        <pc:chgData name="考 张" userId="87b8017596393203" providerId="LiveId" clId="{21CF5537-8718-461C-AA93-7F8E3552AD9A}" dt="2024-04-23T13:44:37.707" v="127" actId="2696"/>
        <pc:sldMkLst>
          <pc:docMk/>
          <pc:sldMk cId="3723213613" sldId="529"/>
        </pc:sldMkLst>
      </pc:sldChg>
      <pc:sldChg chg="del">
        <pc:chgData name="考 张" userId="87b8017596393203" providerId="LiveId" clId="{21CF5537-8718-461C-AA93-7F8E3552AD9A}" dt="2024-04-23T13:44:37.707" v="127" actId="2696"/>
        <pc:sldMkLst>
          <pc:docMk/>
          <pc:sldMk cId="3481679221" sldId="530"/>
        </pc:sldMkLst>
      </pc:sldChg>
      <pc:sldChg chg="del">
        <pc:chgData name="考 张" userId="87b8017596393203" providerId="LiveId" clId="{21CF5537-8718-461C-AA93-7F8E3552AD9A}" dt="2024-04-23T13:44:37.707" v="127" actId="2696"/>
        <pc:sldMkLst>
          <pc:docMk/>
          <pc:sldMk cId="761865693" sldId="534"/>
        </pc:sldMkLst>
      </pc:sldChg>
      <pc:sldChg chg="del">
        <pc:chgData name="考 张" userId="87b8017596393203" providerId="LiveId" clId="{21CF5537-8718-461C-AA93-7F8E3552AD9A}" dt="2024-04-23T12:33:31.155" v="11" actId="47"/>
        <pc:sldMkLst>
          <pc:docMk/>
          <pc:sldMk cId="0" sldId="539"/>
        </pc:sldMkLst>
      </pc:sldChg>
      <pc:sldChg chg="del">
        <pc:chgData name="考 张" userId="87b8017596393203" providerId="LiveId" clId="{21CF5537-8718-461C-AA93-7F8E3552AD9A}" dt="2024-04-23T13:44:37.707" v="127" actId="2696"/>
        <pc:sldMkLst>
          <pc:docMk/>
          <pc:sldMk cId="787664717" sldId="540"/>
        </pc:sldMkLst>
      </pc:sldChg>
      <pc:sldChg chg="del">
        <pc:chgData name="考 张" userId="87b8017596393203" providerId="LiveId" clId="{21CF5537-8718-461C-AA93-7F8E3552AD9A}" dt="2024-04-23T13:44:37.707" v="127" actId="2696"/>
        <pc:sldMkLst>
          <pc:docMk/>
          <pc:sldMk cId="856653719" sldId="541"/>
        </pc:sldMkLst>
      </pc:sldChg>
      <pc:sldChg chg="del">
        <pc:chgData name="考 张" userId="87b8017596393203" providerId="LiveId" clId="{21CF5537-8718-461C-AA93-7F8E3552AD9A}" dt="2024-04-23T13:43:13.637" v="120" actId="2696"/>
        <pc:sldMkLst>
          <pc:docMk/>
          <pc:sldMk cId="1937835988" sldId="542"/>
        </pc:sldMkLst>
      </pc:sldChg>
      <pc:sldChg chg="del">
        <pc:chgData name="考 张" userId="87b8017596393203" providerId="LiveId" clId="{21CF5537-8718-461C-AA93-7F8E3552AD9A}" dt="2024-04-23T13:43:13.637" v="120" actId="2696"/>
        <pc:sldMkLst>
          <pc:docMk/>
          <pc:sldMk cId="3350226736" sldId="545"/>
        </pc:sldMkLst>
      </pc:sldChg>
      <pc:sldChg chg="del">
        <pc:chgData name="考 张" userId="87b8017596393203" providerId="LiveId" clId="{21CF5537-8718-461C-AA93-7F8E3552AD9A}" dt="2024-04-23T13:43:13.637" v="120" actId="2696"/>
        <pc:sldMkLst>
          <pc:docMk/>
          <pc:sldMk cId="1969929660" sldId="547"/>
        </pc:sldMkLst>
      </pc:sldChg>
      <pc:sldChg chg="del">
        <pc:chgData name="考 张" userId="87b8017596393203" providerId="LiveId" clId="{21CF5537-8718-461C-AA93-7F8E3552AD9A}" dt="2024-04-23T13:44:37.707" v="127" actId="2696"/>
        <pc:sldMkLst>
          <pc:docMk/>
          <pc:sldMk cId="2736273473" sldId="549"/>
        </pc:sldMkLst>
      </pc:sldChg>
      <pc:sldChg chg="del">
        <pc:chgData name="考 张" userId="87b8017596393203" providerId="LiveId" clId="{21CF5537-8718-461C-AA93-7F8E3552AD9A}" dt="2024-04-23T13:44:37.707" v="127" actId="2696"/>
        <pc:sldMkLst>
          <pc:docMk/>
          <pc:sldMk cId="1770598255" sldId="550"/>
        </pc:sldMkLst>
      </pc:sldChg>
      <pc:sldChg chg="del">
        <pc:chgData name="考 张" userId="87b8017596393203" providerId="LiveId" clId="{21CF5537-8718-461C-AA93-7F8E3552AD9A}" dt="2024-04-23T13:44:37.707" v="127" actId="2696"/>
        <pc:sldMkLst>
          <pc:docMk/>
          <pc:sldMk cId="232405957" sldId="551"/>
        </pc:sldMkLst>
      </pc:sldChg>
      <pc:sldChg chg="del">
        <pc:chgData name="考 张" userId="87b8017596393203" providerId="LiveId" clId="{21CF5537-8718-461C-AA93-7F8E3552AD9A}" dt="2024-04-23T13:44:37.707" v="127" actId="2696"/>
        <pc:sldMkLst>
          <pc:docMk/>
          <pc:sldMk cId="2714086727" sldId="552"/>
        </pc:sldMkLst>
      </pc:sldChg>
      <pc:sldChg chg="del">
        <pc:chgData name="考 张" userId="87b8017596393203" providerId="LiveId" clId="{21CF5537-8718-461C-AA93-7F8E3552AD9A}" dt="2024-04-23T13:13:12.380" v="101" actId="2696"/>
        <pc:sldMkLst>
          <pc:docMk/>
          <pc:sldMk cId="7332175" sldId="554"/>
        </pc:sldMkLst>
      </pc:sldChg>
      <pc:sldChg chg="del">
        <pc:chgData name="考 张" userId="87b8017596393203" providerId="LiveId" clId="{21CF5537-8718-461C-AA93-7F8E3552AD9A}" dt="2024-04-23T12:38:33.950" v="31" actId="2696"/>
        <pc:sldMkLst>
          <pc:docMk/>
          <pc:sldMk cId="3764137132" sldId="581"/>
        </pc:sldMkLst>
      </pc:sldChg>
      <pc:sldChg chg="del">
        <pc:chgData name="考 张" userId="87b8017596393203" providerId="LiveId" clId="{21CF5537-8718-461C-AA93-7F8E3552AD9A}" dt="2024-04-23T12:38:17.954" v="30" actId="2696"/>
        <pc:sldMkLst>
          <pc:docMk/>
          <pc:sldMk cId="301622194" sldId="582"/>
        </pc:sldMkLst>
      </pc:sldChg>
      <pc:sldChg chg="del">
        <pc:chgData name="考 张" userId="87b8017596393203" providerId="LiveId" clId="{21CF5537-8718-461C-AA93-7F8E3552AD9A}" dt="2024-04-23T12:38:17.954" v="30" actId="2696"/>
        <pc:sldMkLst>
          <pc:docMk/>
          <pc:sldMk cId="1099694217" sldId="583"/>
        </pc:sldMkLst>
      </pc:sldChg>
      <pc:sldChg chg="del">
        <pc:chgData name="考 张" userId="87b8017596393203" providerId="LiveId" clId="{21CF5537-8718-461C-AA93-7F8E3552AD9A}" dt="2024-04-23T12:58:43.611" v="56" actId="2696"/>
        <pc:sldMkLst>
          <pc:docMk/>
          <pc:sldMk cId="0" sldId="584"/>
        </pc:sldMkLst>
      </pc:sldChg>
      <pc:sldChg chg="del">
        <pc:chgData name="考 张" userId="87b8017596393203" providerId="LiveId" clId="{21CF5537-8718-461C-AA93-7F8E3552AD9A}" dt="2024-04-23T12:38:17.954" v="30" actId="2696"/>
        <pc:sldMkLst>
          <pc:docMk/>
          <pc:sldMk cId="1154101134" sldId="584"/>
        </pc:sldMkLst>
      </pc:sldChg>
      <pc:sldChg chg="del">
        <pc:chgData name="考 张" userId="87b8017596393203" providerId="LiveId" clId="{21CF5537-8718-461C-AA93-7F8E3552AD9A}" dt="2024-04-23T12:33:53.558" v="13" actId="2696"/>
        <pc:sldMkLst>
          <pc:docMk/>
          <pc:sldMk cId="0" sldId="586"/>
        </pc:sldMkLst>
      </pc:sldChg>
      <pc:sldChg chg="del">
        <pc:chgData name="考 张" userId="87b8017596393203" providerId="LiveId" clId="{21CF5537-8718-461C-AA93-7F8E3552AD9A}" dt="2024-04-23T12:38:17.954" v="30" actId="2696"/>
        <pc:sldMkLst>
          <pc:docMk/>
          <pc:sldMk cId="2800628860" sldId="587"/>
        </pc:sldMkLst>
      </pc:sldChg>
      <pc:sldChg chg="del">
        <pc:chgData name="考 张" userId="87b8017596393203" providerId="LiveId" clId="{21CF5537-8718-461C-AA93-7F8E3552AD9A}" dt="2024-04-23T12:33:53.558" v="13" actId="2696"/>
        <pc:sldMkLst>
          <pc:docMk/>
          <pc:sldMk cId="0" sldId="588"/>
        </pc:sldMkLst>
      </pc:sldChg>
      <pc:sldChg chg="del">
        <pc:chgData name="考 张" userId="87b8017596393203" providerId="LiveId" clId="{21CF5537-8718-461C-AA93-7F8E3552AD9A}" dt="2024-04-23T12:33:53.558" v="13" actId="2696"/>
        <pc:sldMkLst>
          <pc:docMk/>
          <pc:sldMk cId="0" sldId="589"/>
        </pc:sldMkLst>
      </pc:sldChg>
      <pc:sldChg chg="del">
        <pc:chgData name="考 张" userId="87b8017596393203" providerId="LiveId" clId="{21CF5537-8718-461C-AA93-7F8E3552AD9A}" dt="2024-04-23T12:33:53.558" v="13" actId="2696"/>
        <pc:sldMkLst>
          <pc:docMk/>
          <pc:sldMk cId="0" sldId="590"/>
        </pc:sldMkLst>
      </pc:sldChg>
      <pc:sldChg chg="del">
        <pc:chgData name="考 张" userId="87b8017596393203" providerId="LiveId" clId="{21CF5537-8718-461C-AA93-7F8E3552AD9A}" dt="2024-04-23T12:33:53.558" v="13" actId="2696"/>
        <pc:sldMkLst>
          <pc:docMk/>
          <pc:sldMk cId="0" sldId="592"/>
        </pc:sldMkLst>
      </pc:sldChg>
      <pc:sldChg chg="del">
        <pc:chgData name="考 张" userId="87b8017596393203" providerId="LiveId" clId="{21CF5537-8718-461C-AA93-7F8E3552AD9A}" dt="2024-04-23T12:59:27.167" v="60" actId="2696"/>
        <pc:sldMkLst>
          <pc:docMk/>
          <pc:sldMk cId="0" sldId="595"/>
        </pc:sldMkLst>
      </pc:sldChg>
      <pc:sldChg chg="del">
        <pc:chgData name="考 张" userId="87b8017596393203" providerId="LiveId" clId="{21CF5537-8718-461C-AA93-7F8E3552AD9A}" dt="2024-04-23T12:58:43.611" v="56" actId="2696"/>
        <pc:sldMkLst>
          <pc:docMk/>
          <pc:sldMk cId="0" sldId="603"/>
        </pc:sldMkLst>
      </pc:sldChg>
      <pc:sldChg chg="del">
        <pc:chgData name="考 张" userId="87b8017596393203" providerId="LiveId" clId="{21CF5537-8718-461C-AA93-7F8E3552AD9A}" dt="2024-04-23T12:53:02.100" v="53" actId="2696"/>
        <pc:sldMkLst>
          <pc:docMk/>
          <pc:sldMk cId="2339545648" sldId="603"/>
        </pc:sldMkLst>
      </pc:sldChg>
      <pc:sldChg chg="del">
        <pc:chgData name="考 张" userId="87b8017596393203" providerId="LiveId" clId="{21CF5537-8718-461C-AA93-7F8E3552AD9A}" dt="2024-04-23T12:50:34.917" v="42" actId="2696"/>
        <pc:sldMkLst>
          <pc:docMk/>
          <pc:sldMk cId="0" sldId="606"/>
        </pc:sldMkLst>
      </pc:sldChg>
      <pc:sldChg chg="del">
        <pc:chgData name="考 张" userId="87b8017596393203" providerId="LiveId" clId="{21CF5537-8718-461C-AA93-7F8E3552AD9A}" dt="2024-04-23T12:59:20.621" v="59" actId="2696"/>
        <pc:sldMkLst>
          <pc:docMk/>
          <pc:sldMk cId="0" sldId="607"/>
        </pc:sldMkLst>
      </pc:sldChg>
      <pc:sldChg chg="del">
        <pc:chgData name="考 张" userId="87b8017596393203" providerId="LiveId" clId="{21CF5537-8718-461C-AA93-7F8E3552AD9A}" dt="2024-04-23T12:38:17.954" v="30" actId="2696"/>
        <pc:sldMkLst>
          <pc:docMk/>
          <pc:sldMk cId="0" sldId="623"/>
        </pc:sldMkLst>
      </pc:sldChg>
      <pc:sldChg chg="del">
        <pc:chgData name="考 张" userId="87b8017596393203" providerId="LiveId" clId="{21CF5537-8718-461C-AA93-7F8E3552AD9A}" dt="2024-04-23T12:58:43.611" v="56" actId="2696"/>
        <pc:sldMkLst>
          <pc:docMk/>
          <pc:sldMk cId="0" sldId="624"/>
        </pc:sldMkLst>
      </pc:sldChg>
      <pc:sldChg chg="del">
        <pc:chgData name="考 张" userId="87b8017596393203" providerId="LiveId" clId="{21CF5537-8718-461C-AA93-7F8E3552AD9A}" dt="2024-04-23T12:38:17.954" v="30" actId="2696"/>
        <pc:sldMkLst>
          <pc:docMk/>
          <pc:sldMk cId="0" sldId="625"/>
        </pc:sldMkLst>
      </pc:sldChg>
      <pc:sldChg chg="del">
        <pc:chgData name="考 张" userId="87b8017596393203" providerId="LiveId" clId="{21CF5537-8718-461C-AA93-7F8E3552AD9A}" dt="2024-04-23T12:34:00.555" v="14" actId="2696"/>
        <pc:sldMkLst>
          <pc:docMk/>
          <pc:sldMk cId="0" sldId="630"/>
        </pc:sldMkLst>
      </pc:sldChg>
      <pc:sldChg chg="del">
        <pc:chgData name="考 张" userId="87b8017596393203" providerId="LiveId" clId="{21CF5537-8718-461C-AA93-7F8E3552AD9A}" dt="2024-04-23T12:53:02.100" v="53" actId="2696"/>
        <pc:sldMkLst>
          <pc:docMk/>
          <pc:sldMk cId="0" sldId="631"/>
        </pc:sldMkLst>
      </pc:sldChg>
      <pc:sldChg chg="del">
        <pc:chgData name="考 张" userId="87b8017596393203" providerId="LiveId" clId="{21CF5537-8718-461C-AA93-7F8E3552AD9A}" dt="2024-04-23T12:34:04.090" v="15" actId="2696"/>
        <pc:sldMkLst>
          <pc:docMk/>
          <pc:sldMk cId="0" sldId="634"/>
        </pc:sldMkLst>
      </pc:sldChg>
      <pc:sldChg chg="del">
        <pc:chgData name="考 张" userId="87b8017596393203" providerId="LiveId" clId="{21CF5537-8718-461C-AA93-7F8E3552AD9A}" dt="2024-04-23T12:33:31.155" v="11" actId="47"/>
        <pc:sldMkLst>
          <pc:docMk/>
          <pc:sldMk cId="330978171" sldId="639"/>
        </pc:sldMkLst>
      </pc:sldChg>
      <pc:sldChg chg="del">
        <pc:chgData name="考 张" userId="87b8017596393203" providerId="LiveId" clId="{21CF5537-8718-461C-AA93-7F8E3552AD9A}" dt="2024-04-23T12:37:44.711" v="28" actId="2696"/>
        <pc:sldMkLst>
          <pc:docMk/>
          <pc:sldMk cId="0" sldId="644"/>
        </pc:sldMkLst>
      </pc:sldChg>
      <pc:sldChg chg="del">
        <pc:chgData name="考 张" userId="87b8017596393203" providerId="LiveId" clId="{21CF5537-8718-461C-AA93-7F8E3552AD9A}" dt="2024-04-23T12:38:43.148" v="32" actId="2696"/>
        <pc:sldMkLst>
          <pc:docMk/>
          <pc:sldMk cId="0" sldId="645"/>
        </pc:sldMkLst>
      </pc:sldChg>
      <pc:sldChg chg="del">
        <pc:chgData name="考 张" userId="87b8017596393203" providerId="LiveId" clId="{21CF5537-8718-461C-AA93-7F8E3552AD9A}" dt="2024-04-23T12:37:44.711" v="28" actId="2696"/>
        <pc:sldMkLst>
          <pc:docMk/>
          <pc:sldMk cId="0" sldId="646"/>
        </pc:sldMkLst>
      </pc:sldChg>
      <pc:sldChg chg="del">
        <pc:chgData name="考 张" userId="87b8017596393203" providerId="LiveId" clId="{21CF5537-8718-461C-AA93-7F8E3552AD9A}" dt="2024-04-23T12:58:43.611" v="56" actId="2696"/>
        <pc:sldMkLst>
          <pc:docMk/>
          <pc:sldMk cId="0" sldId="647"/>
        </pc:sldMkLst>
      </pc:sldChg>
      <pc:sldChg chg="del">
        <pc:chgData name="考 张" userId="87b8017596393203" providerId="LiveId" clId="{21CF5537-8718-461C-AA93-7F8E3552AD9A}" dt="2024-04-23T12:37:44.711" v="28" actId="2696"/>
        <pc:sldMkLst>
          <pc:docMk/>
          <pc:sldMk cId="0" sldId="648"/>
        </pc:sldMkLst>
      </pc:sldChg>
      <pc:sldChg chg="del">
        <pc:chgData name="考 张" userId="87b8017596393203" providerId="LiveId" clId="{21CF5537-8718-461C-AA93-7F8E3552AD9A}" dt="2024-04-23T12:38:33.950" v="31" actId="2696"/>
        <pc:sldMkLst>
          <pc:docMk/>
          <pc:sldMk cId="0" sldId="649"/>
        </pc:sldMkLst>
      </pc:sldChg>
      <pc:sldChg chg="del">
        <pc:chgData name="考 张" userId="87b8017596393203" providerId="LiveId" clId="{21CF5537-8718-461C-AA93-7F8E3552AD9A}" dt="2024-04-23T12:37:44.711" v="28" actId="2696"/>
        <pc:sldMkLst>
          <pc:docMk/>
          <pc:sldMk cId="0" sldId="650"/>
        </pc:sldMkLst>
      </pc:sldChg>
      <pc:sldChg chg="del">
        <pc:chgData name="考 张" userId="87b8017596393203" providerId="LiveId" clId="{21CF5537-8718-461C-AA93-7F8E3552AD9A}" dt="2024-04-23T12:38:33.950" v="31" actId="2696"/>
        <pc:sldMkLst>
          <pc:docMk/>
          <pc:sldMk cId="0" sldId="651"/>
        </pc:sldMkLst>
      </pc:sldChg>
      <pc:sldChg chg="del">
        <pc:chgData name="考 张" userId="87b8017596393203" providerId="LiveId" clId="{21CF5537-8718-461C-AA93-7F8E3552AD9A}" dt="2024-04-23T12:38:33.950" v="31" actId="2696"/>
        <pc:sldMkLst>
          <pc:docMk/>
          <pc:sldMk cId="0" sldId="652"/>
        </pc:sldMkLst>
      </pc:sldChg>
      <pc:sldChg chg="del">
        <pc:chgData name="考 张" userId="87b8017596393203" providerId="LiveId" clId="{21CF5537-8718-461C-AA93-7F8E3552AD9A}" dt="2024-04-23T12:38:33.950" v="31" actId="2696"/>
        <pc:sldMkLst>
          <pc:docMk/>
          <pc:sldMk cId="0" sldId="653"/>
        </pc:sldMkLst>
      </pc:sldChg>
      <pc:sldChg chg="del">
        <pc:chgData name="考 张" userId="87b8017596393203" providerId="LiveId" clId="{21CF5537-8718-461C-AA93-7F8E3552AD9A}" dt="2024-04-23T12:38:33.950" v="31" actId="2696"/>
        <pc:sldMkLst>
          <pc:docMk/>
          <pc:sldMk cId="0" sldId="654"/>
        </pc:sldMkLst>
      </pc:sldChg>
      <pc:sldChg chg="del">
        <pc:chgData name="考 张" userId="87b8017596393203" providerId="LiveId" clId="{21CF5537-8718-461C-AA93-7F8E3552AD9A}" dt="2024-04-23T12:51:03.661" v="44" actId="47"/>
        <pc:sldMkLst>
          <pc:docMk/>
          <pc:sldMk cId="423423024" sldId="654"/>
        </pc:sldMkLst>
      </pc:sldChg>
      <pc:sldChg chg="del">
        <pc:chgData name="考 张" userId="87b8017596393203" providerId="LiveId" clId="{21CF5537-8718-461C-AA93-7F8E3552AD9A}" dt="2024-04-23T12:38:33.950" v="31" actId="2696"/>
        <pc:sldMkLst>
          <pc:docMk/>
          <pc:sldMk cId="0" sldId="656"/>
        </pc:sldMkLst>
      </pc:sldChg>
      <pc:sldChg chg="del">
        <pc:chgData name="考 张" userId="87b8017596393203" providerId="LiveId" clId="{21CF5537-8718-461C-AA93-7F8E3552AD9A}" dt="2024-04-23T12:38:33.950" v="31" actId="2696"/>
        <pc:sldMkLst>
          <pc:docMk/>
          <pc:sldMk cId="307912876" sldId="658"/>
        </pc:sldMkLst>
      </pc:sldChg>
      <pc:sldChg chg="del">
        <pc:chgData name="考 张" userId="87b8017596393203" providerId="LiveId" clId="{21CF5537-8718-461C-AA93-7F8E3552AD9A}" dt="2024-04-23T12:38:33.950" v="31" actId="2696"/>
        <pc:sldMkLst>
          <pc:docMk/>
          <pc:sldMk cId="0" sldId="659"/>
        </pc:sldMkLst>
      </pc:sldChg>
      <pc:sldChg chg="del">
        <pc:chgData name="考 张" userId="87b8017596393203" providerId="LiveId" clId="{21CF5537-8718-461C-AA93-7F8E3552AD9A}" dt="2024-04-23T12:58:43.611" v="56" actId="2696"/>
        <pc:sldMkLst>
          <pc:docMk/>
          <pc:sldMk cId="0" sldId="660"/>
        </pc:sldMkLst>
      </pc:sldChg>
      <pc:sldChg chg="del">
        <pc:chgData name="考 张" userId="87b8017596393203" providerId="LiveId" clId="{21CF5537-8718-461C-AA93-7F8E3552AD9A}" dt="2024-04-23T12:38:03.575" v="29" actId="2696"/>
        <pc:sldMkLst>
          <pc:docMk/>
          <pc:sldMk cId="0" sldId="661"/>
        </pc:sldMkLst>
      </pc:sldChg>
      <pc:sldChg chg="del">
        <pc:chgData name="考 张" userId="87b8017596393203" providerId="LiveId" clId="{21CF5537-8718-461C-AA93-7F8E3552AD9A}" dt="2024-04-23T12:38:33.950" v="31" actId="2696"/>
        <pc:sldMkLst>
          <pc:docMk/>
          <pc:sldMk cId="0" sldId="662"/>
        </pc:sldMkLst>
      </pc:sldChg>
      <pc:sldChg chg="del">
        <pc:chgData name="考 张" userId="87b8017596393203" providerId="LiveId" clId="{21CF5537-8718-461C-AA93-7F8E3552AD9A}" dt="2024-04-23T12:38:33.950" v="31" actId="2696"/>
        <pc:sldMkLst>
          <pc:docMk/>
          <pc:sldMk cId="0" sldId="663"/>
        </pc:sldMkLst>
      </pc:sldChg>
      <pc:sldChg chg="del">
        <pc:chgData name="考 张" userId="87b8017596393203" providerId="LiveId" clId="{21CF5537-8718-461C-AA93-7F8E3552AD9A}" dt="2024-04-23T12:38:17.954" v="30" actId="2696"/>
        <pc:sldMkLst>
          <pc:docMk/>
          <pc:sldMk cId="0" sldId="664"/>
        </pc:sldMkLst>
      </pc:sldChg>
      <pc:sldChg chg="del">
        <pc:chgData name="考 张" userId="87b8017596393203" providerId="LiveId" clId="{21CF5537-8718-461C-AA93-7F8E3552AD9A}" dt="2024-04-23T12:58:43.611" v="56" actId="2696"/>
        <pc:sldMkLst>
          <pc:docMk/>
          <pc:sldMk cId="0" sldId="665"/>
        </pc:sldMkLst>
      </pc:sldChg>
      <pc:sldChg chg="del">
        <pc:chgData name="考 张" userId="87b8017596393203" providerId="LiveId" clId="{21CF5537-8718-461C-AA93-7F8E3552AD9A}" dt="2024-04-23T12:38:17.954" v="30" actId="2696"/>
        <pc:sldMkLst>
          <pc:docMk/>
          <pc:sldMk cId="0" sldId="666"/>
        </pc:sldMkLst>
      </pc:sldChg>
      <pc:sldChg chg="del">
        <pc:chgData name="考 张" userId="87b8017596393203" providerId="LiveId" clId="{21CF5537-8718-461C-AA93-7F8E3552AD9A}" dt="2024-04-23T12:58:43.611" v="56" actId="2696"/>
        <pc:sldMkLst>
          <pc:docMk/>
          <pc:sldMk cId="0" sldId="670"/>
        </pc:sldMkLst>
      </pc:sldChg>
      <pc:sldChg chg="modSp mod">
        <pc:chgData name="考 张" userId="87b8017596393203" providerId="LiveId" clId="{21CF5537-8718-461C-AA93-7F8E3552AD9A}" dt="2024-04-23T12:33:00.309" v="9"/>
        <pc:sldMkLst>
          <pc:docMk/>
          <pc:sldMk cId="0" sldId="675"/>
        </pc:sldMkLst>
        <pc:spChg chg="mod">
          <ac:chgData name="考 张" userId="87b8017596393203" providerId="LiveId" clId="{21CF5537-8718-461C-AA93-7F8E3552AD9A}" dt="2024-04-23T12:33:00.309" v="9"/>
          <ac:spMkLst>
            <pc:docMk/>
            <pc:sldMk cId="0" sldId="675"/>
            <ac:spMk id="3" creationId="{00000000-0000-0000-0000-000000000000}"/>
          </ac:spMkLst>
        </pc:spChg>
      </pc:sldChg>
      <pc:sldChg chg="del">
        <pc:chgData name="考 张" userId="87b8017596393203" providerId="LiveId" clId="{21CF5537-8718-461C-AA93-7F8E3552AD9A}" dt="2024-04-23T12:58:43.611" v="56" actId="2696"/>
        <pc:sldMkLst>
          <pc:docMk/>
          <pc:sldMk cId="1833918958" sldId="676"/>
        </pc:sldMkLst>
      </pc:sldChg>
      <pc:sldChg chg="del">
        <pc:chgData name="考 张" userId="87b8017596393203" providerId="LiveId" clId="{21CF5537-8718-461C-AA93-7F8E3552AD9A}" dt="2024-04-23T13:41:58.071" v="115" actId="2696"/>
        <pc:sldMkLst>
          <pc:docMk/>
          <pc:sldMk cId="2167316471" sldId="678"/>
        </pc:sldMkLst>
      </pc:sldChg>
      <pc:sldChg chg="del">
        <pc:chgData name="考 张" userId="87b8017596393203" providerId="LiveId" clId="{21CF5537-8718-461C-AA93-7F8E3552AD9A}" dt="2024-04-23T13:41:58.071" v="115" actId="2696"/>
        <pc:sldMkLst>
          <pc:docMk/>
          <pc:sldMk cId="3084616581" sldId="679"/>
        </pc:sldMkLst>
      </pc:sldChg>
      <pc:sldChg chg="del">
        <pc:chgData name="考 张" userId="87b8017596393203" providerId="LiveId" clId="{21CF5537-8718-461C-AA93-7F8E3552AD9A}" dt="2024-04-23T13:41:58.071" v="115" actId="2696"/>
        <pc:sldMkLst>
          <pc:docMk/>
          <pc:sldMk cId="707520466" sldId="680"/>
        </pc:sldMkLst>
      </pc:sldChg>
      <pc:sldChg chg="del">
        <pc:chgData name="考 张" userId="87b8017596393203" providerId="LiveId" clId="{21CF5537-8718-461C-AA93-7F8E3552AD9A}" dt="2024-04-23T13:44:04.991" v="125" actId="2696"/>
        <pc:sldMkLst>
          <pc:docMk/>
          <pc:sldMk cId="1379301724" sldId="681"/>
        </pc:sldMkLst>
      </pc:sldChg>
      <pc:sldChg chg="del">
        <pc:chgData name="考 张" userId="87b8017596393203" providerId="LiveId" clId="{21CF5537-8718-461C-AA93-7F8E3552AD9A}" dt="2024-04-23T12:51:50.825" v="48" actId="2696"/>
        <pc:sldMkLst>
          <pc:docMk/>
          <pc:sldMk cId="4144681006" sldId="681"/>
        </pc:sldMkLst>
      </pc:sldChg>
      <pc:sldChg chg="del">
        <pc:chgData name="考 张" userId="87b8017596393203" providerId="LiveId" clId="{21CF5537-8718-461C-AA93-7F8E3552AD9A}" dt="2024-04-23T13:44:47.010" v="128" actId="2696"/>
        <pc:sldMkLst>
          <pc:docMk/>
          <pc:sldMk cId="2667048431" sldId="685"/>
        </pc:sldMkLst>
      </pc:sldChg>
      <pc:sldChg chg="del">
        <pc:chgData name="考 张" userId="87b8017596393203" providerId="LiveId" clId="{21CF5537-8718-461C-AA93-7F8E3552AD9A}" dt="2024-04-23T13:44:47.010" v="128" actId="2696"/>
        <pc:sldMkLst>
          <pc:docMk/>
          <pc:sldMk cId="2344368605" sldId="686"/>
        </pc:sldMkLst>
      </pc:sldChg>
      <pc:sldChg chg="del">
        <pc:chgData name="考 张" userId="87b8017596393203" providerId="LiveId" clId="{21CF5537-8718-461C-AA93-7F8E3552AD9A}" dt="2024-04-23T12:58:43.611" v="56" actId="2696"/>
        <pc:sldMkLst>
          <pc:docMk/>
          <pc:sldMk cId="0" sldId="687"/>
        </pc:sldMkLst>
      </pc:sldChg>
      <pc:sldChg chg="del">
        <pc:chgData name="考 张" userId="87b8017596393203" providerId="LiveId" clId="{21CF5537-8718-461C-AA93-7F8E3552AD9A}" dt="2024-04-23T13:44:47.010" v="128" actId="2696"/>
        <pc:sldMkLst>
          <pc:docMk/>
          <pc:sldMk cId="161129261" sldId="687"/>
        </pc:sldMkLst>
      </pc:sldChg>
      <pc:sldChg chg="del">
        <pc:chgData name="考 张" userId="87b8017596393203" providerId="LiveId" clId="{21CF5537-8718-461C-AA93-7F8E3552AD9A}" dt="2024-04-23T12:50:47.206" v="43" actId="47"/>
        <pc:sldMkLst>
          <pc:docMk/>
          <pc:sldMk cId="3806255146" sldId="687"/>
        </pc:sldMkLst>
      </pc:sldChg>
      <pc:sldChg chg="del">
        <pc:chgData name="考 张" userId="87b8017596393203" providerId="LiveId" clId="{21CF5537-8718-461C-AA93-7F8E3552AD9A}" dt="2024-04-23T12:51:07.236" v="45" actId="47"/>
        <pc:sldMkLst>
          <pc:docMk/>
          <pc:sldMk cId="174589620" sldId="688"/>
        </pc:sldMkLst>
      </pc:sldChg>
      <pc:sldChg chg="del">
        <pc:chgData name="考 张" userId="87b8017596393203" providerId="LiveId" clId="{21CF5537-8718-461C-AA93-7F8E3552AD9A}" dt="2024-04-23T13:45:01.101" v="129" actId="2696"/>
        <pc:sldMkLst>
          <pc:docMk/>
          <pc:sldMk cId="3604524443" sldId="688"/>
        </pc:sldMkLst>
      </pc:sldChg>
      <pc:sldChg chg="del">
        <pc:chgData name="考 张" userId="87b8017596393203" providerId="LiveId" clId="{21CF5537-8718-461C-AA93-7F8E3552AD9A}" dt="2024-04-23T13:41:08.368" v="109" actId="2696"/>
        <pc:sldMkLst>
          <pc:docMk/>
          <pc:sldMk cId="3479572383" sldId="689"/>
        </pc:sldMkLst>
      </pc:sldChg>
      <pc:sldChg chg="del">
        <pc:chgData name="考 张" userId="87b8017596393203" providerId="LiveId" clId="{21CF5537-8718-461C-AA93-7F8E3552AD9A}" dt="2024-04-23T13:41:39.108" v="112" actId="2696"/>
        <pc:sldMkLst>
          <pc:docMk/>
          <pc:sldMk cId="4141980935" sldId="690"/>
        </pc:sldMkLst>
      </pc:sldChg>
      <pc:sldChg chg="del">
        <pc:chgData name="考 张" userId="87b8017596393203" providerId="LiveId" clId="{21CF5537-8718-461C-AA93-7F8E3552AD9A}" dt="2024-04-23T13:42:15.253" v="116" actId="2696"/>
        <pc:sldMkLst>
          <pc:docMk/>
          <pc:sldMk cId="645409141" sldId="692"/>
        </pc:sldMkLst>
      </pc:sldChg>
      <pc:sldChg chg="del">
        <pc:chgData name="考 张" userId="87b8017596393203" providerId="LiveId" clId="{21CF5537-8718-461C-AA93-7F8E3552AD9A}" dt="2024-04-23T13:42:15.253" v="116" actId="2696"/>
        <pc:sldMkLst>
          <pc:docMk/>
          <pc:sldMk cId="3639882047" sldId="693"/>
        </pc:sldMkLst>
      </pc:sldChg>
      <pc:sldChg chg="del">
        <pc:chgData name="考 张" userId="87b8017596393203" providerId="LiveId" clId="{21CF5537-8718-461C-AA93-7F8E3552AD9A}" dt="2024-04-23T13:43:13.637" v="120" actId="2696"/>
        <pc:sldMkLst>
          <pc:docMk/>
          <pc:sldMk cId="1194578679" sldId="696"/>
        </pc:sldMkLst>
      </pc:sldChg>
      <pc:sldChg chg="del">
        <pc:chgData name="考 张" userId="87b8017596393203" providerId="LiveId" clId="{21CF5537-8718-461C-AA93-7F8E3552AD9A}" dt="2024-04-23T13:43:48.206" v="123" actId="2696"/>
        <pc:sldMkLst>
          <pc:docMk/>
          <pc:sldMk cId="4205018175" sldId="697"/>
        </pc:sldMkLst>
      </pc:sldChg>
      <pc:sldChg chg="del">
        <pc:chgData name="考 张" userId="87b8017596393203" providerId="LiveId" clId="{21CF5537-8718-461C-AA93-7F8E3552AD9A}" dt="2024-04-23T13:43:48.206" v="123" actId="2696"/>
        <pc:sldMkLst>
          <pc:docMk/>
          <pc:sldMk cId="1032257452" sldId="699"/>
        </pc:sldMkLst>
      </pc:sldChg>
      <pc:sldChg chg="del">
        <pc:chgData name="考 张" userId="87b8017596393203" providerId="LiveId" clId="{21CF5537-8718-461C-AA93-7F8E3552AD9A}" dt="2024-04-23T13:44:37.707" v="127" actId="2696"/>
        <pc:sldMkLst>
          <pc:docMk/>
          <pc:sldMk cId="544862115" sldId="701"/>
        </pc:sldMkLst>
      </pc:sldChg>
      <pc:sldChg chg="del">
        <pc:chgData name="考 张" userId="87b8017596393203" providerId="LiveId" clId="{21CF5537-8718-461C-AA93-7F8E3552AD9A}" dt="2024-04-23T13:44:37.707" v="127" actId="2696"/>
        <pc:sldMkLst>
          <pc:docMk/>
          <pc:sldMk cId="2121882163" sldId="702"/>
        </pc:sldMkLst>
      </pc:sldChg>
      <pc:sldChg chg="del">
        <pc:chgData name="考 张" userId="87b8017596393203" providerId="LiveId" clId="{21CF5537-8718-461C-AA93-7F8E3552AD9A}" dt="2024-04-23T13:44:37.707" v="127" actId="2696"/>
        <pc:sldMkLst>
          <pc:docMk/>
          <pc:sldMk cId="3505854068" sldId="703"/>
        </pc:sldMkLst>
      </pc:sldChg>
      <pc:sldChg chg="del">
        <pc:chgData name="考 张" userId="87b8017596393203" providerId="LiveId" clId="{21CF5537-8718-461C-AA93-7F8E3552AD9A}" dt="2024-04-23T13:44:37.707" v="127" actId="2696"/>
        <pc:sldMkLst>
          <pc:docMk/>
          <pc:sldMk cId="759458663" sldId="704"/>
        </pc:sldMkLst>
      </pc:sldChg>
      <pc:sldChg chg="del">
        <pc:chgData name="考 张" userId="87b8017596393203" providerId="LiveId" clId="{21CF5537-8718-461C-AA93-7F8E3552AD9A}" dt="2024-04-23T12:59:20.621" v="59" actId="2696"/>
        <pc:sldMkLst>
          <pc:docMk/>
          <pc:sldMk cId="0" sldId="707"/>
        </pc:sldMkLst>
      </pc:sldChg>
      <pc:sldChg chg="del">
        <pc:chgData name="考 张" userId="87b8017596393203" providerId="LiveId" clId="{21CF5537-8718-461C-AA93-7F8E3552AD9A}" dt="2024-04-23T12:37:44.711" v="28" actId="2696"/>
        <pc:sldMkLst>
          <pc:docMk/>
          <pc:sldMk cId="356051885" sldId="707"/>
        </pc:sldMkLst>
      </pc:sldChg>
      <pc:sldChg chg="del">
        <pc:chgData name="考 张" userId="87b8017596393203" providerId="LiveId" clId="{21CF5537-8718-461C-AA93-7F8E3552AD9A}" dt="2024-04-23T13:45:20.022" v="131" actId="2696"/>
        <pc:sldMkLst>
          <pc:docMk/>
          <pc:sldMk cId="2647018161" sldId="707"/>
        </pc:sldMkLst>
      </pc:sldChg>
      <pc:sldChg chg="del">
        <pc:chgData name="考 张" userId="87b8017596393203" providerId="LiveId" clId="{21CF5537-8718-461C-AA93-7F8E3552AD9A}" dt="2024-04-23T13:44:37.707" v="127" actId="2696"/>
        <pc:sldMkLst>
          <pc:docMk/>
          <pc:sldMk cId="3747053082" sldId="708"/>
        </pc:sldMkLst>
      </pc:sldChg>
      <pc:sldChg chg="del">
        <pc:chgData name="考 张" userId="87b8017596393203" providerId="LiveId" clId="{21CF5537-8718-461C-AA93-7F8E3552AD9A}" dt="2024-04-23T12:38:17.954" v="30" actId="2696"/>
        <pc:sldMkLst>
          <pc:docMk/>
          <pc:sldMk cId="1770082536" sldId="711"/>
        </pc:sldMkLst>
      </pc:sldChg>
      <pc:sldChg chg="del">
        <pc:chgData name="考 张" userId="87b8017596393203" providerId="LiveId" clId="{21CF5537-8718-461C-AA93-7F8E3552AD9A}" dt="2024-04-23T12:38:17.954" v="30" actId="2696"/>
        <pc:sldMkLst>
          <pc:docMk/>
          <pc:sldMk cId="780430073" sldId="712"/>
        </pc:sldMkLst>
      </pc:sldChg>
      <pc:sldChg chg="del">
        <pc:chgData name="考 张" userId="87b8017596393203" providerId="LiveId" clId="{21CF5537-8718-461C-AA93-7F8E3552AD9A}" dt="2024-04-23T12:38:17.954" v="30" actId="2696"/>
        <pc:sldMkLst>
          <pc:docMk/>
          <pc:sldMk cId="4209879871" sldId="713"/>
        </pc:sldMkLst>
      </pc:sldChg>
      <pc:sldChg chg="del">
        <pc:chgData name="考 张" userId="87b8017596393203" providerId="LiveId" clId="{21CF5537-8718-461C-AA93-7F8E3552AD9A}" dt="2024-04-23T12:38:17.954" v="30" actId="2696"/>
        <pc:sldMkLst>
          <pc:docMk/>
          <pc:sldMk cId="372544592" sldId="714"/>
        </pc:sldMkLst>
      </pc:sldChg>
      <pc:sldChg chg="del">
        <pc:chgData name="考 张" userId="87b8017596393203" providerId="LiveId" clId="{21CF5537-8718-461C-AA93-7F8E3552AD9A}" dt="2024-04-23T12:38:17.954" v="30" actId="2696"/>
        <pc:sldMkLst>
          <pc:docMk/>
          <pc:sldMk cId="3673368587" sldId="715"/>
        </pc:sldMkLst>
      </pc:sldChg>
      <pc:sldChg chg="del">
        <pc:chgData name="考 张" userId="87b8017596393203" providerId="LiveId" clId="{21CF5537-8718-461C-AA93-7F8E3552AD9A}" dt="2024-04-23T12:38:17.954" v="30" actId="2696"/>
        <pc:sldMkLst>
          <pc:docMk/>
          <pc:sldMk cId="3018770789" sldId="716"/>
        </pc:sldMkLst>
      </pc:sldChg>
      <pc:sldChg chg="del">
        <pc:chgData name="考 张" userId="87b8017596393203" providerId="LiveId" clId="{21CF5537-8718-461C-AA93-7F8E3552AD9A}" dt="2024-04-23T12:38:17.954" v="30" actId="2696"/>
        <pc:sldMkLst>
          <pc:docMk/>
          <pc:sldMk cId="3355646336" sldId="718"/>
        </pc:sldMkLst>
      </pc:sldChg>
      <pc:sldChg chg="del">
        <pc:chgData name="考 张" userId="87b8017596393203" providerId="LiveId" clId="{21CF5537-8718-461C-AA93-7F8E3552AD9A}" dt="2024-04-23T12:38:17.954" v="30" actId="2696"/>
        <pc:sldMkLst>
          <pc:docMk/>
          <pc:sldMk cId="3554001279" sldId="719"/>
        </pc:sldMkLst>
      </pc:sldChg>
      <pc:sldChg chg="del">
        <pc:chgData name="考 张" userId="87b8017596393203" providerId="LiveId" clId="{21CF5537-8718-461C-AA93-7F8E3552AD9A}" dt="2024-04-23T12:51:25.312" v="46" actId="2696"/>
        <pc:sldMkLst>
          <pc:docMk/>
          <pc:sldMk cId="0" sldId="720"/>
        </pc:sldMkLst>
      </pc:sldChg>
      <pc:sldChg chg="del">
        <pc:chgData name="考 张" userId="87b8017596393203" providerId="LiveId" clId="{21CF5537-8718-461C-AA93-7F8E3552AD9A}" dt="2024-04-23T12:38:17.954" v="30" actId="2696"/>
        <pc:sldMkLst>
          <pc:docMk/>
          <pc:sldMk cId="1385996806" sldId="720"/>
        </pc:sldMkLst>
      </pc:sldChg>
      <pc:sldChg chg="del">
        <pc:chgData name="考 张" userId="87b8017596393203" providerId="LiveId" clId="{21CF5537-8718-461C-AA93-7F8E3552AD9A}" dt="2024-04-23T12:58:43.611" v="56" actId="2696"/>
        <pc:sldMkLst>
          <pc:docMk/>
          <pc:sldMk cId="0" sldId="721"/>
        </pc:sldMkLst>
      </pc:sldChg>
      <pc:sldChg chg="del">
        <pc:chgData name="考 张" userId="87b8017596393203" providerId="LiveId" clId="{21CF5537-8718-461C-AA93-7F8E3552AD9A}" dt="2024-04-23T12:58:43.611" v="56" actId="2696"/>
        <pc:sldMkLst>
          <pc:docMk/>
          <pc:sldMk cId="3710110257" sldId="722"/>
        </pc:sldMkLst>
      </pc:sldChg>
      <pc:sldChg chg="del">
        <pc:chgData name="考 张" userId="87b8017596393203" providerId="LiveId" clId="{21CF5537-8718-461C-AA93-7F8E3552AD9A}" dt="2024-04-23T12:58:43.611" v="56" actId="2696"/>
        <pc:sldMkLst>
          <pc:docMk/>
          <pc:sldMk cId="2247830004" sldId="723"/>
        </pc:sldMkLst>
      </pc:sldChg>
      <pc:sldChg chg="del">
        <pc:chgData name="考 张" userId="87b8017596393203" providerId="LiveId" clId="{21CF5537-8718-461C-AA93-7F8E3552AD9A}" dt="2024-04-23T12:51:25.312" v="46" actId="2696"/>
        <pc:sldMkLst>
          <pc:docMk/>
          <pc:sldMk cId="1170650125" sldId="728"/>
        </pc:sldMkLst>
      </pc:sldChg>
      <pc:sldChg chg="del">
        <pc:chgData name="考 张" userId="87b8017596393203" providerId="LiveId" clId="{21CF5537-8718-461C-AA93-7F8E3552AD9A}" dt="2024-04-23T12:51:25.312" v="46" actId="2696"/>
        <pc:sldMkLst>
          <pc:docMk/>
          <pc:sldMk cId="235064953" sldId="731"/>
        </pc:sldMkLst>
      </pc:sldChg>
      <pc:sldChg chg="del">
        <pc:chgData name="考 张" userId="87b8017596393203" providerId="LiveId" clId="{21CF5537-8718-461C-AA93-7F8E3552AD9A}" dt="2024-04-23T12:51:25.312" v="46" actId="2696"/>
        <pc:sldMkLst>
          <pc:docMk/>
          <pc:sldMk cId="1702708512" sldId="732"/>
        </pc:sldMkLst>
      </pc:sldChg>
      <pc:sldChg chg="del">
        <pc:chgData name="考 张" userId="87b8017596393203" providerId="LiveId" clId="{21CF5537-8718-461C-AA93-7F8E3552AD9A}" dt="2024-04-23T12:51:25.312" v="46" actId="2696"/>
        <pc:sldMkLst>
          <pc:docMk/>
          <pc:sldMk cId="0" sldId="733"/>
        </pc:sldMkLst>
      </pc:sldChg>
      <pc:sldChg chg="del">
        <pc:chgData name="考 张" userId="87b8017596393203" providerId="LiveId" clId="{21CF5537-8718-461C-AA93-7F8E3552AD9A}" dt="2024-04-23T12:51:25.312" v="46" actId="2696"/>
        <pc:sldMkLst>
          <pc:docMk/>
          <pc:sldMk cId="3153192318" sldId="734"/>
        </pc:sldMkLst>
      </pc:sldChg>
      <pc:sldChg chg="del">
        <pc:chgData name="考 张" userId="87b8017596393203" providerId="LiveId" clId="{21CF5537-8718-461C-AA93-7F8E3552AD9A}" dt="2024-04-23T12:51:25.312" v="46" actId="2696"/>
        <pc:sldMkLst>
          <pc:docMk/>
          <pc:sldMk cId="3172609154" sldId="735"/>
        </pc:sldMkLst>
      </pc:sldChg>
      <pc:sldChg chg="del">
        <pc:chgData name="考 张" userId="87b8017596393203" providerId="LiveId" clId="{21CF5537-8718-461C-AA93-7F8E3552AD9A}" dt="2024-04-23T12:58:56.307" v="57" actId="2696"/>
        <pc:sldMkLst>
          <pc:docMk/>
          <pc:sldMk cId="3686674935" sldId="737"/>
        </pc:sldMkLst>
      </pc:sldChg>
      <pc:sldChg chg="del">
        <pc:chgData name="考 张" userId="87b8017596393203" providerId="LiveId" clId="{21CF5537-8718-461C-AA93-7F8E3552AD9A}" dt="2024-04-23T12:51:25.312" v="46" actId="2696"/>
        <pc:sldMkLst>
          <pc:docMk/>
          <pc:sldMk cId="978754190" sldId="738"/>
        </pc:sldMkLst>
      </pc:sldChg>
      <pc:sldChg chg="del">
        <pc:chgData name="考 张" userId="87b8017596393203" providerId="LiveId" clId="{21CF5537-8718-461C-AA93-7F8E3552AD9A}" dt="2024-04-23T12:51:25.312" v="46" actId="2696"/>
        <pc:sldMkLst>
          <pc:docMk/>
          <pc:sldMk cId="3192608134" sldId="740"/>
        </pc:sldMkLst>
      </pc:sldChg>
      <pc:sldChg chg="del">
        <pc:chgData name="考 张" userId="87b8017596393203" providerId="LiveId" clId="{21CF5537-8718-461C-AA93-7F8E3552AD9A}" dt="2024-04-23T12:51:25.312" v="46" actId="2696"/>
        <pc:sldMkLst>
          <pc:docMk/>
          <pc:sldMk cId="698625399" sldId="741"/>
        </pc:sldMkLst>
      </pc:sldChg>
      <pc:sldChg chg="del">
        <pc:chgData name="考 张" userId="87b8017596393203" providerId="LiveId" clId="{21CF5537-8718-461C-AA93-7F8E3552AD9A}" dt="2024-04-23T12:51:25.312" v="46" actId="2696"/>
        <pc:sldMkLst>
          <pc:docMk/>
          <pc:sldMk cId="0" sldId="742"/>
        </pc:sldMkLst>
      </pc:sldChg>
      <pc:sldChg chg="del">
        <pc:chgData name="考 张" userId="87b8017596393203" providerId="LiveId" clId="{21CF5537-8718-461C-AA93-7F8E3552AD9A}" dt="2024-04-23T12:51:25.312" v="46" actId="2696"/>
        <pc:sldMkLst>
          <pc:docMk/>
          <pc:sldMk cId="0" sldId="743"/>
        </pc:sldMkLst>
      </pc:sldChg>
      <pc:sldChg chg="del">
        <pc:chgData name="考 张" userId="87b8017596393203" providerId="LiveId" clId="{21CF5537-8718-461C-AA93-7F8E3552AD9A}" dt="2024-04-23T12:51:25.312" v="46" actId="2696"/>
        <pc:sldMkLst>
          <pc:docMk/>
          <pc:sldMk cId="0" sldId="744"/>
        </pc:sldMkLst>
      </pc:sldChg>
      <pc:sldChg chg="del">
        <pc:chgData name="考 张" userId="87b8017596393203" providerId="LiveId" clId="{21CF5537-8718-461C-AA93-7F8E3552AD9A}" dt="2024-04-23T12:51:25.312" v="46" actId="2696"/>
        <pc:sldMkLst>
          <pc:docMk/>
          <pc:sldMk cId="0" sldId="745"/>
        </pc:sldMkLst>
      </pc:sldChg>
      <pc:sldChg chg="del">
        <pc:chgData name="考 张" userId="87b8017596393203" providerId="LiveId" clId="{21CF5537-8718-461C-AA93-7F8E3552AD9A}" dt="2024-04-23T12:58:56.307" v="57" actId="2696"/>
        <pc:sldMkLst>
          <pc:docMk/>
          <pc:sldMk cId="0" sldId="746"/>
        </pc:sldMkLst>
      </pc:sldChg>
      <pc:sldChg chg="del">
        <pc:chgData name="考 张" userId="87b8017596393203" providerId="LiveId" clId="{21CF5537-8718-461C-AA93-7F8E3552AD9A}" dt="2024-04-23T12:51:25.312" v="46" actId="2696"/>
        <pc:sldMkLst>
          <pc:docMk/>
          <pc:sldMk cId="0" sldId="747"/>
        </pc:sldMkLst>
      </pc:sldChg>
      <pc:sldChg chg="del">
        <pc:chgData name="考 张" userId="87b8017596393203" providerId="LiveId" clId="{21CF5537-8718-461C-AA93-7F8E3552AD9A}" dt="2024-04-23T12:51:25.312" v="46" actId="2696"/>
        <pc:sldMkLst>
          <pc:docMk/>
          <pc:sldMk cId="0" sldId="748"/>
        </pc:sldMkLst>
      </pc:sldChg>
      <pc:sldChg chg="del">
        <pc:chgData name="考 张" userId="87b8017596393203" providerId="LiveId" clId="{21CF5537-8718-461C-AA93-7F8E3552AD9A}" dt="2024-04-23T12:51:25.312" v="46" actId="2696"/>
        <pc:sldMkLst>
          <pc:docMk/>
          <pc:sldMk cId="0" sldId="749"/>
        </pc:sldMkLst>
      </pc:sldChg>
      <pc:sldChg chg="del">
        <pc:chgData name="考 张" userId="87b8017596393203" providerId="LiveId" clId="{21CF5537-8718-461C-AA93-7F8E3552AD9A}" dt="2024-04-23T12:51:25.312" v="46" actId="2696"/>
        <pc:sldMkLst>
          <pc:docMk/>
          <pc:sldMk cId="0" sldId="750"/>
        </pc:sldMkLst>
      </pc:sldChg>
      <pc:sldChg chg="del">
        <pc:chgData name="考 张" userId="87b8017596393203" providerId="LiveId" clId="{21CF5537-8718-461C-AA93-7F8E3552AD9A}" dt="2024-04-23T12:51:25.312" v="46" actId="2696"/>
        <pc:sldMkLst>
          <pc:docMk/>
          <pc:sldMk cId="0" sldId="753"/>
        </pc:sldMkLst>
      </pc:sldChg>
      <pc:sldChg chg="del">
        <pc:chgData name="考 张" userId="87b8017596393203" providerId="LiveId" clId="{21CF5537-8718-461C-AA93-7F8E3552AD9A}" dt="2024-04-23T12:51:25.312" v="46" actId="2696"/>
        <pc:sldMkLst>
          <pc:docMk/>
          <pc:sldMk cId="0" sldId="755"/>
        </pc:sldMkLst>
      </pc:sldChg>
      <pc:sldChg chg="del">
        <pc:chgData name="考 张" userId="87b8017596393203" providerId="LiveId" clId="{21CF5537-8718-461C-AA93-7F8E3552AD9A}" dt="2024-04-23T12:51:25.312" v="46" actId="2696"/>
        <pc:sldMkLst>
          <pc:docMk/>
          <pc:sldMk cId="0" sldId="756"/>
        </pc:sldMkLst>
      </pc:sldChg>
      <pc:sldChg chg="del">
        <pc:chgData name="考 张" userId="87b8017596393203" providerId="LiveId" clId="{21CF5537-8718-461C-AA93-7F8E3552AD9A}" dt="2024-04-23T12:51:25.312" v="46" actId="2696"/>
        <pc:sldMkLst>
          <pc:docMk/>
          <pc:sldMk cId="0" sldId="757"/>
        </pc:sldMkLst>
      </pc:sldChg>
      <pc:sldChg chg="del">
        <pc:chgData name="考 张" userId="87b8017596393203" providerId="LiveId" clId="{21CF5537-8718-461C-AA93-7F8E3552AD9A}" dt="2024-04-23T12:51:25.312" v="46" actId="2696"/>
        <pc:sldMkLst>
          <pc:docMk/>
          <pc:sldMk cId="0" sldId="758"/>
        </pc:sldMkLst>
      </pc:sldChg>
      <pc:sldChg chg="del">
        <pc:chgData name="考 张" userId="87b8017596393203" providerId="LiveId" clId="{21CF5537-8718-461C-AA93-7F8E3552AD9A}" dt="2024-04-23T12:51:29.153" v="47" actId="2696"/>
        <pc:sldMkLst>
          <pc:docMk/>
          <pc:sldMk cId="0" sldId="761"/>
        </pc:sldMkLst>
      </pc:sldChg>
      <pc:sldChg chg="del">
        <pc:chgData name="考 张" userId="87b8017596393203" providerId="LiveId" clId="{21CF5537-8718-461C-AA93-7F8E3552AD9A}" dt="2024-04-23T12:52:47.968" v="52" actId="2696"/>
        <pc:sldMkLst>
          <pc:docMk/>
          <pc:sldMk cId="0" sldId="762"/>
        </pc:sldMkLst>
      </pc:sldChg>
      <pc:sldChg chg="del">
        <pc:chgData name="考 张" userId="87b8017596393203" providerId="LiveId" clId="{21CF5537-8718-461C-AA93-7F8E3552AD9A}" dt="2024-04-23T12:52:18.528" v="49" actId="2696"/>
        <pc:sldMkLst>
          <pc:docMk/>
          <pc:sldMk cId="0" sldId="764"/>
        </pc:sldMkLst>
      </pc:sldChg>
      <pc:sldChg chg="del">
        <pc:chgData name="考 张" userId="87b8017596393203" providerId="LiveId" clId="{21CF5537-8718-461C-AA93-7F8E3552AD9A}" dt="2024-04-23T12:33:31.155" v="11" actId="47"/>
        <pc:sldMkLst>
          <pc:docMk/>
          <pc:sldMk cId="1088197007" sldId="764"/>
        </pc:sldMkLst>
      </pc:sldChg>
      <pc:sldChg chg="del">
        <pc:chgData name="考 张" userId="87b8017596393203" providerId="LiveId" clId="{21CF5537-8718-461C-AA93-7F8E3552AD9A}" dt="2024-04-23T12:51:25.312" v="46" actId="2696"/>
        <pc:sldMkLst>
          <pc:docMk/>
          <pc:sldMk cId="0" sldId="765"/>
        </pc:sldMkLst>
      </pc:sldChg>
      <pc:sldChg chg="del">
        <pc:chgData name="考 张" userId="87b8017596393203" providerId="LiveId" clId="{21CF5537-8718-461C-AA93-7F8E3552AD9A}" dt="2024-04-23T12:33:31.155" v="11" actId="47"/>
        <pc:sldMkLst>
          <pc:docMk/>
          <pc:sldMk cId="3070734795" sldId="765"/>
        </pc:sldMkLst>
      </pc:sldChg>
      <pc:sldChg chg="del">
        <pc:chgData name="考 张" userId="87b8017596393203" providerId="LiveId" clId="{21CF5537-8718-461C-AA93-7F8E3552AD9A}" dt="2024-04-23T12:33:31.155" v="11" actId="47"/>
        <pc:sldMkLst>
          <pc:docMk/>
          <pc:sldMk cId="2117992756" sldId="766"/>
        </pc:sldMkLst>
      </pc:sldChg>
      <pc:sldChg chg="del">
        <pc:chgData name="考 张" userId="87b8017596393203" providerId="LiveId" clId="{21CF5537-8718-461C-AA93-7F8E3552AD9A}" dt="2024-04-23T12:37:09.119" v="27" actId="2696"/>
        <pc:sldMkLst>
          <pc:docMk/>
          <pc:sldMk cId="451843826" sldId="767"/>
        </pc:sldMkLst>
      </pc:sldChg>
      <pc:sldChg chg="del">
        <pc:chgData name="考 张" userId="87b8017596393203" providerId="LiveId" clId="{21CF5537-8718-461C-AA93-7F8E3552AD9A}" dt="2024-04-23T12:58:43.611" v="56" actId="2696"/>
        <pc:sldMkLst>
          <pc:docMk/>
          <pc:sldMk cId="228380080" sldId="774"/>
        </pc:sldMkLst>
      </pc:sldChg>
      <pc:sldChg chg="del">
        <pc:chgData name="考 张" userId="87b8017596393203" providerId="LiveId" clId="{21CF5537-8718-461C-AA93-7F8E3552AD9A}" dt="2024-04-23T12:58:43.611" v="56" actId="2696"/>
        <pc:sldMkLst>
          <pc:docMk/>
          <pc:sldMk cId="3834796026" sldId="777"/>
        </pc:sldMkLst>
      </pc:sldChg>
      <pc:sldChg chg="del">
        <pc:chgData name="考 张" userId="87b8017596393203" providerId="LiveId" clId="{21CF5537-8718-461C-AA93-7F8E3552AD9A}" dt="2024-04-23T12:37:09.119" v="27" actId="2696"/>
        <pc:sldMkLst>
          <pc:docMk/>
          <pc:sldMk cId="597767551" sldId="780"/>
        </pc:sldMkLst>
      </pc:sldChg>
      <pc:sldChg chg="del">
        <pc:chgData name="考 张" userId="87b8017596393203" providerId="LiveId" clId="{21CF5537-8718-461C-AA93-7F8E3552AD9A}" dt="2024-04-23T12:58:43.611" v="56" actId="2696"/>
        <pc:sldMkLst>
          <pc:docMk/>
          <pc:sldMk cId="4182302305" sldId="781"/>
        </pc:sldMkLst>
      </pc:sldChg>
      <pc:sldChg chg="del">
        <pc:chgData name="考 张" userId="87b8017596393203" providerId="LiveId" clId="{21CF5537-8718-461C-AA93-7F8E3552AD9A}" dt="2024-04-23T12:58:43.611" v="56" actId="2696"/>
        <pc:sldMkLst>
          <pc:docMk/>
          <pc:sldMk cId="1737053347" sldId="784"/>
        </pc:sldMkLst>
      </pc:sldChg>
      <pc:sldChg chg="del">
        <pc:chgData name="考 张" userId="87b8017596393203" providerId="LiveId" clId="{21CF5537-8718-461C-AA93-7F8E3552AD9A}" dt="2024-04-23T12:38:17.954" v="30" actId="2696"/>
        <pc:sldMkLst>
          <pc:docMk/>
          <pc:sldMk cId="2901632674" sldId="784"/>
        </pc:sldMkLst>
      </pc:sldChg>
      <pc:sldChg chg="del">
        <pc:chgData name="考 张" userId="87b8017596393203" providerId="LiveId" clId="{21CF5537-8718-461C-AA93-7F8E3552AD9A}" dt="2024-04-23T12:38:17.954" v="30" actId="2696"/>
        <pc:sldMkLst>
          <pc:docMk/>
          <pc:sldMk cId="3099570005" sldId="785"/>
        </pc:sldMkLst>
      </pc:sldChg>
      <pc:sldChg chg="del">
        <pc:chgData name="考 张" userId="87b8017596393203" providerId="LiveId" clId="{21CF5537-8718-461C-AA93-7F8E3552AD9A}" dt="2024-04-23T12:52:18.528" v="49" actId="2696"/>
        <pc:sldMkLst>
          <pc:docMk/>
          <pc:sldMk cId="0" sldId="791"/>
        </pc:sldMkLst>
      </pc:sldChg>
      <pc:sldChg chg="del">
        <pc:chgData name="考 张" userId="87b8017596393203" providerId="LiveId" clId="{21CF5537-8718-461C-AA93-7F8E3552AD9A}" dt="2024-04-23T12:52:18.528" v="49" actId="2696"/>
        <pc:sldMkLst>
          <pc:docMk/>
          <pc:sldMk cId="0" sldId="793"/>
        </pc:sldMkLst>
      </pc:sldChg>
      <pc:sldChg chg="del">
        <pc:chgData name="考 张" userId="87b8017596393203" providerId="LiveId" clId="{21CF5537-8718-461C-AA93-7F8E3552AD9A}" dt="2024-04-23T12:52:18.528" v="49" actId="2696"/>
        <pc:sldMkLst>
          <pc:docMk/>
          <pc:sldMk cId="0" sldId="794"/>
        </pc:sldMkLst>
      </pc:sldChg>
      <pc:sldChg chg="del">
        <pc:chgData name="考 张" userId="87b8017596393203" providerId="LiveId" clId="{21CF5537-8718-461C-AA93-7F8E3552AD9A}" dt="2024-04-23T12:52:18.528" v="49" actId="2696"/>
        <pc:sldMkLst>
          <pc:docMk/>
          <pc:sldMk cId="0" sldId="795"/>
        </pc:sldMkLst>
      </pc:sldChg>
      <pc:sldChg chg="del">
        <pc:chgData name="考 张" userId="87b8017596393203" providerId="LiveId" clId="{21CF5537-8718-461C-AA93-7F8E3552AD9A}" dt="2024-04-23T12:52:18.528" v="49" actId="2696"/>
        <pc:sldMkLst>
          <pc:docMk/>
          <pc:sldMk cId="0" sldId="796"/>
        </pc:sldMkLst>
      </pc:sldChg>
      <pc:sldChg chg="del">
        <pc:chgData name="考 张" userId="87b8017596393203" providerId="LiveId" clId="{21CF5537-8718-461C-AA93-7F8E3552AD9A}" dt="2024-04-23T12:52:18.528" v="49" actId="2696"/>
        <pc:sldMkLst>
          <pc:docMk/>
          <pc:sldMk cId="0" sldId="797"/>
        </pc:sldMkLst>
      </pc:sldChg>
      <pc:sldChg chg="del">
        <pc:chgData name="考 张" userId="87b8017596393203" providerId="LiveId" clId="{21CF5537-8718-461C-AA93-7F8E3552AD9A}" dt="2024-04-23T12:52:18.528" v="49" actId="2696"/>
        <pc:sldMkLst>
          <pc:docMk/>
          <pc:sldMk cId="0" sldId="798"/>
        </pc:sldMkLst>
      </pc:sldChg>
      <pc:sldChg chg="del">
        <pc:chgData name="考 张" userId="87b8017596393203" providerId="LiveId" clId="{21CF5537-8718-461C-AA93-7F8E3552AD9A}" dt="2024-04-23T12:53:16.203" v="54" actId="2696"/>
        <pc:sldMkLst>
          <pc:docMk/>
          <pc:sldMk cId="0" sldId="800"/>
        </pc:sldMkLst>
      </pc:sldChg>
      <pc:sldChg chg="del">
        <pc:chgData name="考 张" userId="87b8017596393203" providerId="LiveId" clId="{21CF5537-8718-461C-AA93-7F8E3552AD9A}" dt="2024-04-23T12:53:16.203" v="54" actId="2696"/>
        <pc:sldMkLst>
          <pc:docMk/>
          <pc:sldMk cId="0" sldId="801"/>
        </pc:sldMkLst>
      </pc:sldChg>
      <pc:sldChg chg="del">
        <pc:chgData name="考 张" userId="87b8017596393203" providerId="LiveId" clId="{21CF5537-8718-461C-AA93-7F8E3552AD9A}" dt="2024-04-23T12:53:16.203" v="54" actId="2696"/>
        <pc:sldMkLst>
          <pc:docMk/>
          <pc:sldMk cId="0" sldId="802"/>
        </pc:sldMkLst>
      </pc:sldChg>
      <pc:sldChg chg="del">
        <pc:chgData name="考 张" userId="87b8017596393203" providerId="LiveId" clId="{21CF5537-8718-461C-AA93-7F8E3552AD9A}" dt="2024-04-23T12:53:16.203" v="54" actId="2696"/>
        <pc:sldMkLst>
          <pc:docMk/>
          <pc:sldMk cId="0" sldId="803"/>
        </pc:sldMkLst>
      </pc:sldChg>
      <pc:sldChg chg="del">
        <pc:chgData name="考 张" userId="87b8017596393203" providerId="LiveId" clId="{21CF5537-8718-461C-AA93-7F8E3552AD9A}" dt="2024-04-23T12:53:16.203" v="54" actId="2696"/>
        <pc:sldMkLst>
          <pc:docMk/>
          <pc:sldMk cId="0" sldId="804"/>
        </pc:sldMkLst>
      </pc:sldChg>
      <pc:sldChg chg="del">
        <pc:chgData name="考 张" userId="87b8017596393203" providerId="LiveId" clId="{21CF5537-8718-461C-AA93-7F8E3552AD9A}" dt="2024-04-23T12:53:26.564" v="55" actId="2696"/>
        <pc:sldMkLst>
          <pc:docMk/>
          <pc:sldMk cId="2067734460" sldId="805"/>
        </pc:sldMkLst>
      </pc:sldChg>
      <pc:sldChg chg="del">
        <pc:chgData name="考 张" userId="87b8017596393203" providerId="LiveId" clId="{21CF5537-8718-461C-AA93-7F8E3552AD9A}" dt="2024-04-23T12:53:16.203" v="54" actId="2696"/>
        <pc:sldMkLst>
          <pc:docMk/>
          <pc:sldMk cId="0" sldId="806"/>
        </pc:sldMkLst>
      </pc:sldChg>
      <pc:sldChg chg="del">
        <pc:chgData name="考 张" userId="87b8017596393203" providerId="LiveId" clId="{21CF5537-8718-461C-AA93-7F8E3552AD9A}" dt="2024-04-23T12:53:16.203" v="54" actId="2696"/>
        <pc:sldMkLst>
          <pc:docMk/>
          <pc:sldMk cId="0" sldId="807"/>
        </pc:sldMkLst>
      </pc:sldChg>
      <pc:sldChg chg="del">
        <pc:chgData name="考 张" userId="87b8017596393203" providerId="LiveId" clId="{21CF5537-8718-461C-AA93-7F8E3552AD9A}" dt="2024-04-23T12:53:16.203" v="54" actId="2696"/>
        <pc:sldMkLst>
          <pc:docMk/>
          <pc:sldMk cId="0" sldId="808"/>
        </pc:sldMkLst>
      </pc:sldChg>
      <pc:sldChg chg="del">
        <pc:chgData name="考 张" userId="87b8017596393203" providerId="LiveId" clId="{21CF5537-8718-461C-AA93-7F8E3552AD9A}" dt="2024-04-23T12:53:16.203" v="54" actId="2696"/>
        <pc:sldMkLst>
          <pc:docMk/>
          <pc:sldMk cId="0" sldId="809"/>
        </pc:sldMkLst>
      </pc:sldChg>
      <pc:sldChg chg="del">
        <pc:chgData name="考 张" userId="87b8017596393203" providerId="LiveId" clId="{21CF5537-8718-461C-AA93-7F8E3552AD9A}" dt="2024-04-23T12:53:26.564" v="55" actId="2696"/>
        <pc:sldMkLst>
          <pc:docMk/>
          <pc:sldMk cId="0" sldId="811"/>
        </pc:sldMkLst>
      </pc:sldChg>
      <pc:sldChg chg="del">
        <pc:chgData name="考 张" userId="87b8017596393203" providerId="LiveId" clId="{21CF5537-8718-461C-AA93-7F8E3552AD9A}" dt="2024-04-23T12:53:26.564" v="55" actId="2696"/>
        <pc:sldMkLst>
          <pc:docMk/>
          <pc:sldMk cId="0" sldId="812"/>
        </pc:sldMkLst>
      </pc:sldChg>
      <pc:sldChg chg="del">
        <pc:chgData name="考 张" userId="87b8017596393203" providerId="LiveId" clId="{21CF5537-8718-461C-AA93-7F8E3552AD9A}" dt="2024-04-23T12:53:26.564" v="55" actId="2696"/>
        <pc:sldMkLst>
          <pc:docMk/>
          <pc:sldMk cId="0" sldId="813"/>
        </pc:sldMkLst>
      </pc:sldChg>
      <pc:sldChg chg="del">
        <pc:chgData name="考 张" userId="87b8017596393203" providerId="LiveId" clId="{21CF5537-8718-461C-AA93-7F8E3552AD9A}" dt="2024-04-23T12:51:25.312" v="46" actId="2696"/>
        <pc:sldMkLst>
          <pc:docMk/>
          <pc:sldMk cId="4159371451" sldId="815"/>
        </pc:sldMkLst>
      </pc:sldChg>
      <pc:sldChg chg="del">
        <pc:chgData name="考 张" userId="87b8017596393203" providerId="LiveId" clId="{21CF5537-8718-461C-AA93-7F8E3552AD9A}" dt="2024-04-23T12:53:26.564" v="55" actId="2696"/>
        <pc:sldMkLst>
          <pc:docMk/>
          <pc:sldMk cId="2132534820" sldId="843"/>
        </pc:sldMkLst>
      </pc:sldChg>
      <pc:sldChg chg="del">
        <pc:chgData name="考 张" userId="87b8017596393203" providerId="LiveId" clId="{21CF5537-8718-461C-AA93-7F8E3552AD9A}" dt="2024-04-23T12:53:26.564" v="55" actId="2696"/>
        <pc:sldMkLst>
          <pc:docMk/>
          <pc:sldMk cId="3834335000" sldId="844"/>
        </pc:sldMkLst>
      </pc:sldChg>
      <pc:sldChg chg="del">
        <pc:chgData name="考 张" userId="87b8017596393203" providerId="LiveId" clId="{21CF5537-8718-461C-AA93-7F8E3552AD9A}" dt="2024-04-23T12:34:27.824" v="17" actId="2696"/>
        <pc:sldMkLst>
          <pc:docMk/>
          <pc:sldMk cId="2218605067" sldId="850"/>
        </pc:sldMkLst>
      </pc:sldChg>
      <pc:sldChg chg="del">
        <pc:chgData name="考 张" userId="87b8017596393203" providerId="LiveId" clId="{21CF5537-8718-461C-AA93-7F8E3552AD9A}" dt="2024-04-23T12:38:17.954" v="30" actId="2696"/>
        <pc:sldMkLst>
          <pc:docMk/>
          <pc:sldMk cId="1037888156" sldId="853"/>
        </pc:sldMkLst>
      </pc:sldChg>
      <pc:sldChg chg="del">
        <pc:chgData name="考 张" userId="87b8017596393203" providerId="LiveId" clId="{21CF5537-8718-461C-AA93-7F8E3552AD9A}" dt="2024-04-23T12:38:17.954" v="30" actId="2696"/>
        <pc:sldMkLst>
          <pc:docMk/>
          <pc:sldMk cId="2280760323" sldId="854"/>
        </pc:sldMkLst>
      </pc:sldChg>
      <pc:sldChg chg="del">
        <pc:chgData name="考 张" userId="87b8017596393203" providerId="LiveId" clId="{21CF5537-8718-461C-AA93-7F8E3552AD9A}" dt="2024-04-23T12:38:17.954" v="30" actId="2696"/>
        <pc:sldMkLst>
          <pc:docMk/>
          <pc:sldMk cId="1567234478" sldId="855"/>
        </pc:sldMkLst>
      </pc:sldChg>
      <pc:sldChg chg="del">
        <pc:chgData name="考 张" userId="87b8017596393203" providerId="LiveId" clId="{21CF5537-8718-461C-AA93-7F8E3552AD9A}" dt="2024-04-23T12:38:17.954" v="30" actId="2696"/>
        <pc:sldMkLst>
          <pc:docMk/>
          <pc:sldMk cId="3807832396" sldId="856"/>
        </pc:sldMkLst>
      </pc:sldChg>
      <pc:sldChg chg="del">
        <pc:chgData name="考 张" userId="87b8017596393203" providerId="LiveId" clId="{21CF5537-8718-461C-AA93-7F8E3552AD9A}" dt="2024-04-23T12:38:17.954" v="30" actId="2696"/>
        <pc:sldMkLst>
          <pc:docMk/>
          <pc:sldMk cId="2735975517" sldId="857"/>
        </pc:sldMkLst>
      </pc:sldChg>
      <pc:sldChg chg="addSp delSp modSp mod">
        <pc:chgData name="考 张" userId="87b8017596393203" providerId="LiveId" clId="{21CF5537-8718-461C-AA93-7F8E3552AD9A}" dt="2024-04-23T13:11:50.738" v="93" actId="403"/>
        <pc:sldMkLst>
          <pc:docMk/>
          <pc:sldMk cId="0" sldId="874"/>
        </pc:sldMkLst>
        <pc:spChg chg="add del mod">
          <ac:chgData name="考 张" userId="87b8017596393203" providerId="LiveId" clId="{21CF5537-8718-461C-AA93-7F8E3552AD9A}" dt="2024-04-23T13:11:16.432" v="81" actId="22"/>
          <ac:spMkLst>
            <pc:docMk/>
            <pc:sldMk cId="0" sldId="874"/>
            <ac:spMk id="4" creationId="{84761E56-F86D-9CD6-F3BD-B975D180D20D}"/>
          </ac:spMkLst>
        </pc:spChg>
        <pc:spChg chg="add del mod">
          <ac:chgData name="考 张" userId="87b8017596393203" providerId="LiveId" clId="{21CF5537-8718-461C-AA93-7F8E3552AD9A}" dt="2024-04-23T13:11:40.219" v="86" actId="478"/>
          <ac:spMkLst>
            <pc:docMk/>
            <pc:sldMk cId="0" sldId="874"/>
            <ac:spMk id="19" creationId="{890780D5-EE69-A536-95F6-103C1E701AA0}"/>
          </ac:spMkLst>
        </pc:spChg>
        <pc:spChg chg="add mod">
          <ac:chgData name="考 张" userId="87b8017596393203" providerId="LiveId" clId="{21CF5537-8718-461C-AA93-7F8E3552AD9A}" dt="2024-04-23T13:11:50.738" v="93" actId="403"/>
          <ac:spMkLst>
            <pc:docMk/>
            <pc:sldMk cId="0" sldId="874"/>
            <ac:spMk id="21" creationId="{B333E541-D94C-FA1D-DE72-FFB50C940405}"/>
          </ac:spMkLst>
        </pc:spChg>
      </pc:sldChg>
      <pc:sldChg chg="del">
        <pc:chgData name="考 张" userId="87b8017596393203" providerId="LiveId" clId="{21CF5537-8718-461C-AA93-7F8E3552AD9A}" dt="2024-04-23T12:58:43.611" v="56" actId="2696"/>
        <pc:sldMkLst>
          <pc:docMk/>
          <pc:sldMk cId="933273800" sldId="874"/>
        </pc:sldMkLst>
      </pc:sldChg>
      <pc:sldChg chg="del">
        <pc:chgData name="考 张" userId="87b8017596393203" providerId="LiveId" clId="{21CF5537-8718-461C-AA93-7F8E3552AD9A}" dt="2024-04-23T12:34:35.828" v="18" actId="2696"/>
        <pc:sldMkLst>
          <pc:docMk/>
          <pc:sldMk cId="2785243143" sldId="874"/>
        </pc:sldMkLst>
      </pc:sldChg>
      <pc:sldChg chg="del">
        <pc:chgData name="考 张" userId="87b8017596393203" providerId="LiveId" clId="{21CF5537-8718-461C-AA93-7F8E3552AD9A}" dt="2024-04-23T13:12:03.743" v="94" actId="2696"/>
        <pc:sldMkLst>
          <pc:docMk/>
          <pc:sldMk cId="0" sldId="875"/>
        </pc:sldMkLst>
      </pc:sldChg>
      <pc:sldChg chg="del">
        <pc:chgData name="考 张" userId="87b8017596393203" providerId="LiveId" clId="{21CF5537-8718-461C-AA93-7F8E3552AD9A}" dt="2024-04-23T12:34:35.828" v="18" actId="2696"/>
        <pc:sldMkLst>
          <pc:docMk/>
          <pc:sldMk cId="3976205565" sldId="875"/>
        </pc:sldMkLst>
      </pc:sldChg>
      <pc:sldChg chg="del">
        <pc:chgData name="考 张" userId="87b8017596393203" providerId="LiveId" clId="{21CF5537-8718-461C-AA93-7F8E3552AD9A}" dt="2024-04-23T12:58:43.611" v="56" actId="2696"/>
        <pc:sldMkLst>
          <pc:docMk/>
          <pc:sldMk cId="3987162355" sldId="875"/>
        </pc:sldMkLst>
      </pc:sldChg>
      <pc:sldChg chg="del">
        <pc:chgData name="考 张" userId="87b8017596393203" providerId="LiveId" clId="{21CF5537-8718-461C-AA93-7F8E3552AD9A}" dt="2024-04-23T13:12:03.743" v="94" actId="2696"/>
        <pc:sldMkLst>
          <pc:docMk/>
          <pc:sldMk cId="0" sldId="876"/>
        </pc:sldMkLst>
      </pc:sldChg>
      <pc:sldChg chg="del">
        <pc:chgData name="考 张" userId="87b8017596393203" providerId="LiveId" clId="{21CF5537-8718-461C-AA93-7F8E3552AD9A}" dt="2024-04-23T12:34:35.828" v="18" actId="2696"/>
        <pc:sldMkLst>
          <pc:docMk/>
          <pc:sldMk cId="2126278005" sldId="876"/>
        </pc:sldMkLst>
      </pc:sldChg>
      <pc:sldChg chg="del">
        <pc:chgData name="考 张" userId="87b8017596393203" providerId="LiveId" clId="{21CF5537-8718-461C-AA93-7F8E3552AD9A}" dt="2024-04-23T12:34:35.828" v="18" actId="2696"/>
        <pc:sldMkLst>
          <pc:docMk/>
          <pc:sldMk cId="944134786" sldId="877"/>
        </pc:sldMkLst>
      </pc:sldChg>
      <pc:sldChg chg="del">
        <pc:chgData name="考 张" userId="87b8017596393203" providerId="LiveId" clId="{21CF5537-8718-461C-AA93-7F8E3552AD9A}" dt="2024-04-23T12:58:43.611" v="56" actId="2696"/>
        <pc:sldMkLst>
          <pc:docMk/>
          <pc:sldMk cId="2790899919" sldId="877"/>
        </pc:sldMkLst>
      </pc:sldChg>
      <pc:sldChg chg="modSp mod ord">
        <pc:chgData name="考 张" userId="87b8017596393203" providerId="LiveId" clId="{21CF5537-8718-461C-AA93-7F8E3552AD9A}" dt="2024-04-23T12:35:41.412" v="26"/>
        <pc:sldMkLst>
          <pc:docMk/>
          <pc:sldMk cId="1266985622" sldId="881"/>
        </pc:sldMkLst>
        <pc:spChg chg="mod">
          <ac:chgData name="考 张" userId="87b8017596393203" providerId="LiveId" clId="{21CF5537-8718-461C-AA93-7F8E3552AD9A}" dt="2024-04-23T12:35:41.412" v="26"/>
          <ac:spMkLst>
            <pc:docMk/>
            <pc:sldMk cId="1266985622" sldId="881"/>
            <ac:spMk id="2" creationId="{00000000-0000-0000-0000-000000000000}"/>
          </ac:spMkLst>
        </pc:spChg>
      </pc:sldChg>
      <pc:sldChg chg="ord">
        <pc:chgData name="考 张" userId="87b8017596393203" providerId="LiveId" clId="{21CF5537-8718-461C-AA93-7F8E3552AD9A}" dt="2024-04-23T12:35:20.408" v="24"/>
        <pc:sldMkLst>
          <pc:docMk/>
          <pc:sldMk cId="2651263883" sldId="882"/>
        </pc:sldMkLst>
      </pc:sldChg>
      <pc:sldChg chg="del">
        <pc:chgData name="考 张" userId="87b8017596393203" providerId="LiveId" clId="{21CF5537-8718-461C-AA93-7F8E3552AD9A}" dt="2024-04-23T12:58:43.611" v="56" actId="2696"/>
        <pc:sldMkLst>
          <pc:docMk/>
          <pc:sldMk cId="1719310503" sldId="883"/>
        </pc:sldMkLst>
      </pc:sldChg>
      <pc:sldChg chg="del">
        <pc:chgData name="考 张" userId="87b8017596393203" providerId="LiveId" clId="{21CF5537-8718-461C-AA93-7F8E3552AD9A}" dt="2024-04-23T12:37:09.119" v="27" actId="2696"/>
        <pc:sldMkLst>
          <pc:docMk/>
          <pc:sldMk cId="3098677315" sldId="883"/>
        </pc:sldMkLst>
      </pc:sldChg>
      <pc:sldChg chg="del">
        <pc:chgData name="考 张" userId="87b8017596393203" providerId="LiveId" clId="{21CF5537-8718-461C-AA93-7F8E3552AD9A}" dt="2024-04-23T12:33:19.958" v="10" actId="47"/>
        <pc:sldMkLst>
          <pc:docMk/>
          <pc:sldMk cId="347708960" sldId="885"/>
        </pc:sldMkLst>
      </pc:sldChg>
      <pc:sldChg chg="del">
        <pc:chgData name="考 张" userId="87b8017596393203" providerId="LiveId" clId="{21CF5537-8718-461C-AA93-7F8E3552AD9A}" dt="2024-04-23T12:58:43.611" v="56" actId="2696"/>
        <pc:sldMkLst>
          <pc:docMk/>
          <pc:sldMk cId="890560424" sldId="885"/>
        </pc:sldMkLst>
      </pc:sldChg>
      <pc:sldChg chg="del">
        <pc:chgData name="考 张" userId="87b8017596393203" providerId="LiveId" clId="{21CF5537-8718-461C-AA93-7F8E3552AD9A}" dt="2024-04-23T12:58:43.611" v="56" actId="2696"/>
        <pc:sldMkLst>
          <pc:docMk/>
          <pc:sldMk cId="0" sldId="888"/>
        </pc:sldMkLst>
      </pc:sldChg>
      <pc:sldChg chg="del">
        <pc:chgData name="考 张" userId="87b8017596393203" providerId="LiveId" clId="{21CF5537-8718-461C-AA93-7F8E3552AD9A}" dt="2024-04-23T12:33:41.344" v="12" actId="2696"/>
        <pc:sldMkLst>
          <pc:docMk/>
          <pc:sldMk cId="313985932" sldId="888"/>
        </pc:sldMkLst>
      </pc:sldChg>
      <pc:sldChg chg="del">
        <pc:chgData name="考 张" userId="87b8017596393203" providerId="LiveId" clId="{21CF5537-8718-461C-AA93-7F8E3552AD9A}" dt="2024-04-23T12:58:56.307" v="57" actId="2696"/>
        <pc:sldMkLst>
          <pc:docMk/>
          <pc:sldMk cId="0" sldId="891"/>
        </pc:sldMkLst>
      </pc:sldChg>
      <pc:sldChg chg="del">
        <pc:chgData name="考 张" userId="87b8017596393203" providerId="LiveId" clId="{21CF5537-8718-461C-AA93-7F8E3552AD9A}" dt="2024-04-23T13:00:27.705" v="65" actId="2696"/>
        <pc:sldMkLst>
          <pc:docMk/>
          <pc:sldMk cId="0" sldId="896"/>
        </pc:sldMkLst>
      </pc:sldChg>
      <pc:sldChg chg="del">
        <pc:chgData name="考 张" userId="87b8017596393203" providerId="LiveId" clId="{21CF5537-8718-461C-AA93-7F8E3552AD9A}" dt="2024-04-23T13:00:22.747" v="64" actId="2696"/>
        <pc:sldMkLst>
          <pc:docMk/>
          <pc:sldMk cId="0" sldId="898"/>
        </pc:sldMkLst>
      </pc:sldChg>
      <pc:sldChg chg="del">
        <pc:chgData name="考 张" userId="87b8017596393203" providerId="LiveId" clId="{21CF5537-8718-461C-AA93-7F8E3552AD9A}" dt="2024-04-23T13:00:22.747" v="64" actId="2696"/>
        <pc:sldMkLst>
          <pc:docMk/>
          <pc:sldMk cId="0" sldId="899"/>
        </pc:sldMkLst>
      </pc:sldChg>
      <pc:sldChg chg="del">
        <pc:chgData name="考 张" userId="87b8017596393203" providerId="LiveId" clId="{21CF5537-8718-461C-AA93-7F8E3552AD9A}" dt="2024-04-23T13:00:22.747" v="64" actId="2696"/>
        <pc:sldMkLst>
          <pc:docMk/>
          <pc:sldMk cId="0" sldId="900"/>
        </pc:sldMkLst>
      </pc:sldChg>
      <pc:sldChg chg="del">
        <pc:chgData name="考 张" userId="87b8017596393203" providerId="LiveId" clId="{21CF5537-8718-461C-AA93-7F8E3552AD9A}" dt="2024-04-23T12:34:15.382" v="16" actId="2696"/>
        <pc:sldMkLst>
          <pc:docMk/>
          <pc:sldMk cId="1906175225" sldId="901"/>
        </pc:sldMkLst>
      </pc:sldChg>
      <pc:sldChg chg="del">
        <pc:chgData name="考 张" userId="87b8017596393203" providerId="LiveId" clId="{21CF5537-8718-461C-AA93-7F8E3552AD9A}" dt="2024-04-23T12:59:51.906" v="61" actId="2696"/>
        <pc:sldMkLst>
          <pc:docMk/>
          <pc:sldMk cId="0" sldId="905"/>
        </pc:sldMkLst>
      </pc:sldChg>
      <pc:sldChg chg="del">
        <pc:chgData name="考 张" userId="87b8017596393203" providerId="LiveId" clId="{21CF5537-8718-461C-AA93-7F8E3552AD9A}" dt="2024-04-23T12:59:51.906" v="61" actId="2696"/>
        <pc:sldMkLst>
          <pc:docMk/>
          <pc:sldMk cId="0" sldId="906"/>
        </pc:sldMkLst>
      </pc:sldChg>
      <pc:sldChg chg="del">
        <pc:chgData name="考 张" userId="87b8017596393203" providerId="LiveId" clId="{21CF5537-8718-461C-AA93-7F8E3552AD9A}" dt="2024-04-23T12:58:56.307" v="57" actId="2696"/>
        <pc:sldMkLst>
          <pc:docMk/>
          <pc:sldMk cId="0" sldId="907"/>
        </pc:sldMkLst>
      </pc:sldChg>
      <pc:sldChg chg="del">
        <pc:chgData name="考 张" userId="87b8017596393203" providerId="LiveId" clId="{21CF5537-8718-461C-AA93-7F8E3552AD9A}" dt="2024-04-23T12:52:18.528" v="49" actId="2696"/>
        <pc:sldMkLst>
          <pc:docMk/>
          <pc:sldMk cId="4103021658" sldId="907"/>
        </pc:sldMkLst>
      </pc:sldChg>
      <pc:sldChg chg="del">
        <pc:chgData name="考 张" userId="87b8017596393203" providerId="LiveId" clId="{21CF5537-8718-461C-AA93-7F8E3552AD9A}" dt="2024-04-23T12:51:25.312" v="46" actId="2696"/>
        <pc:sldMkLst>
          <pc:docMk/>
          <pc:sldMk cId="2713190059" sldId="912"/>
        </pc:sldMkLst>
      </pc:sldChg>
      <pc:sldChg chg="del">
        <pc:chgData name="考 张" userId="87b8017596393203" providerId="LiveId" clId="{21CF5537-8718-461C-AA93-7F8E3552AD9A}" dt="2024-04-23T12:59:27.167" v="60" actId="2696"/>
        <pc:sldMkLst>
          <pc:docMk/>
          <pc:sldMk cId="0" sldId="914"/>
        </pc:sldMkLst>
      </pc:sldChg>
      <pc:sldChg chg="del">
        <pc:chgData name="考 张" userId="87b8017596393203" providerId="LiveId" clId="{21CF5537-8718-461C-AA93-7F8E3552AD9A}" dt="2024-04-23T12:51:25.312" v="46" actId="2696"/>
        <pc:sldMkLst>
          <pc:docMk/>
          <pc:sldMk cId="4228077391" sldId="916"/>
        </pc:sldMkLst>
      </pc:sldChg>
      <pc:sldChg chg="del">
        <pc:chgData name="考 张" userId="87b8017596393203" providerId="LiveId" clId="{21CF5537-8718-461C-AA93-7F8E3552AD9A}" dt="2024-04-23T12:51:25.312" v="46" actId="2696"/>
        <pc:sldMkLst>
          <pc:docMk/>
          <pc:sldMk cId="705408565" sldId="917"/>
        </pc:sldMkLst>
      </pc:sldChg>
      <pc:sldChg chg="del">
        <pc:chgData name="考 张" userId="87b8017596393203" providerId="LiveId" clId="{21CF5537-8718-461C-AA93-7F8E3552AD9A}" dt="2024-04-23T13:00:03.166" v="63" actId="2696"/>
        <pc:sldMkLst>
          <pc:docMk/>
          <pc:sldMk cId="0" sldId="918"/>
        </pc:sldMkLst>
      </pc:sldChg>
      <pc:sldChg chg="del">
        <pc:chgData name="考 张" userId="87b8017596393203" providerId="LiveId" clId="{21CF5537-8718-461C-AA93-7F8E3552AD9A}" dt="2024-04-23T12:51:25.312" v="46" actId="2696"/>
        <pc:sldMkLst>
          <pc:docMk/>
          <pc:sldMk cId="2489491548" sldId="918"/>
        </pc:sldMkLst>
      </pc:sldChg>
      <pc:sldChg chg="del">
        <pc:chgData name="考 张" userId="87b8017596393203" providerId="LiveId" clId="{21CF5537-8718-461C-AA93-7F8E3552AD9A}" dt="2024-04-23T12:51:25.312" v="46" actId="2696"/>
        <pc:sldMkLst>
          <pc:docMk/>
          <pc:sldMk cId="1711418273" sldId="919"/>
        </pc:sldMkLst>
      </pc:sldChg>
      <pc:sldChg chg="del">
        <pc:chgData name="考 张" userId="87b8017596393203" providerId="LiveId" clId="{21CF5537-8718-461C-AA93-7F8E3552AD9A}" dt="2024-04-23T12:59:27.167" v="60" actId="2696"/>
        <pc:sldMkLst>
          <pc:docMk/>
          <pc:sldMk cId="0" sldId="920"/>
        </pc:sldMkLst>
      </pc:sldChg>
      <pc:sldChg chg="del">
        <pc:chgData name="考 张" userId="87b8017596393203" providerId="LiveId" clId="{21CF5537-8718-461C-AA93-7F8E3552AD9A}" dt="2024-04-23T12:51:25.312" v="46" actId="2696"/>
        <pc:sldMkLst>
          <pc:docMk/>
          <pc:sldMk cId="2070268728" sldId="920"/>
        </pc:sldMkLst>
      </pc:sldChg>
      <pc:sldChg chg="del">
        <pc:chgData name="考 张" userId="87b8017596393203" providerId="LiveId" clId="{21CF5537-8718-461C-AA93-7F8E3552AD9A}" dt="2024-04-23T12:58:56.307" v="57" actId="2696"/>
        <pc:sldMkLst>
          <pc:docMk/>
          <pc:sldMk cId="2616309653" sldId="921"/>
        </pc:sldMkLst>
      </pc:sldChg>
      <pc:sldChg chg="del">
        <pc:chgData name="考 张" userId="87b8017596393203" providerId="LiveId" clId="{21CF5537-8718-461C-AA93-7F8E3552AD9A}" dt="2024-04-23T12:51:25.312" v="46" actId="2696"/>
        <pc:sldMkLst>
          <pc:docMk/>
          <pc:sldMk cId="2741110632" sldId="921"/>
        </pc:sldMkLst>
      </pc:sldChg>
      <pc:sldChg chg="del">
        <pc:chgData name="考 张" userId="87b8017596393203" providerId="LiveId" clId="{21CF5537-8718-461C-AA93-7F8E3552AD9A}" dt="2024-04-23T13:12:20.847" v="95" actId="2696"/>
        <pc:sldMkLst>
          <pc:docMk/>
          <pc:sldMk cId="0" sldId="922"/>
        </pc:sldMkLst>
      </pc:sldChg>
      <pc:sldChg chg="del">
        <pc:chgData name="考 张" userId="87b8017596393203" providerId="LiveId" clId="{21CF5537-8718-461C-AA93-7F8E3552AD9A}" dt="2024-04-23T12:59:06.144" v="58" actId="2696"/>
        <pc:sldMkLst>
          <pc:docMk/>
          <pc:sldMk cId="114611583" sldId="922"/>
        </pc:sldMkLst>
      </pc:sldChg>
      <pc:sldChg chg="del">
        <pc:chgData name="考 张" userId="87b8017596393203" providerId="LiveId" clId="{21CF5537-8718-461C-AA93-7F8E3552AD9A}" dt="2024-04-23T12:51:25.312" v="46" actId="2696"/>
        <pc:sldMkLst>
          <pc:docMk/>
          <pc:sldMk cId="165274119" sldId="922"/>
        </pc:sldMkLst>
      </pc:sldChg>
      <pc:sldChg chg="del">
        <pc:chgData name="考 张" userId="87b8017596393203" providerId="LiveId" clId="{21CF5537-8718-461C-AA93-7F8E3552AD9A}" dt="2024-04-23T13:12:20.847" v="95" actId="2696"/>
        <pc:sldMkLst>
          <pc:docMk/>
          <pc:sldMk cId="0" sldId="923"/>
        </pc:sldMkLst>
      </pc:sldChg>
      <pc:sldChg chg="del">
        <pc:chgData name="考 张" userId="87b8017596393203" providerId="LiveId" clId="{21CF5537-8718-461C-AA93-7F8E3552AD9A}" dt="2024-04-23T12:51:25.312" v="46" actId="2696"/>
        <pc:sldMkLst>
          <pc:docMk/>
          <pc:sldMk cId="2878889192" sldId="923"/>
        </pc:sldMkLst>
      </pc:sldChg>
      <pc:sldChg chg="del">
        <pc:chgData name="考 张" userId="87b8017596393203" providerId="LiveId" clId="{21CF5537-8718-461C-AA93-7F8E3552AD9A}" dt="2024-04-23T13:12:20.847" v="95" actId="2696"/>
        <pc:sldMkLst>
          <pc:docMk/>
          <pc:sldMk cId="0" sldId="924"/>
        </pc:sldMkLst>
      </pc:sldChg>
      <pc:sldChg chg="del">
        <pc:chgData name="考 张" userId="87b8017596393203" providerId="LiveId" clId="{21CF5537-8718-461C-AA93-7F8E3552AD9A}" dt="2024-04-23T12:58:56.307" v="57" actId="2696"/>
        <pc:sldMkLst>
          <pc:docMk/>
          <pc:sldMk cId="883585334" sldId="924"/>
        </pc:sldMkLst>
      </pc:sldChg>
      <pc:sldChg chg="del">
        <pc:chgData name="考 张" userId="87b8017596393203" providerId="LiveId" clId="{21CF5537-8718-461C-AA93-7F8E3552AD9A}" dt="2024-04-23T12:52:18.528" v="49" actId="2696"/>
        <pc:sldMkLst>
          <pc:docMk/>
          <pc:sldMk cId="3400149683" sldId="924"/>
        </pc:sldMkLst>
      </pc:sldChg>
      <pc:sldChg chg="del">
        <pc:chgData name="考 张" userId="87b8017596393203" providerId="LiveId" clId="{21CF5537-8718-461C-AA93-7F8E3552AD9A}" dt="2024-04-23T13:12:20.847" v="95" actId="2696"/>
        <pc:sldMkLst>
          <pc:docMk/>
          <pc:sldMk cId="0" sldId="925"/>
        </pc:sldMkLst>
      </pc:sldChg>
      <pc:sldChg chg="del">
        <pc:chgData name="考 张" userId="87b8017596393203" providerId="LiveId" clId="{21CF5537-8718-461C-AA93-7F8E3552AD9A}" dt="2024-04-23T12:59:59.457" v="62" actId="2696"/>
        <pc:sldMkLst>
          <pc:docMk/>
          <pc:sldMk cId="3747055423" sldId="925"/>
        </pc:sldMkLst>
      </pc:sldChg>
      <pc:sldChg chg="del">
        <pc:chgData name="考 张" userId="87b8017596393203" providerId="LiveId" clId="{21CF5537-8718-461C-AA93-7F8E3552AD9A}" dt="2024-04-23T13:12:20.847" v="95" actId="2696"/>
        <pc:sldMkLst>
          <pc:docMk/>
          <pc:sldMk cId="0" sldId="927"/>
        </pc:sldMkLst>
      </pc:sldChg>
      <pc:sldChg chg="del">
        <pc:chgData name="考 张" userId="87b8017596393203" providerId="LiveId" clId="{21CF5537-8718-461C-AA93-7F8E3552AD9A}" dt="2024-04-23T13:12:20.847" v="95" actId="2696"/>
        <pc:sldMkLst>
          <pc:docMk/>
          <pc:sldMk cId="0" sldId="928"/>
        </pc:sldMkLst>
      </pc:sldChg>
      <pc:sldChg chg="modSp mod">
        <pc:chgData name="考 张" userId="87b8017596393203" providerId="LiveId" clId="{21CF5537-8718-461C-AA93-7F8E3552AD9A}" dt="2024-04-23T13:09:22.095" v="77" actId="1076"/>
        <pc:sldMkLst>
          <pc:docMk/>
          <pc:sldMk cId="0" sldId="929"/>
        </pc:sldMkLst>
        <pc:picChg chg="mod">
          <ac:chgData name="考 张" userId="87b8017596393203" providerId="LiveId" clId="{21CF5537-8718-461C-AA93-7F8E3552AD9A}" dt="2024-04-23T13:09:22.095" v="77" actId="1076"/>
          <ac:picMkLst>
            <pc:docMk/>
            <pc:sldMk cId="0" sldId="929"/>
            <ac:picMk id="7" creationId="{00000000-0000-0000-0000-000000000000}"/>
          </ac:picMkLst>
        </pc:picChg>
      </pc:sldChg>
      <pc:sldChg chg="del">
        <pc:chgData name="考 张" userId="87b8017596393203" providerId="LiveId" clId="{21CF5537-8718-461C-AA93-7F8E3552AD9A}" dt="2024-04-23T13:12:20.847" v="95" actId="2696"/>
        <pc:sldMkLst>
          <pc:docMk/>
          <pc:sldMk cId="0" sldId="931"/>
        </pc:sldMkLst>
      </pc:sldChg>
      <pc:sldChg chg="del">
        <pc:chgData name="考 张" userId="87b8017596393203" providerId="LiveId" clId="{21CF5537-8718-461C-AA93-7F8E3552AD9A}" dt="2024-04-23T12:37:44.711" v="28" actId="2696"/>
        <pc:sldMkLst>
          <pc:docMk/>
          <pc:sldMk cId="2814801786" sldId="931"/>
        </pc:sldMkLst>
      </pc:sldChg>
      <pc:sldChg chg="del">
        <pc:chgData name="考 张" userId="87b8017596393203" providerId="LiveId" clId="{21CF5537-8718-461C-AA93-7F8E3552AD9A}" dt="2024-04-23T12:38:17.954" v="30" actId="2696"/>
        <pc:sldMkLst>
          <pc:docMk/>
          <pc:sldMk cId="1143703225" sldId="932"/>
        </pc:sldMkLst>
      </pc:sldChg>
      <pc:sldChg chg="del">
        <pc:chgData name="考 张" userId="87b8017596393203" providerId="LiveId" clId="{21CF5537-8718-461C-AA93-7F8E3552AD9A}" dt="2024-04-23T13:12:20.847" v="95" actId="2696"/>
        <pc:sldMkLst>
          <pc:docMk/>
          <pc:sldMk cId="0" sldId="933"/>
        </pc:sldMkLst>
      </pc:sldChg>
      <pc:sldChg chg="del">
        <pc:chgData name="考 张" userId="87b8017596393203" providerId="LiveId" clId="{21CF5537-8718-461C-AA93-7F8E3552AD9A}" dt="2024-04-23T12:38:17.954" v="30" actId="2696"/>
        <pc:sldMkLst>
          <pc:docMk/>
          <pc:sldMk cId="1253628405" sldId="933"/>
        </pc:sldMkLst>
      </pc:sldChg>
      <pc:sldChg chg="del">
        <pc:chgData name="考 张" userId="87b8017596393203" providerId="LiveId" clId="{21CF5537-8718-461C-AA93-7F8E3552AD9A}" dt="2024-04-23T12:38:17.954" v="30" actId="2696"/>
        <pc:sldMkLst>
          <pc:docMk/>
          <pc:sldMk cId="2339545648" sldId="934"/>
        </pc:sldMkLst>
      </pc:sldChg>
      <pc:sldChg chg="del">
        <pc:chgData name="考 张" userId="87b8017596393203" providerId="LiveId" clId="{21CF5537-8718-461C-AA93-7F8E3552AD9A}" dt="2024-04-23T12:38:17.954" v="30" actId="2696"/>
        <pc:sldMkLst>
          <pc:docMk/>
          <pc:sldMk cId="3200742914" sldId="935"/>
        </pc:sldMkLst>
      </pc:sldChg>
      <pc:sldChg chg="del">
        <pc:chgData name="考 张" userId="87b8017596393203" providerId="LiveId" clId="{21CF5537-8718-461C-AA93-7F8E3552AD9A}" dt="2024-04-23T12:38:17.954" v="30" actId="2696"/>
        <pc:sldMkLst>
          <pc:docMk/>
          <pc:sldMk cId="1285862847" sldId="936"/>
        </pc:sldMkLst>
      </pc:sldChg>
      <pc:sldChg chg="del">
        <pc:chgData name="考 张" userId="87b8017596393203" providerId="LiveId" clId="{21CF5537-8718-461C-AA93-7F8E3552AD9A}" dt="2024-04-23T12:38:17.954" v="30" actId="2696"/>
        <pc:sldMkLst>
          <pc:docMk/>
          <pc:sldMk cId="305630434" sldId="937"/>
        </pc:sldMkLst>
      </pc:sldChg>
      <pc:sldChg chg="del">
        <pc:chgData name="考 张" userId="87b8017596393203" providerId="LiveId" clId="{21CF5537-8718-461C-AA93-7F8E3552AD9A}" dt="2024-04-23T12:38:17.954" v="30" actId="2696"/>
        <pc:sldMkLst>
          <pc:docMk/>
          <pc:sldMk cId="3963464287" sldId="938"/>
        </pc:sldMkLst>
      </pc:sldChg>
      <pc:sldChg chg="del">
        <pc:chgData name="考 张" userId="87b8017596393203" providerId="LiveId" clId="{21CF5537-8718-461C-AA93-7F8E3552AD9A}" dt="2024-04-23T12:38:17.954" v="30" actId="2696"/>
        <pc:sldMkLst>
          <pc:docMk/>
          <pc:sldMk cId="3061056035" sldId="939"/>
        </pc:sldMkLst>
      </pc:sldChg>
      <pc:sldChg chg="del">
        <pc:chgData name="考 张" userId="87b8017596393203" providerId="LiveId" clId="{21CF5537-8718-461C-AA93-7F8E3552AD9A}" dt="2024-04-23T12:38:17.954" v="30" actId="2696"/>
        <pc:sldMkLst>
          <pc:docMk/>
          <pc:sldMk cId="1693694014" sldId="940"/>
        </pc:sldMkLst>
      </pc:sldChg>
      <pc:sldChg chg="add">
        <pc:chgData name="考 张" userId="87b8017596393203" providerId="LiveId" clId="{21CF5537-8718-461C-AA93-7F8E3552AD9A}" dt="2024-04-23T12:35:25.753" v="25"/>
        <pc:sldMkLst>
          <pc:docMk/>
          <pc:sldMk cId="1109507969" sldId="941"/>
        </pc:sldMkLst>
      </pc:sldChg>
      <pc:sldChg chg="modSp mod">
        <pc:chgData name="考 张" userId="87b8017596393203" providerId="LiveId" clId="{21CF5537-8718-461C-AA93-7F8E3552AD9A}" dt="2024-04-23T12:48:43.815" v="39"/>
        <pc:sldMkLst>
          <pc:docMk/>
          <pc:sldMk cId="0" sldId="942"/>
        </pc:sldMkLst>
        <pc:spChg chg="mod">
          <ac:chgData name="考 张" userId="87b8017596393203" providerId="LiveId" clId="{21CF5537-8718-461C-AA93-7F8E3552AD9A}" dt="2024-04-23T12:48:43.815" v="39"/>
          <ac:spMkLst>
            <pc:docMk/>
            <pc:sldMk cId="0" sldId="942"/>
            <ac:spMk id="3" creationId="{00000000-0000-0000-0000-000000000000}"/>
          </ac:spMkLst>
        </pc:spChg>
      </pc:sldChg>
      <pc:sldChg chg="del">
        <pc:chgData name="考 张" userId="87b8017596393203" providerId="LiveId" clId="{21CF5537-8718-461C-AA93-7F8E3552AD9A}" dt="2024-04-23T12:50:34.917" v="42" actId="2696"/>
        <pc:sldMkLst>
          <pc:docMk/>
          <pc:sldMk cId="0" sldId="943"/>
        </pc:sldMkLst>
      </pc:sldChg>
      <pc:sldChg chg="del">
        <pc:chgData name="考 张" userId="87b8017596393203" providerId="LiveId" clId="{21CF5537-8718-461C-AA93-7F8E3552AD9A}" dt="2024-04-23T12:51:25.312" v="46" actId="2696"/>
        <pc:sldMkLst>
          <pc:docMk/>
          <pc:sldMk cId="0" sldId="944"/>
        </pc:sldMkLst>
      </pc:sldChg>
      <pc:sldChg chg="del">
        <pc:chgData name="考 张" userId="87b8017596393203" providerId="LiveId" clId="{21CF5537-8718-461C-AA93-7F8E3552AD9A}" dt="2024-04-23T12:51:25.312" v="46" actId="2696"/>
        <pc:sldMkLst>
          <pc:docMk/>
          <pc:sldMk cId="0" sldId="945"/>
        </pc:sldMkLst>
      </pc:sldChg>
      <pc:sldChg chg="del">
        <pc:chgData name="考 张" userId="87b8017596393203" providerId="LiveId" clId="{21CF5537-8718-461C-AA93-7F8E3552AD9A}" dt="2024-04-23T12:51:25.312" v="46" actId="2696"/>
        <pc:sldMkLst>
          <pc:docMk/>
          <pc:sldMk cId="0" sldId="946"/>
        </pc:sldMkLst>
      </pc:sldChg>
      <pc:sldChg chg="del">
        <pc:chgData name="考 张" userId="87b8017596393203" providerId="LiveId" clId="{21CF5537-8718-461C-AA93-7F8E3552AD9A}" dt="2024-04-23T12:51:25.312" v="46" actId="2696"/>
        <pc:sldMkLst>
          <pc:docMk/>
          <pc:sldMk cId="0" sldId="947"/>
        </pc:sldMkLst>
      </pc:sldChg>
      <pc:sldChg chg="del">
        <pc:chgData name="考 张" userId="87b8017596393203" providerId="LiveId" clId="{21CF5537-8718-461C-AA93-7F8E3552AD9A}" dt="2024-04-23T12:51:25.312" v="46" actId="2696"/>
        <pc:sldMkLst>
          <pc:docMk/>
          <pc:sldMk cId="0" sldId="948"/>
        </pc:sldMkLst>
      </pc:sldChg>
      <pc:sldChg chg="del">
        <pc:chgData name="考 张" userId="87b8017596393203" providerId="LiveId" clId="{21CF5537-8718-461C-AA93-7F8E3552AD9A}" dt="2024-04-23T13:12:31.194" v="96" actId="2696"/>
        <pc:sldMkLst>
          <pc:docMk/>
          <pc:sldMk cId="0" sldId="953"/>
        </pc:sldMkLst>
      </pc:sldChg>
      <pc:sldChg chg="del">
        <pc:chgData name="考 张" userId="87b8017596393203" providerId="LiveId" clId="{21CF5537-8718-461C-AA93-7F8E3552AD9A}" dt="2024-04-23T13:12:31.194" v="96" actId="2696"/>
        <pc:sldMkLst>
          <pc:docMk/>
          <pc:sldMk cId="0" sldId="954"/>
        </pc:sldMkLst>
      </pc:sldChg>
      <pc:sldChg chg="del">
        <pc:chgData name="考 张" userId="87b8017596393203" providerId="LiveId" clId="{21CF5537-8718-461C-AA93-7F8E3552AD9A}" dt="2024-04-23T13:12:31.194" v="96" actId="2696"/>
        <pc:sldMkLst>
          <pc:docMk/>
          <pc:sldMk cId="0" sldId="955"/>
        </pc:sldMkLst>
      </pc:sldChg>
      <pc:sldChg chg="del">
        <pc:chgData name="考 张" userId="87b8017596393203" providerId="LiveId" clId="{21CF5537-8718-461C-AA93-7F8E3552AD9A}" dt="2024-04-23T13:12:31.194" v="96" actId="2696"/>
        <pc:sldMkLst>
          <pc:docMk/>
          <pc:sldMk cId="0" sldId="956"/>
        </pc:sldMkLst>
      </pc:sldChg>
      <pc:sldChg chg="del">
        <pc:chgData name="考 张" userId="87b8017596393203" providerId="LiveId" clId="{21CF5537-8718-461C-AA93-7F8E3552AD9A}" dt="2024-04-23T13:12:31.194" v="96" actId="2696"/>
        <pc:sldMkLst>
          <pc:docMk/>
          <pc:sldMk cId="0" sldId="957"/>
        </pc:sldMkLst>
      </pc:sldChg>
      <pc:sldChg chg="del">
        <pc:chgData name="考 张" userId="87b8017596393203" providerId="LiveId" clId="{21CF5537-8718-461C-AA93-7F8E3552AD9A}" dt="2024-04-23T13:12:40.573" v="97" actId="2696"/>
        <pc:sldMkLst>
          <pc:docMk/>
          <pc:sldMk cId="0" sldId="964"/>
        </pc:sldMkLst>
      </pc:sldChg>
      <pc:sldChg chg="del">
        <pc:chgData name="考 张" userId="87b8017596393203" providerId="LiveId" clId="{21CF5537-8718-461C-AA93-7F8E3552AD9A}" dt="2024-04-23T13:12:40.573" v="97" actId="2696"/>
        <pc:sldMkLst>
          <pc:docMk/>
          <pc:sldMk cId="0" sldId="965"/>
        </pc:sldMkLst>
      </pc:sldChg>
      <pc:sldChg chg="del">
        <pc:chgData name="考 张" userId="87b8017596393203" providerId="LiveId" clId="{21CF5537-8718-461C-AA93-7F8E3552AD9A}" dt="2024-04-23T13:12:40.573" v="97" actId="2696"/>
        <pc:sldMkLst>
          <pc:docMk/>
          <pc:sldMk cId="0" sldId="966"/>
        </pc:sldMkLst>
      </pc:sldChg>
      <pc:sldChg chg="del">
        <pc:chgData name="考 张" userId="87b8017596393203" providerId="LiveId" clId="{21CF5537-8718-461C-AA93-7F8E3552AD9A}" dt="2024-04-23T13:12:40.573" v="97" actId="2696"/>
        <pc:sldMkLst>
          <pc:docMk/>
          <pc:sldMk cId="0" sldId="967"/>
        </pc:sldMkLst>
      </pc:sldChg>
      <pc:sldChg chg="del">
        <pc:chgData name="考 张" userId="87b8017596393203" providerId="LiveId" clId="{21CF5537-8718-461C-AA93-7F8E3552AD9A}" dt="2024-04-23T13:12:53.848" v="98" actId="2696"/>
        <pc:sldMkLst>
          <pc:docMk/>
          <pc:sldMk cId="0" sldId="968"/>
        </pc:sldMkLst>
      </pc:sldChg>
      <pc:sldChg chg="del">
        <pc:chgData name="考 张" userId="87b8017596393203" providerId="LiveId" clId="{21CF5537-8718-461C-AA93-7F8E3552AD9A}" dt="2024-04-23T13:12:53.848" v="98" actId="2696"/>
        <pc:sldMkLst>
          <pc:docMk/>
          <pc:sldMk cId="0" sldId="969"/>
        </pc:sldMkLst>
      </pc:sldChg>
      <pc:sldChg chg="del">
        <pc:chgData name="考 张" userId="87b8017596393203" providerId="LiveId" clId="{21CF5537-8718-461C-AA93-7F8E3552AD9A}" dt="2024-04-23T13:12:53.848" v="98" actId="2696"/>
        <pc:sldMkLst>
          <pc:docMk/>
          <pc:sldMk cId="0" sldId="970"/>
        </pc:sldMkLst>
      </pc:sldChg>
      <pc:sldChg chg="del">
        <pc:chgData name="考 张" userId="87b8017596393203" providerId="LiveId" clId="{21CF5537-8718-461C-AA93-7F8E3552AD9A}" dt="2024-04-23T13:12:53.848" v="98" actId="2696"/>
        <pc:sldMkLst>
          <pc:docMk/>
          <pc:sldMk cId="0" sldId="971"/>
        </pc:sldMkLst>
      </pc:sldChg>
      <pc:sldChg chg="del">
        <pc:chgData name="考 张" userId="87b8017596393203" providerId="LiveId" clId="{21CF5537-8718-461C-AA93-7F8E3552AD9A}" dt="2024-04-23T13:12:53.848" v="98" actId="2696"/>
        <pc:sldMkLst>
          <pc:docMk/>
          <pc:sldMk cId="0" sldId="972"/>
        </pc:sldMkLst>
      </pc:sldChg>
      <pc:sldChg chg="del">
        <pc:chgData name="考 张" userId="87b8017596393203" providerId="LiveId" clId="{21CF5537-8718-461C-AA93-7F8E3552AD9A}" dt="2024-04-23T13:12:53.848" v="98" actId="2696"/>
        <pc:sldMkLst>
          <pc:docMk/>
          <pc:sldMk cId="0" sldId="973"/>
        </pc:sldMkLst>
      </pc:sldChg>
      <pc:sldChg chg="del">
        <pc:chgData name="考 张" userId="87b8017596393203" providerId="LiveId" clId="{21CF5537-8718-461C-AA93-7F8E3552AD9A}" dt="2024-04-23T13:12:53.848" v="98" actId="2696"/>
        <pc:sldMkLst>
          <pc:docMk/>
          <pc:sldMk cId="0" sldId="975"/>
        </pc:sldMkLst>
      </pc:sldChg>
      <pc:sldChg chg="del">
        <pc:chgData name="考 张" userId="87b8017596393203" providerId="LiveId" clId="{21CF5537-8718-461C-AA93-7F8E3552AD9A}" dt="2024-04-23T13:12:53.848" v="98" actId="2696"/>
        <pc:sldMkLst>
          <pc:docMk/>
          <pc:sldMk cId="0" sldId="976"/>
        </pc:sldMkLst>
      </pc:sldChg>
      <pc:sldChg chg="del">
        <pc:chgData name="考 张" userId="87b8017596393203" providerId="LiveId" clId="{21CF5537-8718-461C-AA93-7F8E3552AD9A}" dt="2024-04-23T13:12:53.848" v="98" actId="2696"/>
        <pc:sldMkLst>
          <pc:docMk/>
          <pc:sldMk cId="0" sldId="977"/>
        </pc:sldMkLst>
      </pc:sldChg>
      <pc:sldChg chg="del">
        <pc:chgData name="考 张" userId="87b8017596393203" providerId="LiveId" clId="{21CF5537-8718-461C-AA93-7F8E3552AD9A}" dt="2024-04-23T13:12:53.848" v="98" actId="2696"/>
        <pc:sldMkLst>
          <pc:docMk/>
          <pc:sldMk cId="0" sldId="978"/>
        </pc:sldMkLst>
      </pc:sldChg>
      <pc:sldChg chg="del">
        <pc:chgData name="考 张" userId="87b8017596393203" providerId="LiveId" clId="{21CF5537-8718-461C-AA93-7F8E3552AD9A}" dt="2024-04-23T13:12:53.848" v="98" actId="2696"/>
        <pc:sldMkLst>
          <pc:docMk/>
          <pc:sldMk cId="3129260386" sldId="979"/>
        </pc:sldMkLst>
      </pc:sldChg>
      <pc:sldChg chg="del">
        <pc:chgData name="考 张" userId="87b8017596393203" providerId="LiveId" clId="{21CF5537-8718-461C-AA93-7F8E3552AD9A}" dt="2024-04-23T13:09:04.493" v="74" actId="2696"/>
        <pc:sldMkLst>
          <pc:docMk/>
          <pc:sldMk cId="0" sldId="980"/>
        </pc:sldMkLst>
      </pc:sldChg>
      <pc:sldChg chg="del">
        <pc:chgData name="考 张" userId="87b8017596393203" providerId="LiveId" clId="{21CF5537-8718-461C-AA93-7F8E3552AD9A}" dt="2024-04-23T13:09:04.493" v="74" actId="2696"/>
        <pc:sldMkLst>
          <pc:docMk/>
          <pc:sldMk cId="2273785817" sldId="981"/>
        </pc:sldMkLst>
      </pc:sldChg>
      <pc:sldChg chg="del">
        <pc:chgData name="考 张" userId="87b8017596393203" providerId="LiveId" clId="{21CF5537-8718-461C-AA93-7F8E3552AD9A}" dt="2024-04-23T13:12:53.848" v="98" actId="2696"/>
        <pc:sldMkLst>
          <pc:docMk/>
          <pc:sldMk cId="1331929670" sldId="982"/>
        </pc:sldMkLst>
      </pc:sldChg>
      <pc:sldChg chg="del">
        <pc:chgData name="考 张" userId="87b8017596393203" providerId="LiveId" clId="{21CF5537-8718-461C-AA93-7F8E3552AD9A}" dt="2024-04-23T13:12:53.848" v="98" actId="2696"/>
        <pc:sldMkLst>
          <pc:docMk/>
          <pc:sldMk cId="593158779" sldId="983"/>
        </pc:sldMkLst>
      </pc:sldChg>
      <pc:sldChg chg="del">
        <pc:chgData name="考 张" userId="87b8017596393203" providerId="LiveId" clId="{21CF5537-8718-461C-AA93-7F8E3552AD9A}" dt="2024-04-23T13:13:17.563" v="102" actId="2696"/>
        <pc:sldMkLst>
          <pc:docMk/>
          <pc:sldMk cId="2493993565" sldId="986"/>
        </pc:sldMkLst>
      </pc:sldChg>
      <pc:sldChg chg="del">
        <pc:chgData name="考 张" userId="87b8017596393203" providerId="LiveId" clId="{21CF5537-8718-461C-AA93-7F8E3552AD9A}" dt="2024-04-23T12:52:18.528" v="49" actId="2696"/>
        <pc:sldMkLst>
          <pc:docMk/>
          <pc:sldMk cId="3187369599" sldId="986"/>
        </pc:sldMkLst>
      </pc:sldChg>
      <pc:sldChg chg="del">
        <pc:chgData name="考 张" userId="87b8017596393203" providerId="LiveId" clId="{21CF5537-8718-461C-AA93-7F8E3552AD9A}" dt="2024-04-23T12:52:32.379" v="50" actId="2696"/>
        <pc:sldMkLst>
          <pc:docMk/>
          <pc:sldMk cId="108941869" sldId="988"/>
        </pc:sldMkLst>
      </pc:sldChg>
      <pc:sldChg chg="del">
        <pc:chgData name="考 张" userId="87b8017596393203" providerId="LiveId" clId="{21CF5537-8718-461C-AA93-7F8E3552AD9A}" dt="2024-04-23T13:13:17.563" v="102" actId="2696"/>
        <pc:sldMkLst>
          <pc:docMk/>
          <pc:sldMk cId="1340651543" sldId="988"/>
        </pc:sldMkLst>
      </pc:sldChg>
      <pc:sldChg chg="del">
        <pc:chgData name="考 张" userId="87b8017596393203" providerId="LiveId" clId="{21CF5537-8718-461C-AA93-7F8E3552AD9A}" dt="2024-04-23T13:13:17.563" v="102" actId="2696"/>
        <pc:sldMkLst>
          <pc:docMk/>
          <pc:sldMk cId="2134768302" sldId="989"/>
        </pc:sldMkLst>
      </pc:sldChg>
      <pc:sldChg chg="del">
        <pc:chgData name="考 张" userId="87b8017596393203" providerId="LiveId" clId="{21CF5537-8718-461C-AA93-7F8E3552AD9A}" dt="2024-04-23T12:52:32.379" v="50" actId="2696"/>
        <pc:sldMkLst>
          <pc:docMk/>
          <pc:sldMk cId="3583532426" sldId="989"/>
        </pc:sldMkLst>
      </pc:sldChg>
      <pc:sldChg chg="del">
        <pc:chgData name="考 张" userId="87b8017596393203" providerId="LiveId" clId="{21CF5537-8718-461C-AA93-7F8E3552AD9A}" dt="2024-04-23T13:13:17.563" v="102" actId="2696"/>
        <pc:sldMkLst>
          <pc:docMk/>
          <pc:sldMk cId="1176931485" sldId="990"/>
        </pc:sldMkLst>
      </pc:sldChg>
      <pc:sldChg chg="del">
        <pc:chgData name="考 张" userId="87b8017596393203" providerId="LiveId" clId="{21CF5537-8718-461C-AA93-7F8E3552AD9A}" dt="2024-04-23T12:52:32.379" v="50" actId="2696"/>
        <pc:sldMkLst>
          <pc:docMk/>
          <pc:sldMk cId="3779124198" sldId="990"/>
        </pc:sldMkLst>
      </pc:sldChg>
      <pc:sldChg chg="del">
        <pc:chgData name="考 张" userId="87b8017596393203" providerId="LiveId" clId="{21CF5537-8718-461C-AA93-7F8E3552AD9A}" dt="2024-04-23T12:58:43.611" v="56" actId="2696"/>
        <pc:sldMkLst>
          <pc:docMk/>
          <pc:sldMk cId="0" sldId="992"/>
        </pc:sldMkLst>
      </pc:sldChg>
      <pc:sldChg chg="del">
        <pc:chgData name="考 张" userId="87b8017596393203" providerId="LiveId" clId="{21CF5537-8718-461C-AA93-7F8E3552AD9A}" dt="2024-04-23T12:52:40.919" v="51" actId="2696"/>
        <pc:sldMkLst>
          <pc:docMk/>
          <pc:sldMk cId="1699502364" sldId="992"/>
        </pc:sldMkLst>
      </pc:sldChg>
      <pc:sldChg chg="del">
        <pc:chgData name="考 张" userId="87b8017596393203" providerId="LiveId" clId="{21CF5537-8718-461C-AA93-7F8E3552AD9A}" dt="2024-04-23T12:58:43.611" v="56" actId="2696"/>
        <pc:sldMkLst>
          <pc:docMk/>
          <pc:sldMk cId="3041642170" sldId="993"/>
        </pc:sldMkLst>
      </pc:sldChg>
      <pc:sldChg chg="del">
        <pc:chgData name="考 张" userId="87b8017596393203" providerId="LiveId" clId="{21CF5537-8718-461C-AA93-7F8E3552AD9A}" dt="2024-04-23T12:52:40.919" v="51" actId="2696"/>
        <pc:sldMkLst>
          <pc:docMk/>
          <pc:sldMk cId="3742786317" sldId="993"/>
        </pc:sldMkLst>
      </pc:sldChg>
      <pc:sldChg chg="del">
        <pc:chgData name="考 张" userId="87b8017596393203" providerId="LiveId" clId="{21CF5537-8718-461C-AA93-7F8E3552AD9A}" dt="2024-04-23T12:52:40.919" v="51" actId="2696"/>
        <pc:sldMkLst>
          <pc:docMk/>
          <pc:sldMk cId="1066826962" sldId="994"/>
        </pc:sldMkLst>
      </pc:sldChg>
      <pc:sldChg chg="del">
        <pc:chgData name="考 张" userId="87b8017596393203" providerId="LiveId" clId="{21CF5537-8718-461C-AA93-7F8E3552AD9A}" dt="2024-04-23T12:58:43.611" v="56" actId="2696"/>
        <pc:sldMkLst>
          <pc:docMk/>
          <pc:sldMk cId="1409040542" sldId="994"/>
        </pc:sldMkLst>
      </pc:sldChg>
      <pc:sldChg chg="del">
        <pc:chgData name="考 张" userId="87b8017596393203" providerId="LiveId" clId="{21CF5537-8718-461C-AA93-7F8E3552AD9A}" dt="2024-04-23T12:53:02.100" v="53" actId="2696"/>
        <pc:sldMkLst>
          <pc:docMk/>
          <pc:sldMk cId="1734035821" sldId="995"/>
        </pc:sldMkLst>
      </pc:sldChg>
      <pc:sldChg chg="del">
        <pc:chgData name="考 张" userId="87b8017596393203" providerId="LiveId" clId="{21CF5537-8718-461C-AA93-7F8E3552AD9A}" dt="2024-04-23T12:58:43.611" v="56" actId="2696"/>
        <pc:sldMkLst>
          <pc:docMk/>
          <pc:sldMk cId="3675706472" sldId="995"/>
        </pc:sldMkLst>
      </pc:sldChg>
      <pc:sldChg chg="del">
        <pc:chgData name="考 张" userId="87b8017596393203" providerId="LiveId" clId="{21CF5537-8718-461C-AA93-7F8E3552AD9A}" dt="2024-04-23T12:53:26.564" v="55" actId="2696"/>
        <pc:sldMkLst>
          <pc:docMk/>
          <pc:sldMk cId="1107251870" sldId="996"/>
        </pc:sldMkLst>
      </pc:sldChg>
      <pc:sldChg chg="del">
        <pc:chgData name="考 张" userId="87b8017596393203" providerId="LiveId" clId="{21CF5537-8718-461C-AA93-7F8E3552AD9A}" dt="2024-04-23T12:58:43.611" v="56" actId="2696"/>
        <pc:sldMkLst>
          <pc:docMk/>
          <pc:sldMk cId="1958483828" sldId="996"/>
        </pc:sldMkLst>
      </pc:sldChg>
      <pc:sldChg chg="del">
        <pc:chgData name="考 张" userId="87b8017596393203" providerId="LiveId" clId="{21CF5537-8718-461C-AA93-7F8E3552AD9A}" dt="2024-04-23T12:58:43.611" v="56" actId="2696"/>
        <pc:sldMkLst>
          <pc:docMk/>
          <pc:sldMk cId="0" sldId="997"/>
        </pc:sldMkLst>
      </pc:sldChg>
      <pc:sldChg chg="del">
        <pc:chgData name="考 张" userId="87b8017596393203" providerId="LiveId" clId="{21CF5537-8718-461C-AA93-7F8E3552AD9A}" dt="2024-04-23T12:53:26.564" v="55" actId="2696"/>
        <pc:sldMkLst>
          <pc:docMk/>
          <pc:sldMk cId="1299959163" sldId="997"/>
        </pc:sldMkLst>
      </pc:sldChg>
      <pc:sldChg chg="del">
        <pc:chgData name="考 张" userId="87b8017596393203" providerId="LiveId" clId="{21CF5537-8718-461C-AA93-7F8E3552AD9A}" dt="2024-04-23T12:53:26.564" v="55" actId="2696"/>
        <pc:sldMkLst>
          <pc:docMk/>
          <pc:sldMk cId="100192803" sldId="998"/>
        </pc:sldMkLst>
      </pc:sldChg>
      <pc:sldChg chg="del">
        <pc:chgData name="考 张" userId="87b8017596393203" providerId="LiveId" clId="{21CF5537-8718-461C-AA93-7F8E3552AD9A}" dt="2024-04-23T12:58:43.611" v="56" actId="2696"/>
        <pc:sldMkLst>
          <pc:docMk/>
          <pc:sldMk cId="3922850082" sldId="998"/>
        </pc:sldMkLst>
      </pc:sldChg>
      <pc:sldChg chg="del">
        <pc:chgData name="考 张" userId="87b8017596393203" providerId="LiveId" clId="{21CF5537-8718-461C-AA93-7F8E3552AD9A}" dt="2024-04-23T12:58:43.611" v="56" actId="2696"/>
        <pc:sldMkLst>
          <pc:docMk/>
          <pc:sldMk cId="312368842" sldId="999"/>
        </pc:sldMkLst>
      </pc:sldChg>
      <pc:sldChg chg="del">
        <pc:chgData name="考 张" userId="87b8017596393203" providerId="LiveId" clId="{21CF5537-8718-461C-AA93-7F8E3552AD9A}" dt="2024-04-23T12:53:26.564" v="55" actId="2696"/>
        <pc:sldMkLst>
          <pc:docMk/>
          <pc:sldMk cId="562290937" sldId="999"/>
        </pc:sldMkLst>
      </pc:sldChg>
      <pc:sldChg chg="del">
        <pc:chgData name="考 张" userId="87b8017596393203" providerId="LiveId" clId="{21CF5537-8718-461C-AA93-7F8E3552AD9A}" dt="2024-04-23T13:13:00.511" v="99" actId="2696"/>
        <pc:sldMkLst>
          <pc:docMk/>
          <pc:sldMk cId="732818009" sldId="999"/>
        </pc:sldMkLst>
      </pc:sldChg>
      <pc:sldChg chg="del">
        <pc:chgData name="考 张" userId="87b8017596393203" providerId="LiveId" clId="{21CF5537-8718-461C-AA93-7F8E3552AD9A}" dt="2024-04-23T13:13:17.563" v="102" actId="2696"/>
        <pc:sldMkLst>
          <pc:docMk/>
          <pc:sldMk cId="0" sldId="1000"/>
        </pc:sldMkLst>
      </pc:sldChg>
      <pc:sldChg chg="del">
        <pc:chgData name="考 张" userId="87b8017596393203" providerId="LiveId" clId="{21CF5537-8718-461C-AA93-7F8E3552AD9A}" dt="2024-04-23T12:53:26.564" v="55" actId="2696"/>
        <pc:sldMkLst>
          <pc:docMk/>
          <pc:sldMk cId="309921120" sldId="1000"/>
        </pc:sldMkLst>
      </pc:sldChg>
      <pc:sldChg chg="del">
        <pc:chgData name="考 张" userId="87b8017596393203" providerId="LiveId" clId="{21CF5537-8718-461C-AA93-7F8E3552AD9A}" dt="2024-04-23T13:12:53.848" v="98" actId="2696"/>
        <pc:sldMkLst>
          <pc:docMk/>
          <pc:sldMk cId="0" sldId="1001"/>
        </pc:sldMkLst>
      </pc:sldChg>
      <pc:sldChg chg="del">
        <pc:chgData name="考 张" userId="87b8017596393203" providerId="LiveId" clId="{21CF5537-8718-461C-AA93-7F8E3552AD9A}" dt="2024-04-23T12:53:26.564" v="55" actId="2696"/>
        <pc:sldMkLst>
          <pc:docMk/>
          <pc:sldMk cId="138010069" sldId="1001"/>
        </pc:sldMkLst>
      </pc:sldChg>
      <pc:sldChg chg="del">
        <pc:chgData name="考 张" userId="87b8017596393203" providerId="LiveId" clId="{21CF5537-8718-461C-AA93-7F8E3552AD9A}" dt="2024-04-23T12:53:26.564" v="55" actId="2696"/>
        <pc:sldMkLst>
          <pc:docMk/>
          <pc:sldMk cId="1711670363" sldId="1002"/>
        </pc:sldMkLst>
      </pc:sldChg>
      <pc:sldChg chg="del">
        <pc:chgData name="考 张" userId="87b8017596393203" providerId="LiveId" clId="{21CF5537-8718-461C-AA93-7F8E3552AD9A}" dt="2024-04-23T13:12:53.848" v="98" actId="2696"/>
        <pc:sldMkLst>
          <pc:docMk/>
          <pc:sldMk cId="3196172714" sldId="1002"/>
        </pc:sldMkLst>
      </pc:sldChg>
      <pc:sldChg chg="del">
        <pc:chgData name="考 张" userId="87b8017596393203" providerId="LiveId" clId="{21CF5537-8718-461C-AA93-7F8E3552AD9A}" dt="2024-04-23T12:58:43.611" v="56" actId="2696"/>
        <pc:sldMkLst>
          <pc:docMk/>
          <pc:sldMk cId="4267945808" sldId="1002"/>
        </pc:sldMkLst>
      </pc:sldChg>
      <pc:sldChg chg="del">
        <pc:chgData name="考 张" userId="87b8017596393203" providerId="LiveId" clId="{21CF5537-8718-461C-AA93-7F8E3552AD9A}" dt="2024-04-23T12:59:27.167" v="60" actId="2696"/>
        <pc:sldMkLst>
          <pc:docMk/>
          <pc:sldMk cId="0" sldId="1003"/>
        </pc:sldMkLst>
      </pc:sldChg>
      <pc:sldChg chg="del">
        <pc:chgData name="考 张" userId="87b8017596393203" providerId="LiveId" clId="{21CF5537-8718-461C-AA93-7F8E3552AD9A}" dt="2024-04-23T12:53:26.564" v="55" actId="2696"/>
        <pc:sldMkLst>
          <pc:docMk/>
          <pc:sldMk cId="2068591649" sldId="1003"/>
        </pc:sldMkLst>
      </pc:sldChg>
      <pc:sldChg chg="del">
        <pc:chgData name="考 张" userId="87b8017596393203" providerId="LiveId" clId="{21CF5537-8718-461C-AA93-7F8E3552AD9A}" dt="2024-04-23T13:12:53.848" v="98" actId="2696"/>
        <pc:sldMkLst>
          <pc:docMk/>
          <pc:sldMk cId="2262416477" sldId="1003"/>
        </pc:sldMkLst>
      </pc:sldChg>
      <pc:sldChg chg="del">
        <pc:chgData name="考 张" userId="87b8017596393203" providerId="LiveId" clId="{21CF5537-8718-461C-AA93-7F8E3552AD9A}" dt="2024-04-23T12:53:26.564" v="55" actId="2696"/>
        <pc:sldMkLst>
          <pc:docMk/>
          <pc:sldMk cId="2693628485" sldId="1004"/>
        </pc:sldMkLst>
      </pc:sldChg>
      <pc:sldChg chg="modSp mod">
        <pc:chgData name="考 张" userId="87b8017596393203" providerId="LiveId" clId="{21CF5537-8718-461C-AA93-7F8E3552AD9A}" dt="2024-04-23T13:08:57.857" v="73"/>
        <pc:sldMkLst>
          <pc:docMk/>
          <pc:sldMk cId="0" sldId="1005"/>
        </pc:sldMkLst>
        <pc:spChg chg="mod">
          <ac:chgData name="考 张" userId="87b8017596393203" providerId="LiveId" clId="{21CF5537-8718-461C-AA93-7F8E3552AD9A}" dt="2024-04-23T13:08:57.857" v="73"/>
          <ac:spMkLst>
            <pc:docMk/>
            <pc:sldMk cId="0" sldId="1005"/>
            <ac:spMk id="3" creationId="{00000000-0000-0000-0000-000000000000}"/>
          </ac:spMkLst>
        </pc:spChg>
      </pc:sldChg>
      <pc:sldChg chg="del">
        <pc:chgData name="考 张" userId="87b8017596393203" providerId="LiveId" clId="{21CF5537-8718-461C-AA93-7F8E3552AD9A}" dt="2024-04-23T12:53:26.564" v="55" actId="2696"/>
        <pc:sldMkLst>
          <pc:docMk/>
          <pc:sldMk cId="949844922" sldId="1005"/>
        </pc:sldMkLst>
      </pc:sldChg>
      <pc:sldChg chg="del">
        <pc:chgData name="考 张" userId="87b8017596393203" providerId="LiveId" clId="{21CF5537-8718-461C-AA93-7F8E3552AD9A}" dt="2024-04-23T12:53:26.564" v="55" actId="2696"/>
        <pc:sldMkLst>
          <pc:docMk/>
          <pc:sldMk cId="1710621661" sldId="1006"/>
        </pc:sldMkLst>
      </pc:sldChg>
      <pc:sldChg chg="del">
        <pc:chgData name="考 张" userId="87b8017596393203" providerId="LiveId" clId="{21CF5537-8718-461C-AA93-7F8E3552AD9A}" dt="2024-04-23T13:12:03.743" v="94" actId="2696"/>
        <pc:sldMkLst>
          <pc:docMk/>
          <pc:sldMk cId="0" sldId="1007"/>
        </pc:sldMkLst>
      </pc:sldChg>
      <pc:sldChg chg="add del">
        <pc:chgData name="考 张" userId="87b8017596393203" providerId="LiveId" clId="{21CF5537-8718-461C-AA93-7F8E3552AD9A}" dt="2024-04-23T12:50:32.679" v="41" actId="2890"/>
        <pc:sldMkLst>
          <pc:docMk/>
          <pc:sldMk cId="2087443875" sldId="1007"/>
        </pc:sldMkLst>
      </pc:sldChg>
      <pc:sldChg chg="add del replId">
        <pc:chgData name="考 张" userId="87b8017596393203" providerId="LiveId" clId="{21CF5537-8718-461C-AA93-7F8E3552AD9A}" dt="2024-04-23T12:50:32.679" v="41" actId="2890"/>
        <pc:sldMkLst>
          <pc:docMk/>
          <pc:sldMk cId="1183652527" sldId="1008"/>
        </pc:sldMkLst>
      </pc:sldChg>
      <pc:sldChg chg="add del replId">
        <pc:chgData name="考 张" userId="87b8017596393203" providerId="LiveId" clId="{21CF5537-8718-461C-AA93-7F8E3552AD9A}" dt="2024-04-23T12:50:32.679" v="41" actId="2890"/>
        <pc:sldMkLst>
          <pc:docMk/>
          <pc:sldMk cId="1320709106" sldId="1009"/>
        </pc:sldMkLst>
      </pc:sldChg>
      <pc:sldChg chg="del">
        <pc:chgData name="考 张" userId="87b8017596393203" providerId="LiveId" clId="{21CF5537-8718-461C-AA93-7F8E3552AD9A}" dt="2024-04-23T13:12:20.847" v="95" actId="2696"/>
        <pc:sldMkLst>
          <pc:docMk/>
          <pc:sldMk cId="0" sldId="1010"/>
        </pc:sldMkLst>
      </pc:sldChg>
      <pc:sldChg chg="add del replId">
        <pc:chgData name="考 张" userId="87b8017596393203" providerId="LiveId" clId="{21CF5537-8718-461C-AA93-7F8E3552AD9A}" dt="2024-04-23T12:50:32.679" v="41" actId="2890"/>
        <pc:sldMkLst>
          <pc:docMk/>
          <pc:sldMk cId="2077473715" sldId="1010"/>
        </pc:sldMkLst>
      </pc:sldChg>
      <pc:sldChg chg="del">
        <pc:chgData name="考 张" userId="87b8017596393203" providerId="LiveId" clId="{21CF5537-8718-461C-AA93-7F8E3552AD9A}" dt="2024-04-23T13:12:53.848" v="98" actId="2696"/>
        <pc:sldMkLst>
          <pc:docMk/>
          <pc:sldMk cId="0" sldId="1011"/>
        </pc:sldMkLst>
      </pc:sldChg>
      <pc:sldChg chg="modSp mod">
        <pc:chgData name="考 张" userId="87b8017596393203" providerId="LiveId" clId="{21CF5537-8718-461C-AA93-7F8E3552AD9A}" dt="2024-04-23T13:41:01.149" v="108"/>
        <pc:sldMkLst>
          <pc:docMk/>
          <pc:sldMk cId="0" sldId="1014"/>
        </pc:sldMkLst>
        <pc:spChg chg="mod">
          <ac:chgData name="考 张" userId="87b8017596393203" providerId="LiveId" clId="{21CF5537-8718-461C-AA93-7F8E3552AD9A}" dt="2024-04-23T13:41:01.149" v="108"/>
          <ac:spMkLst>
            <pc:docMk/>
            <pc:sldMk cId="0" sldId="1014"/>
            <ac:spMk id="3" creationId="{00000000-0000-0000-0000-000000000000}"/>
          </ac:spMkLst>
        </pc:spChg>
      </pc:sldChg>
      <pc:sldChg chg="del">
        <pc:chgData name="考 张" userId="87b8017596393203" providerId="LiveId" clId="{21CF5537-8718-461C-AA93-7F8E3552AD9A}" dt="2024-04-23T13:13:00.511" v="99" actId="2696"/>
        <pc:sldMkLst>
          <pc:docMk/>
          <pc:sldMk cId="2130152939" sldId="1014"/>
        </pc:sldMkLst>
      </pc:sldChg>
      <pc:sldChg chg="del">
        <pc:chgData name="考 张" userId="87b8017596393203" providerId="LiveId" clId="{21CF5537-8718-461C-AA93-7F8E3552AD9A}" dt="2024-04-23T13:13:17.563" v="102" actId="2696"/>
        <pc:sldMkLst>
          <pc:docMk/>
          <pc:sldMk cId="3251782013" sldId="1015"/>
        </pc:sldMkLst>
      </pc:sldChg>
      <pc:sldChg chg="del">
        <pc:chgData name="考 张" userId="87b8017596393203" providerId="LiveId" clId="{21CF5537-8718-461C-AA93-7F8E3552AD9A}" dt="2024-04-23T13:43:48.206" v="123" actId="2696"/>
        <pc:sldMkLst>
          <pc:docMk/>
          <pc:sldMk cId="581814625" sldId="1017"/>
        </pc:sldMkLst>
      </pc:sldChg>
      <pc:sldChg chg="del">
        <pc:chgData name="考 张" userId="87b8017596393203" providerId="LiveId" clId="{21CF5537-8718-461C-AA93-7F8E3552AD9A}" dt="2024-04-23T13:43:54.233" v="124" actId="2696"/>
        <pc:sldMkLst>
          <pc:docMk/>
          <pc:sldMk cId="3246098255" sldId="1018"/>
        </pc:sldMkLst>
      </pc:sldChg>
      <pc:sldChg chg="del">
        <pc:chgData name="考 张" userId="87b8017596393203" providerId="LiveId" clId="{21CF5537-8718-461C-AA93-7F8E3552AD9A}" dt="2024-04-23T13:44:15.505" v="126" actId="2696"/>
        <pc:sldMkLst>
          <pc:docMk/>
          <pc:sldMk cId="3649928486" sldId="1019"/>
        </pc:sldMkLst>
      </pc:sldChg>
      <pc:sldChg chg="del">
        <pc:chgData name="考 张" userId="87b8017596393203" providerId="LiveId" clId="{21CF5537-8718-461C-AA93-7F8E3552AD9A}" dt="2024-04-23T13:44:37.707" v="127" actId="2696"/>
        <pc:sldMkLst>
          <pc:docMk/>
          <pc:sldMk cId="3189165190" sldId="1020"/>
        </pc:sldMkLst>
      </pc:sldChg>
      <pc:sldChg chg="del">
        <pc:chgData name="考 张" userId="87b8017596393203" providerId="LiveId" clId="{21CF5537-8718-461C-AA93-7F8E3552AD9A}" dt="2024-04-23T13:45:20.022" v="131" actId="2696"/>
        <pc:sldMkLst>
          <pc:docMk/>
          <pc:sldMk cId="1769356462" sldId="1021"/>
        </pc:sldMkLst>
      </pc:sldChg>
      <pc:sldChg chg="del">
        <pc:chgData name="考 张" userId="87b8017596393203" providerId="LiveId" clId="{21CF5537-8718-461C-AA93-7F8E3552AD9A}" dt="2024-04-23T13:45:20.022" v="131" actId="2696"/>
        <pc:sldMkLst>
          <pc:docMk/>
          <pc:sldMk cId="3744594272" sldId="1022"/>
        </pc:sldMkLst>
      </pc:sldChg>
      <pc:sldMasterChg chg="del delSldLayout">
        <pc:chgData name="考 张" userId="87b8017596393203" providerId="LiveId" clId="{21CF5537-8718-461C-AA93-7F8E3552AD9A}" dt="2024-04-23T12:38:17.954" v="30" actId="2696"/>
        <pc:sldMasterMkLst>
          <pc:docMk/>
          <pc:sldMasterMk cId="798110541" sldId="2147483710"/>
        </pc:sldMasterMkLst>
        <pc:sldLayoutChg chg="del">
          <pc:chgData name="考 张" userId="87b8017596393203" providerId="LiveId" clId="{21CF5537-8718-461C-AA93-7F8E3552AD9A}" dt="2024-04-23T12:38:17.954" v="30" actId="2696"/>
          <pc:sldLayoutMkLst>
            <pc:docMk/>
            <pc:sldMasterMk cId="798110541" sldId="2147483710"/>
            <pc:sldLayoutMk cId="3969706343" sldId="2147483711"/>
          </pc:sldLayoutMkLst>
        </pc:sldLayoutChg>
        <pc:sldLayoutChg chg="del">
          <pc:chgData name="考 张" userId="87b8017596393203" providerId="LiveId" clId="{21CF5537-8718-461C-AA93-7F8E3552AD9A}" dt="2024-04-23T12:38:17.954" v="30" actId="2696"/>
          <pc:sldLayoutMkLst>
            <pc:docMk/>
            <pc:sldMasterMk cId="798110541" sldId="2147483710"/>
            <pc:sldLayoutMk cId="2488304875" sldId="2147483712"/>
          </pc:sldLayoutMkLst>
        </pc:sldLayoutChg>
        <pc:sldLayoutChg chg="del">
          <pc:chgData name="考 张" userId="87b8017596393203" providerId="LiveId" clId="{21CF5537-8718-461C-AA93-7F8E3552AD9A}" dt="2024-04-23T12:38:17.954" v="30" actId="2696"/>
          <pc:sldLayoutMkLst>
            <pc:docMk/>
            <pc:sldMasterMk cId="798110541" sldId="2147483710"/>
            <pc:sldLayoutMk cId="244581678" sldId="2147483713"/>
          </pc:sldLayoutMkLst>
        </pc:sldLayoutChg>
        <pc:sldLayoutChg chg="del">
          <pc:chgData name="考 张" userId="87b8017596393203" providerId="LiveId" clId="{21CF5537-8718-461C-AA93-7F8E3552AD9A}" dt="2024-04-23T12:38:17.954" v="30" actId="2696"/>
          <pc:sldLayoutMkLst>
            <pc:docMk/>
            <pc:sldMasterMk cId="798110541" sldId="2147483710"/>
            <pc:sldLayoutMk cId="1781994995" sldId="2147483714"/>
          </pc:sldLayoutMkLst>
        </pc:sldLayoutChg>
        <pc:sldLayoutChg chg="del">
          <pc:chgData name="考 张" userId="87b8017596393203" providerId="LiveId" clId="{21CF5537-8718-461C-AA93-7F8E3552AD9A}" dt="2024-04-23T12:38:17.954" v="30" actId="2696"/>
          <pc:sldLayoutMkLst>
            <pc:docMk/>
            <pc:sldMasterMk cId="798110541" sldId="2147483710"/>
            <pc:sldLayoutMk cId="729209299" sldId="2147483715"/>
          </pc:sldLayoutMkLst>
        </pc:sldLayoutChg>
        <pc:sldLayoutChg chg="del">
          <pc:chgData name="考 张" userId="87b8017596393203" providerId="LiveId" clId="{21CF5537-8718-461C-AA93-7F8E3552AD9A}" dt="2024-04-23T12:38:17.954" v="30" actId="2696"/>
          <pc:sldLayoutMkLst>
            <pc:docMk/>
            <pc:sldMasterMk cId="798110541" sldId="2147483710"/>
            <pc:sldLayoutMk cId="998167403" sldId="2147483716"/>
          </pc:sldLayoutMkLst>
        </pc:sldLayoutChg>
        <pc:sldLayoutChg chg="del">
          <pc:chgData name="考 张" userId="87b8017596393203" providerId="LiveId" clId="{21CF5537-8718-461C-AA93-7F8E3552AD9A}" dt="2024-04-23T12:38:17.954" v="30" actId="2696"/>
          <pc:sldLayoutMkLst>
            <pc:docMk/>
            <pc:sldMasterMk cId="798110541" sldId="2147483710"/>
            <pc:sldLayoutMk cId="3217867137" sldId="2147483717"/>
          </pc:sldLayoutMkLst>
        </pc:sldLayoutChg>
        <pc:sldLayoutChg chg="del">
          <pc:chgData name="考 张" userId="87b8017596393203" providerId="LiveId" clId="{21CF5537-8718-461C-AA93-7F8E3552AD9A}" dt="2024-04-23T12:38:17.954" v="30" actId="2696"/>
          <pc:sldLayoutMkLst>
            <pc:docMk/>
            <pc:sldMasterMk cId="798110541" sldId="2147483710"/>
            <pc:sldLayoutMk cId="593698886" sldId="2147483718"/>
          </pc:sldLayoutMkLst>
        </pc:sldLayoutChg>
        <pc:sldLayoutChg chg="del">
          <pc:chgData name="考 张" userId="87b8017596393203" providerId="LiveId" clId="{21CF5537-8718-461C-AA93-7F8E3552AD9A}" dt="2024-04-23T12:38:17.954" v="30" actId="2696"/>
          <pc:sldLayoutMkLst>
            <pc:docMk/>
            <pc:sldMasterMk cId="798110541" sldId="2147483710"/>
            <pc:sldLayoutMk cId="2311747027" sldId="2147483719"/>
          </pc:sldLayoutMkLst>
        </pc:sldLayoutChg>
        <pc:sldLayoutChg chg="del">
          <pc:chgData name="考 张" userId="87b8017596393203" providerId="LiveId" clId="{21CF5537-8718-461C-AA93-7F8E3552AD9A}" dt="2024-04-23T12:38:17.954" v="30" actId="2696"/>
          <pc:sldLayoutMkLst>
            <pc:docMk/>
            <pc:sldMasterMk cId="798110541" sldId="2147483710"/>
            <pc:sldLayoutMk cId="2632752312" sldId="2147483720"/>
          </pc:sldLayoutMkLst>
        </pc:sldLayoutChg>
        <pc:sldLayoutChg chg="del">
          <pc:chgData name="考 张" userId="87b8017596393203" providerId="LiveId" clId="{21CF5537-8718-461C-AA93-7F8E3552AD9A}" dt="2024-04-23T12:38:17.954" v="30" actId="2696"/>
          <pc:sldLayoutMkLst>
            <pc:docMk/>
            <pc:sldMasterMk cId="798110541" sldId="2147483710"/>
            <pc:sldLayoutMk cId="2388396979" sldId="2147483721"/>
          </pc:sldLayoutMkLst>
        </pc:sldLayoutChg>
        <pc:sldLayoutChg chg="del">
          <pc:chgData name="考 张" userId="87b8017596393203" providerId="LiveId" clId="{21CF5537-8718-461C-AA93-7F8E3552AD9A}" dt="2024-04-23T12:38:17.954" v="30" actId="2696"/>
          <pc:sldLayoutMkLst>
            <pc:docMk/>
            <pc:sldMasterMk cId="798110541" sldId="2147483710"/>
            <pc:sldLayoutMk cId="621884744" sldId="2147483722"/>
          </pc:sldLayoutMkLst>
        </pc:sldLayoutChg>
        <pc:sldLayoutChg chg="del">
          <pc:chgData name="考 张" userId="87b8017596393203" providerId="LiveId" clId="{21CF5537-8718-461C-AA93-7F8E3552AD9A}" dt="2024-04-23T12:38:17.954" v="30" actId="2696"/>
          <pc:sldLayoutMkLst>
            <pc:docMk/>
            <pc:sldMasterMk cId="798110541" sldId="2147483710"/>
            <pc:sldLayoutMk cId="1222241014" sldId="2147483723"/>
          </pc:sldLayoutMkLst>
        </pc:sldLayoutChg>
        <pc:sldLayoutChg chg="del">
          <pc:chgData name="考 张" userId="87b8017596393203" providerId="LiveId" clId="{21CF5537-8718-461C-AA93-7F8E3552AD9A}" dt="2024-04-23T12:38:17.954" v="30" actId="2696"/>
          <pc:sldLayoutMkLst>
            <pc:docMk/>
            <pc:sldMasterMk cId="798110541" sldId="2147483710"/>
            <pc:sldLayoutMk cId="1351961913" sldId="2147483724"/>
          </pc:sldLayoutMkLst>
        </pc:sldLayoutChg>
      </pc:sldMasterChg>
      <pc:sldMasterChg chg="del delSldLayout">
        <pc:chgData name="考 张" userId="87b8017596393203" providerId="LiveId" clId="{21CF5537-8718-461C-AA93-7F8E3552AD9A}" dt="2024-04-23T12:53:26.564" v="55" actId="2696"/>
        <pc:sldMasterMkLst>
          <pc:docMk/>
          <pc:sldMasterMk cId="3372328842" sldId="2147483750"/>
        </pc:sldMasterMkLst>
        <pc:sldLayoutChg chg="del">
          <pc:chgData name="考 张" userId="87b8017596393203" providerId="LiveId" clId="{21CF5537-8718-461C-AA93-7F8E3552AD9A}" dt="2024-04-23T12:53:26.564" v="55" actId="2696"/>
          <pc:sldLayoutMkLst>
            <pc:docMk/>
            <pc:sldMasterMk cId="3372328842" sldId="2147483750"/>
            <pc:sldLayoutMk cId="922595474" sldId="2147483751"/>
          </pc:sldLayoutMkLst>
        </pc:sldLayoutChg>
        <pc:sldLayoutChg chg="del">
          <pc:chgData name="考 张" userId="87b8017596393203" providerId="LiveId" clId="{21CF5537-8718-461C-AA93-7F8E3552AD9A}" dt="2024-04-23T12:53:26.564" v="55" actId="2696"/>
          <pc:sldLayoutMkLst>
            <pc:docMk/>
            <pc:sldMasterMk cId="3372328842" sldId="2147483750"/>
            <pc:sldLayoutMk cId="2505892240" sldId="2147483752"/>
          </pc:sldLayoutMkLst>
        </pc:sldLayoutChg>
        <pc:sldLayoutChg chg="del">
          <pc:chgData name="考 张" userId="87b8017596393203" providerId="LiveId" clId="{21CF5537-8718-461C-AA93-7F8E3552AD9A}" dt="2024-04-23T12:53:26.564" v="55" actId="2696"/>
          <pc:sldLayoutMkLst>
            <pc:docMk/>
            <pc:sldMasterMk cId="3372328842" sldId="2147483750"/>
            <pc:sldLayoutMk cId="1743696162" sldId="2147483753"/>
          </pc:sldLayoutMkLst>
        </pc:sldLayoutChg>
        <pc:sldLayoutChg chg="del">
          <pc:chgData name="考 张" userId="87b8017596393203" providerId="LiveId" clId="{21CF5537-8718-461C-AA93-7F8E3552AD9A}" dt="2024-04-23T12:53:26.564" v="55" actId="2696"/>
          <pc:sldLayoutMkLst>
            <pc:docMk/>
            <pc:sldMasterMk cId="3372328842" sldId="2147483750"/>
            <pc:sldLayoutMk cId="3803160898" sldId="2147483754"/>
          </pc:sldLayoutMkLst>
        </pc:sldLayoutChg>
        <pc:sldLayoutChg chg="del">
          <pc:chgData name="考 张" userId="87b8017596393203" providerId="LiveId" clId="{21CF5537-8718-461C-AA93-7F8E3552AD9A}" dt="2024-04-23T12:53:26.564" v="55" actId="2696"/>
          <pc:sldLayoutMkLst>
            <pc:docMk/>
            <pc:sldMasterMk cId="3372328842" sldId="2147483750"/>
            <pc:sldLayoutMk cId="2793170237" sldId="2147483755"/>
          </pc:sldLayoutMkLst>
        </pc:sldLayoutChg>
        <pc:sldLayoutChg chg="del">
          <pc:chgData name="考 张" userId="87b8017596393203" providerId="LiveId" clId="{21CF5537-8718-461C-AA93-7F8E3552AD9A}" dt="2024-04-23T12:53:26.564" v="55" actId="2696"/>
          <pc:sldLayoutMkLst>
            <pc:docMk/>
            <pc:sldMasterMk cId="3372328842" sldId="2147483750"/>
            <pc:sldLayoutMk cId="2044786363" sldId="2147483756"/>
          </pc:sldLayoutMkLst>
        </pc:sldLayoutChg>
        <pc:sldLayoutChg chg="del">
          <pc:chgData name="考 张" userId="87b8017596393203" providerId="LiveId" clId="{21CF5537-8718-461C-AA93-7F8E3552AD9A}" dt="2024-04-23T12:53:26.564" v="55" actId="2696"/>
          <pc:sldLayoutMkLst>
            <pc:docMk/>
            <pc:sldMasterMk cId="3372328842" sldId="2147483750"/>
            <pc:sldLayoutMk cId="971712941" sldId="2147483757"/>
          </pc:sldLayoutMkLst>
        </pc:sldLayoutChg>
        <pc:sldLayoutChg chg="del">
          <pc:chgData name="考 张" userId="87b8017596393203" providerId="LiveId" clId="{21CF5537-8718-461C-AA93-7F8E3552AD9A}" dt="2024-04-23T12:53:26.564" v="55" actId="2696"/>
          <pc:sldLayoutMkLst>
            <pc:docMk/>
            <pc:sldMasterMk cId="3372328842" sldId="2147483750"/>
            <pc:sldLayoutMk cId="3964410450" sldId="2147483758"/>
          </pc:sldLayoutMkLst>
        </pc:sldLayoutChg>
        <pc:sldLayoutChg chg="del">
          <pc:chgData name="考 张" userId="87b8017596393203" providerId="LiveId" clId="{21CF5537-8718-461C-AA93-7F8E3552AD9A}" dt="2024-04-23T12:53:26.564" v="55" actId="2696"/>
          <pc:sldLayoutMkLst>
            <pc:docMk/>
            <pc:sldMasterMk cId="3372328842" sldId="2147483750"/>
            <pc:sldLayoutMk cId="2851155894" sldId="2147483759"/>
          </pc:sldLayoutMkLst>
        </pc:sldLayoutChg>
        <pc:sldLayoutChg chg="del">
          <pc:chgData name="考 张" userId="87b8017596393203" providerId="LiveId" clId="{21CF5537-8718-461C-AA93-7F8E3552AD9A}" dt="2024-04-23T12:53:26.564" v="55" actId="2696"/>
          <pc:sldLayoutMkLst>
            <pc:docMk/>
            <pc:sldMasterMk cId="3372328842" sldId="2147483750"/>
            <pc:sldLayoutMk cId="319863271" sldId="2147483760"/>
          </pc:sldLayoutMkLst>
        </pc:sldLayoutChg>
        <pc:sldLayoutChg chg="del">
          <pc:chgData name="考 张" userId="87b8017596393203" providerId="LiveId" clId="{21CF5537-8718-461C-AA93-7F8E3552AD9A}" dt="2024-04-23T12:53:26.564" v="55" actId="2696"/>
          <pc:sldLayoutMkLst>
            <pc:docMk/>
            <pc:sldMasterMk cId="3372328842" sldId="2147483750"/>
            <pc:sldLayoutMk cId="2310264821" sldId="2147483761"/>
          </pc:sldLayoutMkLst>
        </pc:sldLayoutChg>
      </pc:sldMasterChg>
      <pc:sldMasterChg chg="del delSldLayout">
        <pc:chgData name="考 张" userId="87b8017596393203" providerId="LiveId" clId="{21CF5537-8718-461C-AA93-7F8E3552AD9A}" dt="2024-04-23T12:58:43.611" v="56" actId="2696"/>
        <pc:sldMasterMkLst>
          <pc:docMk/>
          <pc:sldMasterMk cId="2202598077" sldId="2147483755"/>
        </pc:sldMasterMkLst>
        <pc:sldLayoutChg chg="del">
          <pc:chgData name="考 张" userId="87b8017596393203" providerId="LiveId" clId="{21CF5537-8718-461C-AA93-7F8E3552AD9A}" dt="2024-04-23T12:58:43.611" v="56" actId="2696"/>
          <pc:sldLayoutMkLst>
            <pc:docMk/>
            <pc:sldMasterMk cId="2202598077" sldId="2147483755"/>
            <pc:sldLayoutMk cId="3326232345" sldId="2147483756"/>
          </pc:sldLayoutMkLst>
        </pc:sldLayoutChg>
        <pc:sldLayoutChg chg="del">
          <pc:chgData name="考 张" userId="87b8017596393203" providerId="LiveId" clId="{21CF5537-8718-461C-AA93-7F8E3552AD9A}" dt="2024-04-23T12:58:43.611" v="56" actId="2696"/>
          <pc:sldLayoutMkLst>
            <pc:docMk/>
            <pc:sldMasterMk cId="2202598077" sldId="2147483755"/>
            <pc:sldLayoutMk cId="3589440648" sldId="2147483757"/>
          </pc:sldLayoutMkLst>
        </pc:sldLayoutChg>
        <pc:sldLayoutChg chg="del">
          <pc:chgData name="考 张" userId="87b8017596393203" providerId="LiveId" clId="{21CF5537-8718-461C-AA93-7F8E3552AD9A}" dt="2024-04-23T12:58:43.611" v="56" actId="2696"/>
          <pc:sldLayoutMkLst>
            <pc:docMk/>
            <pc:sldMasterMk cId="2202598077" sldId="2147483755"/>
            <pc:sldLayoutMk cId="1590017825" sldId="2147483758"/>
          </pc:sldLayoutMkLst>
        </pc:sldLayoutChg>
        <pc:sldLayoutChg chg="del">
          <pc:chgData name="考 张" userId="87b8017596393203" providerId="LiveId" clId="{21CF5537-8718-461C-AA93-7F8E3552AD9A}" dt="2024-04-23T12:58:43.611" v="56" actId="2696"/>
          <pc:sldLayoutMkLst>
            <pc:docMk/>
            <pc:sldMasterMk cId="2202598077" sldId="2147483755"/>
            <pc:sldLayoutMk cId="3325953937" sldId="2147483759"/>
          </pc:sldLayoutMkLst>
        </pc:sldLayoutChg>
        <pc:sldLayoutChg chg="del">
          <pc:chgData name="考 张" userId="87b8017596393203" providerId="LiveId" clId="{21CF5537-8718-461C-AA93-7F8E3552AD9A}" dt="2024-04-23T12:58:43.611" v="56" actId="2696"/>
          <pc:sldLayoutMkLst>
            <pc:docMk/>
            <pc:sldMasterMk cId="2202598077" sldId="2147483755"/>
            <pc:sldLayoutMk cId="2395285331" sldId="2147483760"/>
          </pc:sldLayoutMkLst>
        </pc:sldLayoutChg>
        <pc:sldLayoutChg chg="del">
          <pc:chgData name="考 张" userId="87b8017596393203" providerId="LiveId" clId="{21CF5537-8718-461C-AA93-7F8E3552AD9A}" dt="2024-04-23T12:58:43.611" v="56" actId="2696"/>
          <pc:sldLayoutMkLst>
            <pc:docMk/>
            <pc:sldMasterMk cId="2202598077" sldId="2147483755"/>
            <pc:sldLayoutMk cId="431496027" sldId="2147483761"/>
          </pc:sldLayoutMkLst>
        </pc:sldLayoutChg>
        <pc:sldLayoutChg chg="del">
          <pc:chgData name="考 张" userId="87b8017596393203" providerId="LiveId" clId="{21CF5537-8718-461C-AA93-7F8E3552AD9A}" dt="2024-04-23T12:58:43.611" v="56" actId="2696"/>
          <pc:sldLayoutMkLst>
            <pc:docMk/>
            <pc:sldMasterMk cId="2202598077" sldId="2147483755"/>
            <pc:sldLayoutMk cId="389604517" sldId="2147483762"/>
          </pc:sldLayoutMkLst>
        </pc:sldLayoutChg>
        <pc:sldLayoutChg chg="del">
          <pc:chgData name="考 张" userId="87b8017596393203" providerId="LiveId" clId="{21CF5537-8718-461C-AA93-7F8E3552AD9A}" dt="2024-04-23T12:58:43.611" v="56" actId="2696"/>
          <pc:sldLayoutMkLst>
            <pc:docMk/>
            <pc:sldMasterMk cId="2202598077" sldId="2147483755"/>
            <pc:sldLayoutMk cId="2240999019" sldId="2147483763"/>
          </pc:sldLayoutMkLst>
        </pc:sldLayoutChg>
        <pc:sldLayoutChg chg="del">
          <pc:chgData name="考 张" userId="87b8017596393203" providerId="LiveId" clId="{21CF5537-8718-461C-AA93-7F8E3552AD9A}" dt="2024-04-23T12:58:43.611" v="56" actId="2696"/>
          <pc:sldLayoutMkLst>
            <pc:docMk/>
            <pc:sldMasterMk cId="2202598077" sldId="2147483755"/>
            <pc:sldLayoutMk cId="1588515801" sldId="2147483764"/>
          </pc:sldLayoutMkLst>
        </pc:sldLayoutChg>
        <pc:sldLayoutChg chg="del">
          <pc:chgData name="考 张" userId="87b8017596393203" providerId="LiveId" clId="{21CF5537-8718-461C-AA93-7F8E3552AD9A}" dt="2024-04-23T12:58:43.611" v="56" actId="2696"/>
          <pc:sldLayoutMkLst>
            <pc:docMk/>
            <pc:sldMasterMk cId="2202598077" sldId="2147483755"/>
            <pc:sldLayoutMk cId="1854375449" sldId="2147483765"/>
          </pc:sldLayoutMkLst>
        </pc:sldLayoutChg>
        <pc:sldLayoutChg chg="del">
          <pc:chgData name="考 张" userId="87b8017596393203" providerId="LiveId" clId="{21CF5537-8718-461C-AA93-7F8E3552AD9A}" dt="2024-04-23T12:58:43.611" v="56" actId="2696"/>
          <pc:sldLayoutMkLst>
            <pc:docMk/>
            <pc:sldMasterMk cId="2202598077" sldId="2147483755"/>
            <pc:sldLayoutMk cId="2770222830" sldId="2147483766"/>
          </pc:sldLayoutMkLst>
        </pc:sldLayoutChg>
        <pc:sldLayoutChg chg="del">
          <pc:chgData name="考 张" userId="87b8017596393203" providerId="LiveId" clId="{21CF5537-8718-461C-AA93-7F8E3552AD9A}" dt="2024-04-23T12:58:43.611" v="56" actId="2696"/>
          <pc:sldLayoutMkLst>
            <pc:docMk/>
            <pc:sldMasterMk cId="2202598077" sldId="2147483755"/>
            <pc:sldLayoutMk cId="2702431782" sldId="2147483767"/>
          </pc:sldLayoutMkLst>
        </pc:sldLayoutChg>
        <pc:sldLayoutChg chg="del">
          <pc:chgData name="考 张" userId="87b8017596393203" providerId="LiveId" clId="{21CF5537-8718-461C-AA93-7F8E3552AD9A}" dt="2024-04-23T12:58:43.611" v="56" actId="2696"/>
          <pc:sldLayoutMkLst>
            <pc:docMk/>
            <pc:sldMasterMk cId="2202598077" sldId="2147483755"/>
            <pc:sldLayoutMk cId="1341567464" sldId="2147483768"/>
          </pc:sldLayoutMkLst>
        </pc:sldLayoutChg>
        <pc:sldLayoutChg chg="del">
          <pc:chgData name="考 张" userId="87b8017596393203" providerId="LiveId" clId="{21CF5537-8718-461C-AA93-7F8E3552AD9A}" dt="2024-04-23T12:58:43.611" v="56" actId="2696"/>
          <pc:sldLayoutMkLst>
            <pc:docMk/>
            <pc:sldMasterMk cId="2202598077" sldId="2147483755"/>
            <pc:sldLayoutMk cId="2436489376" sldId="2147483769"/>
          </pc:sldLayoutMkLst>
        </pc:sldLayoutChg>
        <pc:sldLayoutChg chg="del">
          <pc:chgData name="考 张" userId="87b8017596393203" providerId="LiveId" clId="{21CF5537-8718-461C-AA93-7F8E3552AD9A}" dt="2024-04-23T12:58:43.611" v="56" actId="2696"/>
          <pc:sldLayoutMkLst>
            <pc:docMk/>
            <pc:sldMasterMk cId="2202598077" sldId="2147483755"/>
            <pc:sldLayoutMk cId="3586693467" sldId="2147483770"/>
          </pc:sldLayoutMkLst>
        </pc:sldLayoutChg>
      </pc:sldMasterChg>
      <pc:sldMasterChg chg="del delSldLayout">
        <pc:chgData name="考 张" userId="87b8017596393203" providerId="LiveId" clId="{21CF5537-8718-461C-AA93-7F8E3552AD9A}" dt="2024-04-23T13:44:37.707" v="127" actId="2696"/>
        <pc:sldMasterMkLst>
          <pc:docMk/>
          <pc:sldMasterMk cId="1920336173" sldId="2147483802"/>
        </pc:sldMasterMkLst>
        <pc:sldLayoutChg chg="del">
          <pc:chgData name="考 张" userId="87b8017596393203" providerId="LiveId" clId="{21CF5537-8718-461C-AA93-7F8E3552AD9A}" dt="2024-04-23T13:44:37.707" v="127" actId="2696"/>
          <pc:sldLayoutMkLst>
            <pc:docMk/>
            <pc:sldMasterMk cId="1920336173" sldId="2147483802"/>
            <pc:sldLayoutMk cId="1400606061" sldId="2147483803"/>
          </pc:sldLayoutMkLst>
        </pc:sldLayoutChg>
        <pc:sldLayoutChg chg="del">
          <pc:chgData name="考 张" userId="87b8017596393203" providerId="LiveId" clId="{21CF5537-8718-461C-AA93-7F8E3552AD9A}" dt="2024-04-23T13:44:37.707" v="127" actId="2696"/>
          <pc:sldLayoutMkLst>
            <pc:docMk/>
            <pc:sldMasterMk cId="1920336173" sldId="2147483802"/>
            <pc:sldLayoutMk cId="2634489084" sldId="2147483804"/>
          </pc:sldLayoutMkLst>
        </pc:sldLayoutChg>
        <pc:sldLayoutChg chg="del">
          <pc:chgData name="考 张" userId="87b8017596393203" providerId="LiveId" clId="{21CF5537-8718-461C-AA93-7F8E3552AD9A}" dt="2024-04-23T13:44:37.707" v="127" actId="2696"/>
          <pc:sldLayoutMkLst>
            <pc:docMk/>
            <pc:sldMasterMk cId="1920336173" sldId="2147483802"/>
            <pc:sldLayoutMk cId="2246471571" sldId="2147483805"/>
          </pc:sldLayoutMkLst>
        </pc:sldLayoutChg>
        <pc:sldLayoutChg chg="del">
          <pc:chgData name="考 张" userId="87b8017596393203" providerId="LiveId" clId="{21CF5537-8718-461C-AA93-7F8E3552AD9A}" dt="2024-04-23T13:44:37.707" v="127" actId="2696"/>
          <pc:sldLayoutMkLst>
            <pc:docMk/>
            <pc:sldMasterMk cId="1920336173" sldId="2147483802"/>
            <pc:sldLayoutMk cId="2987528793" sldId="2147483806"/>
          </pc:sldLayoutMkLst>
        </pc:sldLayoutChg>
        <pc:sldLayoutChg chg="del">
          <pc:chgData name="考 张" userId="87b8017596393203" providerId="LiveId" clId="{21CF5537-8718-461C-AA93-7F8E3552AD9A}" dt="2024-04-23T13:44:37.707" v="127" actId="2696"/>
          <pc:sldLayoutMkLst>
            <pc:docMk/>
            <pc:sldMasterMk cId="1920336173" sldId="2147483802"/>
            <pc:sldLayoutMk cId="52390479" sldId="2147483807"/>
          </pc:sldLayoutMkLst>
        </pc:sldLayoutChg>
        <pc:sldLayoutChg chg="del">
          <pc:chgData name="考 张" userId="87b8017596393203" providerId="LiveId" clId="{21CF5537-8718-461C-AA93-7F8E3552AD9A}" dt="2024-04-23T13:44:37.707" v="127" actId="2696"/>
          <pc:sldLayoutMkLst>
            <pc:docMk/>
            <pc:sldMasterMk cId="1920336173" sldId="2147483802"/>
            <pc:sldLayoutMk cId="4093049766" sldId="2147483808"/>
          </pc:sldLayoutMkLst>
        </pc:sldLayoutChg>
        <pc:sldLayoutChg chg="del">
          <pc:chgData name="考 张" userId="87b8017596393203" providerId="LiveId" clId="{21CF5537-8718-461C-AA93-7F8E3552AD9A}" dt="2024-04-23T13:44:37.707" v="127" actId="2696"/>
          <pc:sldLayoutMkLst>
            <pc:docMk/>
            <pc:sldMasterMk cId="1920336173" sldId="2147483802"/>
            <pc:sldLayoutMk cId="3282438121" sldId="2147483809"/>
          </pc:sldLayoutMkLst>
        </pc:sldLayoutChg>
        <pc:sldLayoutChg chg="del">
          <pc:chgData name="考 张" userId="87b8017596393203" providerId="LiveId" clId="{21CF5537-8718-461C-AA93-7F8E3552AD9A}" dt="2024-04-23T13:44:37.707" v="127" actId="2696"/>
          <pc:sldLayoutMkLst>
            <pc:docMk/>
            <pc:sldMasterMk cId="1920336173" sldId="2147483802"/>
            <pc:sldLayoutMk cId="2506873875" sldId="2147483810"/>
          </pc:sldLayoutMkLst>
        </pc:sldLayoutChg>
        <pc:sldLayoutChg chg="del">
          <pc:chgData name="考 张" userId="87b8017596393203" providerId="LiveId" clId="{21CF5537-8718-461C-AA93-7F8E3552AD9A}" dt="2024-04-23T13:44:37.707" v="127" actId="2696"/>
          <pc:sldLayoutMkLst>
            <pc:docMk/>
            <pc:sldMasterMk cId="1920336173" sldId="2147483802"/>
            <pc:sldLayoutMk cId="1018473704" sldId="2147483811"/>
          </pc:sldLayoutMkLst>
        </pc:sldLayoutChg>
        <pc:sldLayoutChg chg="del">
          <pc:chgData name="考 张" userId="87b8017596393203" providerId="LiveId" clId="{21CF5537-8718-461C-AA93-7F8E3552AD9A}" dt="2024-04-23T13:44:37.707" v="127" actId="2696"/>
          <pc:sldLayoutMkLst>
            <pc:docMk/>
            <pc:sldMasterMk cId="1920336173" sldId="2147483802"/>
            <pc:sldLayoutMk cId="1494510634" sldId="2147483812"/>
          </pc:sldLayoutMkLst>
        </pc:sldLayoutChg>
        <pc:sldLayoutChg chg="del">
          <pc:chgData name="考 张" userId="87b8017596393203" providerId="LiveId" clId="{21CF5537-8718-461C-AA93-7F8E3552AD9A}" dt="2024-04-23T13:44:37.707" v="127" actId="2696"/>
          <pc:sldLayoutMkLst>
            <pc:docMk/>
            <pc:sldMasterMk cId="1920336173" sldId="2147483802"/>
            <pc:sldLayoutMk cId="2415358717" sldId="2147483813"/>
          </pc:sldLayoutMkLst>
        </pc:sldLayoutChg>
      </pc:sldMasterChg>
    </pc:docChg>
  </pc:docChgLst>
  <pc:docChgLst>
    <pc:chgData name="考 张" userId="87b8017596393203" providerId="LiveId" clId="{D42C69AF-C1E6-483B-A450-7DCDAE8A9C7D}"/>
    <pc:docChg chg="modSld">
      <pc:chgData name="考 张" userId="87b8017596393203" providerId="LiveId" clId="{D42C69AF-C1E6-483B-A450-7DCDAE8A9C7D}" dt="2024-06-19T07:08:22.124" v="4"/>
      <pc:docMkLst>
        <pc:docMk/>
      </pc:docMkLst>
      <pc:sldChg chg="modSp mod">
        <pc:chgData name="考 张" userId="87b8017596393203" providerId="LiveId" clId="{D42C69AF-C1E6-483B-A450-7DCDAE8A9C7D}" dt="2024-06-19T07:08:22.124" v="4"/>
        <pc:sldMkLst>
          <pc:docMk/>
          <pc:sldMk cId="0" sldId="302"/>
        </pc:sldMkLst>
        <pc:spChg chg="mod">
          <ac:chgData name="考 张" userId="87b8017596393203" providerId="LiveId" clId="{D42C69AF-C1E6-483B-A450-7DCDAE8A9C7D}" dt="2024-06-19T07:08:22.124" v="4"/>
          <ac:spMkLst>
            <pc:docMk/>
            <pc:sldMk cId="0" sldId="30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5A9AD-AD87-48C0-8E9D-99481987F253}" type="datetimeFigureOut">
              <a:rPr lang="zh-CN" altLang="en-US" smtClean="0"/>
              <a:t>2024/6/19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A54C2-C155-401B-88BE-B08BCC95FB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各位同学大家好，从这节课开始，我们将进入。。。</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的学习。</a:t>
            </a:r>
          </a:p>
          <a:p>
            <a:r>
              <a:rPr kumimoji="1" lang="zh-CN" altLang="en-US" dirty="0"/>
              <a:t>。</a:t>
            </a:r>
          </a:p>
        </p:txBody>
      </p:sp>
      <p:sp>
        <p:nvSpPr>
          <p:cNvPr id="4" name="幻灯片编号占位符 3"/>
          <p:cNvSpPr>
            <a:spLocks noGrp="1"/>
          </p:cNvSpPr>
          <p:nvPr>
            <p:ph type="sldNum" sz="quarter" idx="10"/>
          </p:nvPr>
        </p:nvSpPr>
        <p:spPr/>
        <p:txBody>
          <a:bodyPr/>
          <a:lstStyle/>
          <a:p>
            <a:fld id="{ADEA54C2-C155-401B-88BE-B08BCC95FB5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21A05-A735-87FF-8621-F8E9B3DE4E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600EF-4D92-4017-8A6B-8F9AE327DF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18FAA5-A381-0786-0EEC-EA34BC0D2065}"/>
              </a:ext>
            </a:extLst>
          </p:cNvPr>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a:extLst>
              <a:ext uri="{FF2B5EF4-FFF2-40B4-BE49-F238E27FC236}">
                <a16:creationId xmlns:a16="http://schemas.microsoft.com/office/drawing/2014/main" id="{10B20B9F-138B-43BD-0BA5-7ED3B1B453CF}"/>
              </a:ext>
            </a:extLst>
          </p:cNvPr>
          <p:cNvSpPr>
            <a:spLocks noGrp="1"/>
          </p:cNvSpPr>
          <p:nvPr>
            <p:ph type="sldNum" sz="quarter" idx="10"/>
          </p:nvPr>
        </p:nvSpPr>
        <p:spPr/>
        <p:txBody>
          <a:bodyPr/>
          <a:lstStyle/>
          <a:p>
            <a:fld id="{ADEA54C2-C155-401B-88BE-B08BCC95FB55}" type="slidenum">
              <a:rPr lang="zh-CN" altLang="en-US" smtClean="0"/>
              <a:t>10</a:t>
            </a:fld>
            <a:endParaRPr lang="zh-CN" altLang="en-US"/>
          </a:p>
        </p:txBody>
      </p:sp>
    </p:spTree>
    <p:extLst>
      <p:ext uri="{BB962C8B-B14F-4D97-AF65-F5344CB8AC3E}">
        <p14:creationId xmlns:p14="http://schemas.microsoft.com/office/powerpoint/2010/main" val="28729207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98549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真彩色、 伪彩色、 假彩色</a:t>
            </a:r>
          </a:p>
          <a:p>
            <a:r>
              <a:rPr lang="zh-CN" altLang="en-US" sz="1200">
                <a:latin typeface="黑体" panose="02010609060101010101" pitchFamily="49" charset="-122"/>
                <a:ea typeface="黑体" panose="02010609060101010101" pitchFamily="49" charset="-122"/>
                <a:cs typeface="Times New Roman" pitchFamily="18" charset="0"/>
              </a:rPr>
              <a:t>伪彩色映射</a:t>
            </a:r>
            <a:r>
              <a:rPr lang="zh-CN" altLang="en-US" sz="1200">
                <a:latin typeface="Times New Roman" pitchFamily="18" charset="0"/>
                <a:cs typeface="Times New Roman" pitchFamily="18" charset="0"/>
              </a:rPr>
              <a:t>根据特定的颜色查找表</a:t>
            </a:r>
            <a:r>
              <a:rPr lang="en-US" altLang="zh-CN" sz="1200">
                <a:latin typeface="Times New Roman" pitchFamily="18" charset="0"/>
                <a:cs typeface="Times New Roman" pitchFamily="18" charset="0"/>
              </a:rPr>
              <a:t>(CLUT)</a:t>
            </a:r>
            <a:r>
              <a:rPr lang="zh-CN" altLang="en-US" sz="1200">
                <a:latin typeface="Times New Roman" pitchFamily="18" charset="0"/>
                <a:cs typeface="Times New Roman" pitchFamily="18" charset="0"/>
              </a:rPr>
              <a:t>将灰度图像转换为彩色图像进行显示，从而将人眼难以区分的灰度差异转换为容易区分的色彩差异。</a:t>
            </a:r>
            <a:endParaRPr lang="en-US" altLang="zh-CN" sz="1200">
              <a:latin typeface="Times New Roman" pitchFamily="18" charset="0"/>
              <a:cs typeface="Times New Roman" pitchFamily="18" charset="0"/>
            </a:endParaRPr>
          </a:p>
          <a:p>
            <a:r>
              <a:rPr lang="zh-CN" altLang="en-US" sz="1200" b="0" i="0" kern="1200">
                <a:solidFill>
                  <a:schemeClr val="tx1"/>
                </a:solidFill>
                <a:effectLst/>
                <a:latin typeface="+mn-lt"/>
                <a:ea typeface="+mn-ea"/>
                <a:cs typeface="+mn-cs"/>
              </a:rPr>
              <a:t>假彩色是通过不同波段进行合成得到的彩色影像，不是肉眼观察得到的实际颜色。</a:t>
            </a:r>
            <a:br>
              <a:rPr lang="zh-CN" altLang="en-US"/>
            </a:br>
            <a:r>
              <a:rPr lang="zh-CN" altLang="en-US" sz="1200" b="0" i="0" kern="1200">
                <a:solidFill>
                  <a:schemeClr val="tx1"/>
                </a:solidFill>
                <a:effectLst/>
                <a:latin typeface="+mn-lt"/>
                <a:ea typeface="+mn-ea"/>
                <a:cs typeface="+mn-cs"/>
              </a:rPr>
              <a:t>伪彩色是在单波段影像或者全色影像上进行填色（比如像素赋值），得到的彩色影像。</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假彩色（</a:t>
            </a:r>
            <a:r>
              <a:rPr lang="en-US" altLang="zh-CN" sz="1200" b="0" i="0" kern="1200">
                <a:solidFill>
                  <a:schemeClr val="tx1"/>
                </a:solidFill>
                <a:effectLst/>
                <a:latin typeface="+mn-lt"/>
                <a:ea typeface="+mn-ea"/>
                <a:cs typeface="+mn-cs"/>
              </a:rPr>
              <a:t>false color</a:t>
            </a:r>
            <a:r>
              <a:rPr lang="zh-CN" altLang="en-US" sz="1200" b="0" i="0" kern="1200">
                <a:solidFill>
                  <a:schemeClr val="tx1"/>
                </a:solidFill>
                <a:effectLst/>
                <a:latin typeface="+mn-lt"/>
                <a:ea typeface="+mn-ea"/>
                <a:cs typeface="+mn-cs"/>
              </a:rPr>
              <a:t>）增强是将一幅彩色图像映射为另一幅彩色图像，从而达到增强彩色对比，使某些图像达到更加醒目的目的。</a:t>
            </a:r>
            <a:br>
              <a:rPr lang="zh-CN" altLang="en-US" sz="1200" b="0" i="0" kern="1200">
                <a:solidFill>
                  <a:schemeClr val="tx1"/>
                </a:solidFill>
                <a:effectLst/>
                <a:latin typeface="+mn-lt"/>
                <a:ea typeface="+mn-ea"/>
                <a:cs typeface="+mn-cs"/>
              </a:rPr>
            </a:br>
            <a:r>
              <a:rPr lang="zh-CN" altLang="en-US" sz="1200" b="1" i="0" kern="1200">
                <a:solidFill>
                  <a:schemeClr val="tx1"/>
                </a:solidFill>
                <a:effectLst/>
                <a:latin typeface="+mn-lt"/>
                <a:ea typeface="+mn-ea"/>
                <a:cs typeface="+mn-cs"/>
              </a:rPr>
              <a:t>伪彩色（</a:t>
            </a:r>
            <a:r>
              <a:rPr lang="en-US" altLang="zh-CN" sz="1200" b="1" i="0" kern="1200" err="1">
                <a:solidFill>
                  <a:schemeClr val="tx1"/>
                </a:solidFill>
                <a:effectLst/>
                <a:latin typeface="+mn-lt"/>
                <a:ea typeface="+mn-ea"/>
                <a:cs typeface="+mn-cs"/>
              </a:rPr>
              <a:t>pesudo</a:t>
            </a:r>
            <a:r>
              <a:rPr lang="en-US" altLang="zh-CN" sz="1200" b="1" i="0" kern="1200">
                <a:solidFill>
                  <a:schemeClr val="tx1"/>
                </a:solidFill>
                <a:effectLst/>
                <a:latin typeface="+mn-lt"/>
                <a:ea typeface="+mn-ea"/>
                <a:cs typeface="+mn-cs"/>
              </a:rPr>
              <a:t> color</a:t>
            </a:r>
            <a:r>
              <a:rPr lang="zh-CN" altLang="en-US" sz="1200" b="1" i="0" kern="1200">
                <a:solidFill>
                  <a:schemeClr val="tx1"/>
                </a:solidFill>
                <a:effectLst/>
                <a:latin typeface="+mn-lt"/>
                <a:ea typeface="+mn-ea"/>
                <a:cs typeface="+mn-cs"/>
              </a:rPr>
              <a:t>）增强</a:t>
            </a:r>
            <a:r>
              <a:rPr lang="zh-CN" altLang="en-US" sz="1200" b="0" i="0" kern="1200">
                <a:solidFill>
                  <a:schemeClr val="tx1"/>
                </a:solidFill>
                <a:effectLst/>
                <a:latin typeface="+mn-lt"/>
                <a:ea typeface="+mn-ea"/>
                <a:cs typeface="+mn-cs"/>
              </a:rPr>
              <a:t>则是把一幅黑白域图像的不同灰度级映射为一幅彩色图像的技术手段称做伪彩色增强。</a:t>
            </a:r>
          </a:p>
          <a:p>
            <a:endParaRPr lang="zh-CN" altLang="en-US"/>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68916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8507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359834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515196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098683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12</a:t>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这里举个例子</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182</a:t>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183</a:t>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184</a:t>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185</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pixels are connected if they are neighbors and their gray levels satisfy some specified criterion of similarity.</a:t>
            </a:r>
          </a:p>
          <a:p>
            <a:r>
              <a:rPr lang="en-US" altLang="zh-CN" dirty="0"/>
              <a:t>For example, in a binary image two pixels are connected if they are 4-neighbors and have same value (0/1).</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281639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187</a:t>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188</a:t>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189</a:t>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190</a:t>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191</a:t>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192</a:t>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193</a:t>
            </a:fld>
            <a:endParaRPr lang="zh-CN" altLang="en-US"/>
          </a:p>
        </p:txBody>
      </p:sp>
    </p:spTree>
    <p:extLst>
      <p:ext uri="{BB962C8B-B14F-4D97-AF65-F5344CB8AC3E}">
        <p14:creationId xmlns:p14="http://schemas.microsoft.com/office/powerpoint/2010/main" val="8738915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194</a:t>
            </a:fld>
            <a:endParaRPr lang="zh-CN" altLang="en-US"/>
          </a:p>
        </p:txBody>
      </p:sp>
    </p:spTree>
    <p:extLst>
      <p:ext uri="{BB962C8B-B14F-4D97-AF65-F5344CB8AC3E}">
        <p14:creationId xmlns:p14="http://schemas.microsoft.com/office/powerpoint/2010/main" val="27002685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195</a:t>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a:solidFill>
                  <a:srgbClr val="0000FF"/>
                </a:solidFill>
                <a:latin typeface="Times New Roman" panose="02020603050405020304" pitchFamily="18" charset="0"/>
                <a:ea typeface="+mn-ea"/>
                <a:cs typeface="Times New Roman" panose="02020603050405020304" pitchFamily="18" charset="0"/>
              </a:rPr>
              <a:t>两个像素之间的通路</a:t>
            </a:r>
            <a:r>
              <a:rPr lang="es-ES" altLang="zh-CN" dirty="0"/>
              <a:t>(x 0 , y 0 ), (x 1 , y 1 ), (x 2 , y 2 ) … (x n , y n ),</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5011213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197</a:t>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198</a:t>
            </a:fld>
            <a:endParaRPr lang="zh-CN" altLang="en-US"/>
          </a:p>
        </p:txBody>
      </p:sp>
    </p:spTree>
    <p:extLst>
      <p:ext uri="{BB962C8B-B14F-4D97-AF65-F5344CB8AC3E}">
        <p14:creationId xmlns:p14="http://schemas.microsoft.com/office/powerpoint/2010/main" val="29480364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199</a:t>
            </a:fld>
            <a:endParaRPr lang="zh-CN" altLang="en-US"/>
          </a:p>
        </p:txBody>
      </p:sp>
    </p:spTree>
    <p:extLst>
      <p:ext uri="{BB962C8B-B14F-4D97-AF65-F5344CB8AC3E}">
        <p14:creationId xmlns:p14="http://schemas.microsoft.com/office/powerpoint/2010/main" val="2621883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200</a:t>
            </a:fld>
            <a:endParaRPr lang="zh-CN" altLang="en-US"/>
          </a:p>
        </p:txBody>
      </p:sp>
    </p:spTree>
    <p:extLst>
      <p:ext uri="{BB962C8B-B14F-4D97-AF65-F5344CB8AC3E}">
        <p14:creationId xmlns:p14="http://schemas.microsoft.com/office/powerpoint/2010/main" val="149165488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201</a:t>
            </a:fld>
            <a:endParaRPr lang="zh-CN" altLang="en-US"/>
          </a:p>
        </p:txBody>
      </p:sp>
    </p:spTree>
    <p:extLst>
      <p:ext uri="{BB962C8B-B14F-4D97-AF65-F5344CB8AC3E}">
        <p14:creationId xmlns:p14="http://schemas.microsoft.com/office/powerpoint/2010/main" val="35959370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202</a:t>
            </a:fld>
            <a:endParaRPr lang="zh-CN" altLang="en-US"/>
          </a:p>
        </p:txBody>
      </p:sp>
    </p:spTree>
    <p:extLst>
      <p:ext uri="{BB962C8B-B14F-4D97-AF65-F5344CB8AC3E}">
        <p14:creationId xmlns:p14="http://schemas.microsoft.com/office/powerpoint/2010/main" val="311535769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203</a:t>
            </a:fld>
            <a:endParaRPr lang="zh-CN" altLang="en-US"/>
          </a:p>
        </p:txBody>
      </p:sp>
    </p:spTree>
    <p:extLst>
      <p:ext uri="{BB962C8B-B14F-4D97-AF65-F5344CB8AC3E}">
        <p14:creationId xmlns:p14="http://schemas.microsoft.com/office/powerpoint/2010/main" val="8990560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204</a:t>
            </a:fld>
            <a:endParaRPr lang="zh-CN" altLang="en-US"/>
          </a:p>
        </p:txBody>
      </p:sp>
    </p:spTree>
    <p:extLst>
      <p:ext uri="{BB962C8B-B14F-4D97-AF65-F5344CB8AC3E}">
        <p14:creationId xmlns:p14="http://schemas.microsoft.com/office/powerpoint/2010/main" val="303954417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205</a:t>
            </a:fld>
            <a:endParaRPr lang="zh-CN" altLang="en-US"/>
          </a:p>
        </p:txBody>
      </p:sp>
    </p:spTree>
    <p:extLst>
      <p:ext uri="{BB962C8B-B14F-4D97-AF65-F5344CB8AC3E}">
        <p14:creationId xmlns:p14="http://schemas.microsoft.com/office/powerpoint/2010/main" val="313553189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206</a:t>
            </a:fld>
            <a:endParaRPr lang="zh-CN" altLang="en-US"/>
          </a:p>
        </p:txBody>
      </p:sp>
    </p:spTree>
    <p:extLst>
      <p:ext uri="{BB962C8B-B14F-4D97-AF65-F5344CB8AC3E}">
        <p14:creationId xmlns:p14="http://schemas.microsoft.com/office/powerpoint/2010/main" val="3054767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98899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207</a:t>
            </a:fld>
            <a:endParaRPr lang="zh-CN" altLang="en-US"/>
          </a:p>
        </p:txBody>
      </p:sp>
    </p:spTree>
    <p:extLst>
      <p:ext uri="{BB962C8B-B14F-4D97-AF65-F5344CB8AC3E}">
        <p14:creationId xmlns:p14="http://schemas.microsoft.com/office/powerpoint/2010/main" val="13237315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208</a:t>
            </a:fld>
            <a:endParaRPr lang="zh-CN" altLang="en-US"/>
          </a:p>
        </p:txBody>
      </p:sp>
    </p:spTree>
    <p:extLst>
      <p:ext uri="{BB962C8B-B14F-4D97-AF65-F5344CB8AC3E}">
        <p14:creationId xmlns:p14="http://schemas.microsoft.com/office/powerpoint/2010/main" val="199734057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边缘与非边缘对比讲解</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209</a:t>
            </a:fld>
            <a:endParaRPr lang="zh-CN" altLang="en-US"/>
          </a:p>
        </p:txBody>
      </p:sp>
    </p:spTree>
    <p:extLst>
      <p:ext uri="{BB962C8B-B14F-4D97-AF65-F5344CB8AC3E}">
        <p14:creationId xmlns:p14="http://schemas.microsoft.com/office/powerpoint/2010/main" val="268924603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210</a:t>
            </a:fld>
            <a:endParaRPr lang="zh-CN" altLang="en-US"/>
          </a:p>
        </p:txBody>
      </p:sp>
    </p:spTree>
    <p:extLst>
      <p:ext uri="{BB962C8B-B14F-4D97-AF65-F5344CB8AC3E}">
        <p14:creationId xmlns:p14="http://schemas.microsoft.com/office/powerpoint/2010/main" val="422183371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E9675-292B-9C07-1365-D9D597262B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BAC032-DB87-4E9D-1FA3-0CDFDEFD84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5C078B-F3A0-18E6-FB8E-A4CB89F3F4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E91DBA1-22A0-7718-2E5A-0E6197092AE5}"/>
              </a:ext>
            </a:extLst>
          </p:cNvPr>
          <p:cNvSpPr>
            <a:spLocks noGrp="1"/>
          </p:cNvSpPr>
          <p:nvPr>
            <p:ph type="sldNum" sz="quarter" idx="10"/>
          </p:nvPr>
        </p:nvSpPr>
        <p:spPr/>
        <p:txBody>
          <a:bodyPr/>
          <a:lstStyle/>
          <a:p>
            <a:fld id="{ADEA54C2-C155-401B-88BE-B08BCC95FB55}" type="slidenum">
              <a:rPr lang="zh-CN" altLang="en-US" smtClean="0"/>
              <a:t>211</a:t>
            </a:fld>
            <a:endParaRPr lang="zh-CN" altLang="en-US"/>
          </a:p>
        </p:txBody>
      </p:sp>
    </p:spTree>
    <p:extLst>
      <p:ext uri="{BB962C8B-B14F-4D97-AF65-F5344CB8AC3E}">
        <p14:creationId xmlns:p14="http://schemas.microsoft.com/office/powerpoint/2010/main" val="128208865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212</a:t>
            </a:fld>
            <a:endParaRPr lang="zh-CN" altLang="en-US"/>
          </a:p>
        </p:txBody>
      </p:sp>
    </p:spTree>
    <p:extLst>
      <p:ext uri="{BB962C8B-B14F-4D97-AF65-F5344CB8AC3E}">
        <p14:creationId xmlns:p14="http://schemas.microsoft.com/office/powerpoint/2010/main" val="31246488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213</a:t>
            </a:fld>
            <a:endParaRPr lang="zh-CN" altLang="en-US"/>
          </a:p>
        </p:txBody>
      </p:sp>
    </p:spTree>
    <p:extLst>
      <p:ext uri="{BB962C8B-B14F-4D97-AF65-F5344CB8AC3E}">
        <p14:creationId xmlns:p14="http://schemas.microsoft.com/office/powerpoint/2010/main" val="12215253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214</a:t>
            </a:fld>
            <a:endParaRPr lang="zh-CN" altLang="en-US"/>
          </a:p>
        </p:txBody>
      </p:sp>
    </p:spTree>
    <p:extLst>
      <p:ext uri="{BB962C8B-B14F-4D97-AF65-F5344CB8AC3E}">
        <p14:creationId xmlns:p14="http://schemas.microsoft.com/office/powerpoint/2010/main" val="4195225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215</a:t>
            </a:fld>
            <a:endParaRPr lang="zh-CN" altLang="en-US"/>
          </a:p>
        </p:txBody>
      </p:sp>
    </p:spTree>
    <p:extLst>
      <p:ext uri="{BB962C8B-B14F-4D97-AF65-F5344CB8AC3E}">
        <p14:creationId xmlns:p14="http://schemas.microsoft.com/office/powerpoint/2010/main" val="4928697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216</a:t>
            </a:fld>
            <a:endParaRPr lang="zh-CN" altLang="en-US"/>
          </a:p>
        </p:txBody>
      </p:sp>
    </p:spTree>
    <p:extLst>
      <p:ext uri="{BB962C8B-B14F-4D97-AF65-F5344CB8AC3E}">
        <p14:creationId xmlns:p14="http://schemas.microsoft.com/office/powerpoint/2010/main" val="756520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p and q are pixels of an image subset S then p is connected to q in S if there is a path from p to q consisting entirely of pixels in S. </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667073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理想情况下，</a:t>
            </a:r>
            <a:endParaRPr lang="en-US" altLang="zh-CN" dirty="0"/>
          </a:p>
          <a:p>
            <a:r>
              <a:rPr lang="zh-CN" altLang="en-US" dirty="0"/>
              <a:t>但由于存在噪声、非均匀光照</a:t>
            </a:r>
            <a:endParaRPr lang="en-US" altLang="zh-CN" dirty="0"/>
          </a:p>
          <a:p>
            <a:r>
              <a:rPr lang="zh-CN" altLang="en-US" dirty="0"/>
              <a:t>很难完全的提取连续的边缘</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217</a:t>
            </a:fld>
            <a:endParaRPr lang="zh-CN" altLang="en-US"/>
          </a:p>
        </p:txBody>
      </p:sp>
    </p:spTree>
    <p:extLst>
      <p:ext uri="{BB962C8B-B14F-4D97-AF65-F5344CB8AC3E}">
        <p14:creationId xmlns:p14="http://schemas.microsoft.com/office/powerpoint/2010/main" val="2363884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理想情况下，</a:t>
            </a:r>
            <a:endParaRPr lang="en-US" altLang="zh-CN" dirty="0"/>
          </a:p>
          <a:p>
            <a:r>
              <a:rPr lang="zh-CN" altLang="en-US" dirty="0"/>
              <a:t>但由于存在噪声、非均匀光照</a:t>
            </a:r>
            <a:endParaRPr lang="en-US" altLang="zh-CN" dirty="0"/>
          </a:p>
          <a:p>
            <a:r>
              <a:rPr lang="zh-CN" altLang="en-US" dirty="0"/>
              <a:t>很难完全的提取连续的边缘</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218</a:t>
            </a:fld>
            <a:endParaRPr lang="zh-CN" altLang="en-US"/>
          </a:p>
        </p:txBody>
      </p:sp>
    </p:spTree>
    <p:extLst>
      <p:ext uri="{BB962C8B-B14F-4D97-AF65-F5344CB8AC3E}">
        <p14:creationId xmlns:p14="http://schemas.microsoft.com/office/powerpoint/2010/main" val="76009817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219</a:t>
            </a:fld>
            <a:endParaRPr lang="zh-CN" altLang="en-US"/>
          </a:p>
        </p:txBody>
      </p:sp>
    </p:spTree>
    <p:extLst>
      <p:ext uri="{BB962C8B-B14F-4D97-AF65-F5344CB8AC3E}">
        <p14:creationId xmlns:p14="http://schemas.microsoft.com/office/powerpoint/2010/main" val="317111666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220</a:t>
            </a:fld>
            <a:endParaRPr lang="zh-CN" altLang="en-US"/>
          </a:p>
        </p:txBody>
      </p:sp>
    </p:spTree>
    <p:extLst>
      <p:ext uri="{BB962C8B-B14F-4D97-AF65-F5344CB8AC3E}">
        <p14:creationId xmlns:p14="http://schemas.microsoft.com/office/powerpoint/2010/main" val="104612416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221</a:t>
            </a:fld>
            <a:endParaRPr lang="zh-CN" altLang="en-US"/>
          </a:p>
        </p:txBody>
      </p:sp>
    </p:spTree>
    <p:extLst>
      <p:ext uri="{BB962C8B-B14F-4D97-AF65-F5344CB8AC3E}">
        <p14:creationId xmlns:p14="http://schemas.microsoft.com/office/powerpoint/2010/main" val="69458504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0</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𝑚</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0</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zh-CN" altLang="en-US" dirty="0"/>
                  <a:t>：有无数个</a:t>
                </a:r>
                <a14:m>
                  <m:oMath xmlns:m="http://schemas.openxmlformats.org/officeDocument/2006/math">
                    <m:r>
                      <a:rPr lang="en-US" altLang="zh-CN" i="1" dirty="0" smtClean="0">
                        <a:latin typeface="Cambria Math" panose="02040503050406030204" pitchFamily="18" charset="0"/>
                      </a:rPr>
                      <m:t>𝑚</m:t>
                    </m:r>
                    <m:r>
                      <a:rPr lang="zh-CN" altLang="en-US" i="1" dirty="0" smtClean="0">
                        <a:latin typeface="Cambria Math" panose="02040503050406030204" pitchFamily="18" charset="0"/>
                      </a:rPr>
                      <m:t>与</m:t>
                    </m:r>
                    <m:r>
                      <a:rPr lang="en-US" altLang="zh-CN" i="1" dirty="0" smtClean="0">
                        <a:latin typeface="Cambria Math" panose="02040503050406030204" pitchFamily="18" charset="0"/>
                      </a:rPr>
                      <m:t>𝑏</m:t>
                    </m:r>
                  </m:oMath>
                </a14:m>
                <a:r>
                  <a:rPr lang="zh-CN" altLang="en-US" dirty="0"/>
                  <a:t>都能穿过点</a:t>
                </a:r>
                <a14:m>
                  <m:oMath xmlns:m="http://schemas.openxmlformats.org/officeDocument/2006/math">
                    <m:d>
                      <m:dPr>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0</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0</m:t>
                            </m:r>
                          </m:sub>
                        </m:sSub>
                      </m:e>
                    </m:d>
                  </m:oMath>
                </a14:m>
                <a:r>
                  <a:rPr lang="en-US" altLang="zh-CN" dirty="0"/>
                  <a:t>;</a:t>
                </a:r>
              </a:p>
              <a:p>
                <a:r>
                  <a:rPr lang="zh-CN" altLang="en-US" dirty="0"/>
                  <a:t>这些</a:t>
                </a:r>
                <a14:m>
                  <m:oMath xmlns:m="http://schemas.openxmlformats.org/officeDocument/2006/math">
                    <m:r>
                      <a:rPr lang="en-US" altLang="zh-CN" i="1" dirty="0" smtClean="0">
                        <a:latin typeface="Cambria Math" panose="02040503050406030204" pitchFamily="18" charset="0"/>
                      </a:rPr>
                      <m:t>𝑚</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𝑏</m:t>
                    </m:r>
                    <m:r>
                      <a:rPr lang="zh-CN" altLang="en-US" i="1" dirty="0" smtClean="0">
                        <a:latin typeface="Cambria Math" panose="02040503050406030204" pitchFamily="18" charset="0"/>
                      </a:rPr>
                      <m:t>在另一个坐标空间（</m:t>
                    </m:r>
                    <m:r>
                      <a:rPr lang="en-US" altLang="zh-CN" i="1" dirty="0" smtClean="0">
                        <a:latin typeface="Cambria Math" panose="02040503050406030204" pitchFamily="18" charset="0"/>
                      </a:rPr>
                      <m:t>𝑚𝑏</m:t>
                    </m:r>
                    <m:r>
                      <a:rPr lang="zh-CN" altLang="en-US" i="1" dirty="0" smtClean="0">
                        <a:latin typeface="Cambria Math" panose="02040503050406030204" pitchFamily="18" charset="0"/>
                      </a:rPr>
                      <m:t>空</m:t>
                    </m:r>
                  </m:oMath>
                </a14:m>
                <a:r>
                  <a:rPr lang="zh-CN" altLang="en-US" dirty="0"/>
                  <a:t>间）形成了一条线</a:t>
                </a:r>
              </a:p>
            </p:txBody>
          </p:sp>
        </mc:Choice>
        <mc:Fallback xmlns="">
          <p:sp>
            <p:nvSpPr>
              <p:cNvPr id="3" name="备注占位符 2"/>
              <p:cNvSpPr>
                <a:spLocks noGrp="1"/>
              </p:cNvSpPr>
              <p:nvPr>
                <p:ph type="body" idx="1"/>
              </p:nvPr>
            </p:nvSpPr>
            <p:spPr/>
            <p:txBody>
              <a:bodyPr/>
              <a:lstStyle/>
              <a:p>
                <a:r>
                  <a:rPr lang="en-US" altLang="zh-CN" i="0" dirty="0">
                    <a:latin typeface="Cambria Math" panose="02040503050406030204" pitchFamily="18" charset="0"/>
                  </a:rPr>
                  <a:t>𝑦_0=𝑚𝑥_0+𝑏</a:t>
                </a:r>
                <a:r>
                  <a:rPr lang="zh-CN" altLang="en-US" dirty="0"/>
                  <a:t>：有无数个</a:t>
                </a:r>
                <a:r>
                  <a:rPr lang="en-US" altLang="zh-CN" i="0" dirty="0">
                    <a:latin typeface="Cambria Math" panose="02040503050406030204" pitchFamily="18" charset="0"/>
                  </a:rPr>
                  <a:t>𝑚</a:t>
                </a:r>
                <a:r>
                  <a:rPr lang="zh-CN" altLang="en-US" i="0" dirty="0">
                    <a:latin typeface="Cambria Math" panose="02040503050406030204" pitchFamily="18" charset="0"/>
                  </a:rPr>
                  <a:t>与</a:t>
                </a:r>
                <a:r>
                  <a:rPr lang="en-US" altLang="zh-CN" i="0" dirty="0">
                    <a:latin typeface="Cambria Math" panose="02040503050406030204" pitchFamily="18" charset="0"/>
                  </a:rPr>
                  <a:t>𝑏</a:t>
                </a:r>
                <a:r>
                  <a:rPr lang="zh-CN" altLang="en-US" dirty="0"/>
                  <a:t>都能穿过点</a:t>
                </a:r>
                <a:r>
                  <a:rPr lang="en-US" altLang="zh-CN" i="0" dirty="0">
                    <a:latin typeface="Cambria Math" panose="02040503050406030204" pitchFamily="18" charset="0"/>
                  </a:rPr>
                  <a:t>(𝑥_0,𝑦_0 )</a:t>
                </a:r>
                <a:r>
                  <a:rPr lang="en-US" altLang="zh-CN" dirty="0"/>
                  <a:t>;</a:t>
                </a:r>
              </a:p>
              <a:p>
                <a:r>
                  <a:rPr lang="zh-CN" altLang="en-US" dirty="0"/>
                  <a:t>这些</a:t>
                </a:r>
                <a:r>
                  <a:rPr lang="en-US" altLang="zh-CN" i="0" dirty="0">
                    <a:latin typeface="Cambria Math" panose="02040503050406030204" pitchFamily="18" charset="0"/>
                  </a:rPr>
                  <a:t>𝑚</a:t>
                </a:r>
                <a:r>
                  <a:rPr lang="zh-CN" altLang="en-US" i="0" dirty="0">
                    <a:latin typeface="Cambria Math" panose="02040503050406030204" pitchFamily="18" charset="0"/>
                  </a:rPr>
                  <a:t>，</a:t>
                </a:r>
                <a:r>
                  <a:rPr lang="en-US" altLang="zh-CN" i="0" dirty="0">
                    <a:latin typeface="Cambria Math" panose="02040503050406030204" pitchFamily="18" charset="0"/>
                  </a:rPr>
                  <a:t>𝑏</a:t>
                </a:r>
                <a:r>
                  <a:rPr lang="zh-CN" altLang="en-US" i="0" dirty="0">
                    <a:latin typeface="Cambria Math" panose="02040503050406030204" pitchFamily="18" charset="0"/>
                  </a:rPr>
                  <a:t>在另一个坐标空间（</a:t>
                </a:r>
                <a:r>
                  <a:rPr lang="en-US" altLang="zh-CN" i="0" dirty="0">
                    <a:latin typeface="Cambria Math" panose="02040503050406030204" pitchFamily="18" charset="0"/>
                  </a:rPr>
                  <a:t>𝑚𝑏</a:t>
                </a:r>
                <a:r>
                  <a:rPr lang="zh-CN" altLang="en-US" i="0" dirty="0">
                    <a:latin typeface="Cambria Math" panose="02040503050406030204" pitchFamily="18" charset="0"/>
                  </a:rPr>
                  <a:t>空</a:t>
                </a:r>
                <a:r>
                  <a:rPr lang="zh-CN" altLang="en-US" dirty="0"/>
                  <a:t>间）形成了一条线</a:t>
                </a:r>
              </a:p>
            </p:txBody>
          </p:sp>
        </mc:Fallback>
      </mc:AlternateContent>
      <p:sp>
        <p:nvSpPr>
          <p:cNvPr id="4" name="灯片编号占位符 3"/>
          <p:cNvSpPr>
            <a:spLocks noGrp="1"/>
          </p:cNvSpPr>
          <p:nvPr>
            <p:ph type="sldNum" sz="quarter" idx="10"/>
          </p:nvPr>
        </p:nvSpPr>
        <p:spPr/>
        <p:txBody>
          <a:bodyPr/>
          <a:lstStyle/>
          <a:p>
            <a:fld id="{ADEA54C2-C155-401B-88BE-B08BCC95FB55}" type="slidenum">
              <a:rPr lang="zh-CN" altLang="en-US" smtClean="0"/>
              <a:t>222</a:t>
            </a:fld>
            <a:endParaRPr lang="zh-CN" altLang="en-US"/>
          </a:p>
        </p:txBody>
      </p:sp>
    </p:spTree>
    <p:extLst>
      <p:ext uri="{BB962C8B-B14F-4D97-AF65-F5344CB8AC3E}">
        <p14:creationId xmlns:p14="http://schemas.microsoft.com/office/powerpoint/2010/main" val="39890364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223</a:t>
            </a:fld>
            <a:endParaRPr lang="zh-CN" altLang="en-US"/>
          </a:p>
        </p:txBody>
      </p:sp>
    </p:spTree>
    <p:extLst>
      <p:ext uri="{BB962C8B-B14F-4D97-AF65-F5344CB8AC3E}">
        <p14:creationId xmlns:p14="http://schemas.microsoft.com/office/powerpoint/2010/main" val="334143915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224</a:t>
            </a:fld>
            <a:endParaRPr lang="zh-CN" altLang="en-US"/>
          </a:p>
        </p:txBody>
      </p:sp>
    </p:spTree>
    <p:extLst>
      <p:ext uri="{BB962C8B-B14F-4D97-AF65-F5344CB8AC3E}">
        <p14:creationId xmlns:p14="http://schemas.microsoft.com/office/powerpoint/2010/main" val="4970607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225</a:t>
            </a:fld>
            <a:endParaRPr lang="zh-CN" altLang="en-US"/>
          </a:p>
        </p:txBody>
      </p:sp>
    </p:spTree>
    <p:extLst>
      <p:ext uri="{BB962C8B-B14F-4D97-AF65-F5344CB8AC3E}">
        <p14:creationId xmlns:p14="http://schemas.microsoft.com/office/powerpoint/2010/main" val="269276339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连通性是描述区域和边界的重要概念</a:t>
            </a:r>
          </a:p>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200" b="1" dirty="0"/>
              <a:t>图像中每一个连通集构成一个区域，图像可认为是由多个区域组成。区域的边界也称为区域的</a:t>
            </a:r>
            <a:r>
              <a:rPr lang="x-none" altLang="zh-CN" sz="1200" b="1" dirty="0">
                <a:solidFill>
                  <a:srgbClr val="0033CC"/>
                </a:solidFill>
              </a:rPr>
              <a:t>轮廓</a:t>
            </a:r>
            <a:r>
              <a:rPr lang="x-none" altLang="zh-CN" sz="1200" b="1" dirty="0"/>
              <a:t>，它将区域与其他区域分开。</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200" b="1" dirty="0"/>
              <a:t>开区域连同它的边界一起称为</a:t>
            </a:r>
            <a:r>
              <a:rPr lang="x-none" altLang="zh-CN" sz="1200" b="1" dirty="0">
                <a:solidFill>
                  <a:srgbClr val="0033CC"/>
                </a:solidFill>
              </a:rPr>
              <a:t>闭区域</a:t>
            </a:r>
            <a:r>
              <a:rPr lang="x-none" altLang="zh-CN" sz="1200" b="1" dirty="0"/>
              <a:t>。</a:t>
            </a:r>
            <a:endParaRPr lang="zh-CN" altLang="en-US" sz="1200" b="1"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733191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227</a:t>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228</a:t>
            </a:fld>
            <a:endParaRPr lang="zh-CN" altLang="en-US"/>
          </a:p>
        </p:txBody>
      </p:sp>
    </p:spTree>
    <p:extLst>
      <p:ext uri="{BB962C8B-B14F-4D97-AF65-F5344CB8AC3E}">
        <p14:creationId xmlns:p14="http://schemas.microsoft.com/office/powerpoint/2010/main" val="6054470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229</a:t>
            </a:fld>
            <a:endParaRPr lang="zh-CN" altLang="en-US"/>
          </a:p>
        </p:txBody>
      </p:sp>
    </p:spTree>
    <p:extLst>
      <p:ext uri="{BB962C8B-B14F-4D97-AF65-F5344CB8AC3E}">
        <p14:creationId xmlns:p14="http://schemas.microsoft.com/office/powerpoint/2010/main" val="62363799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230</a:t>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231</a:t>
            </a:fld>
            <a:endParaRPr lang="zh-CN" altLang="en-US"/>
          </a:p>
        </p:txBody>
      </p:sp>
    </p:spTree>
    <p:extLst>
      <p:ext uri="{BB962C8B-B14F-4D97-AF65-F5344CB8AC3E}">
        <p14:creationId xmlns:p14="http://schemas.microsoft.com/office/powerpoint/2010/main" val="295691273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阈值处理简单高效，但也具有局限性</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232</a:t>
            </a:fld>
            <a:endParaRPr lang="zh-CN" altLang="en-US"/>
          </a:p>
        </p:txBody>
      </p:sp>
    </p:spTree>
    <p:extLst>
      <p:ext uri="{BB962C8B-B14F-4D97-AF65-F5344CB8AC3E}">
        <p14:creationId xmlns:p14="http://schemas.microsoft.com/office/powerpoint/2010/main" val="98263819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233</a:t>
            </a:fld>
            <a:endParaRPr lang="zh-CN" altLang="en-US"/>
          </a:p>
        </p:txBody>
      </p:sp>
    </p:spTree>
    <p:extLst>
      <p:ext uri="{BB962C8B-B14F-4D97-AF65-F5344CB8AC3E}">
        <p14:creationId xmlns:p14="http://schemas.microsoft.com/office/powerpoint/2010/main" val="8905653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234</a:t>
            </a:fld>
            <a:endParaRPr lang="zh-CN" altLang="en-US"/>
          </a:p>
        </p:txBody>
      </p:sp>
    </p:spTree>
    <p:extLst>
      <p:ext uri="{BB962C8B-B14F-4D97-AF65-F5344CB8AC3E}">
        <p14:creationId xmlns:p14="http://schemas.microsoft.com/office/powerpoint/2010/main" val="40243844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235</a:t>
            </a:fld>
            <a:endParaRPr lang="zh-CN" altLang="en-US"/>
          </a:p>
        </p:txBody>
      </p:sp>
    </p:spTree>
    <p:extLst>
      <p:ext uri="{BB962C8B-B14F-4D97-AF65-F5344CB8AC3E}">
        <p14:creationId xmlns:p14="http://schemas.microsoft.com/office/powerpoint/2010/main" val="213174250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236</a:t>
            </a:fld>
            <a:endParaRPr lang="zh-CN" altLang="en-US"/>
          </a:p>
        </p:txBody>
      </p:sp>
    </p:spTree>
    <p:extLst>
      <p:ext uri="{BB962C8B-B14F-4D97-AF65-F5344CB8AC3E}">
        <p14:creationId xmlns:p14="http://schemas.microsoft.com/office/powerpoint/2010/main" val="1721569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2" algn="just"/>
            <a:r>
              <a:rPr lang="zh-CN" altLang="en-US" dirty="0">
                <a:sym typeface="+mn-ea"/>
              </a:rPr>
              <a:t>画三个点，分别表示</a:t>
            </a:r>
            <a:r>
              <a:rPr lang="en-US" altLang="zh-CN" dirty="0">
                <a:sym typeface="+mn-ea"/>
              </a:rPr>
              <a:t>p q r</a:t>
            </a:r>
            <a:endParaRPr lang="en-US" altLang="zh-CN" dirty="0"/>
          </a:p>
          <a:p>
            <a:pPr algn="just"/>
            <a:endParaRPr lang="zh-CN" altLang="en-US">
              <a:latin typeface="Times New Roman" panose="02020503050405090304" charset="0"/>
              <a:sym typeface="+mn-ea"/>
            </a:endParaRPr>
          </a:p>
          <a:p>
            <a:pPr algn="just"/>
            <a:r>
              <a:rPr lang="zh-CN" altLang="en-US">
                <a:latin typeface="Times New Roman" panose="02020503050405090304" charset="0"/>
                <a:sym typeface="+mn-ea"/>
              </a:rPr>
              <a:t>距离总是正的（两像素相同，距离为零）。</a:t>
            </a:r>
            <a:endParaRPr lang="zh-CN" altLang="en-US">
              <a:latin typeface="Times New Roman" panose="02020503050405090304" charset="0"/>
            </a:endParaRPr>
          </a:p>
          <a:p>
            <a:pPr algn="just">
              <a:spcBef>
                <a:spcPct val="60000"/>
              </a:spcBef>
            </a:pPr>
            <a:r>
              <a:rPr lang="zh-CN" altLang="en-US">
                <a:latin typeface="Times New Roman" panose="02020503050405090304" charset="0"/>
                <a:sym typeface="+mn-ea"/>
              </a:rPr>
              <a:t>距离与起</a:t>
            </a:r>
            <a:r>
              <a:rPr lang="zh-CN" altLang="en-US">
                <a:sym typeface="+mn-ea"/>
              </a:rPr>
              <a:t>、</a:t>
            </a:r>
            <a:r>
              <a:rPr lang="zh-CN" altLang="en-US">
                <a:latin typeface="Times New Roman" panose="02020503050405090304" charset="0"/>
                <a:sym typeface="+mn-ea"/>
              </a:rPr>
              <a:t>终点无关。</a:t>
            </a:r>
            <a:endParaRPr lang="zh-CN" altLang="en-US">
              <a:latin typeface="Times New Roman" panose="02020503050405090304" charset="0"/>
            </a:endParaRPr>
          </a:p>
          <a:p>
            <a:pPr algn="just">
              <a:spcBef>
                <a:spcPct val="60000"/>
              </a:spcBef>
            </a:pPr>
            <a:r>
              <a:rPr lang="zh-CN" altLang="en-US">
                <a:latin typeface="Times New Roman" panose="02020503050405090304" charset="0"/>
                <a:sym typeface="+mn-ea"/>
              </a:rPr>
              <a:t>两像素最短距离沿直线。</a:t>
            </a:r>
            <a:endParaRPr lang="en-US" altLang="zh-CN"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a:t>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237</a:t>
            </a:fld>
            <a:endParaRPr lang="zh-CN" altLang="en-US"/>
          </a:p>
        </p:txBody>
      </p:sp>
    </p:spTree>
    <p:extLst>
      <p:ext uri="{BB962C8B-B14F-4D97-AF65-F5344CB8AC3E}">
        <p14:creationId xmlns:p14="http://schemas.microsoft.com/office/powerpoint/2010/main" val="393801739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238</a:t>
            </a:fld>
            <a:endParaRPr lang="zh-CN" altLang="en-US"/>
          </a:p>
        </p:txBody>
      </p:sp>
    </p:spTree>
    <p:extLst>
      <p:ext uri="{BB962C8B-B14F-4D97-AF65-F5344CB8AC3E}">
        <p14:creationId xmlns:p14="http://schemas.microsoft.com/office/powerpoint/2010/main" val="172080716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239</a:t>
            </a:fld>
            <a:endParaRPr lang="zh-CN" altLang="en-US"/>
          </a:p>
        </p:txBody>
      </p:sp>
    </p:spTree>
    <p:extLst>
      <p:ext uri="{BB962C8B-B14F-4D97-AF65-F5344CB8AC3E}">
        <p14:creationId xmlns:p14="http://schemas.microsoft.com/office/powerpoint/2010/main" val="151045363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240</a:t>
            </a:fld>
            <a:endParaRPr lang="zh-CN" altLang="en-US"/>
          </a:p>
        </p:txBody>
      </p:sp>
    </p:spTree>
    <p:extLst>
      <p:ext uri="{BB962C8B-B14F-4D97-AF65-F5344CB8AC3E}">
        <p14:creationId xmlns:p14="http://schemas.microsoft.com/office/powerpoint/2010/main" val="380996259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区域分割法就是利用同一区域内灰度值的相似性，将相似的区域合并，把不相似区域分开，最终形成不同的分割区域</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241</a:t>
            </a:fld>
            <a:endParaRPr lang="zh-CN" altLang="en-US"/>
          </a:p>
        </p:txBody>
      </p:sp>
    </p:spTree>
    <p:extLst>
      <p:ext uri="{BB962C8B-B14F-4D97-AF65-F5344CB8AC3E}">
        <p14:creationId xmlns:p14="http://schemas.microsoft.com/office/powerpoint/2010/main" val="283366185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242</a:t>
            </a:fld>
            <a:endParaRPr lang="zh-CN" altLang="en-US"/>
          </a:p>
        </p:txBody>
      </p:sp>
    </p:spTree>
    <p:extLst>
      <p:ext uri="{BB962C8B-B14F-4D97-AF65-F5344CB8AC3E}">
        <p14:creationId xmlns:p14="http://schemas.microsoft.com/office/powerpoint/2010/main" val="391039507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243</a:t>
            </a:fld>
            <a:endParaRPr lang="zh-CN" altLang="en-US"/>
          </a:p>
        </p:txBody>
      </p:sp>
    </p:spTree>
    <p:extLst>
      <p:ext uri="{BB962C8B-B14F-4D97-AF65-F5344CB8AC3E}">
        <p14:creationId xmlns:p14="http://schemas.microsoft.com/office/powerpoint/2010/main" val="380351313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244</a:t>
            </a:fld>
            <a:endParaRPr lang="zh-CN" altLang="en-US"/>
          </a:p>
        </p:txBody>
      </p:sp>
    </p:spTree>
    <p:extLst>
      <p:ext uri="{BB962C8B-B14F-4D97-AF65-F5344CB8AC3E}">
        <p14:creationId xmlns:p14="http://schemas.microsoft.com/office/powerpoint/2010/main" val="388368038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245</a:t>
            </a:fld>
            <a:endParaRPr lang="zh-CN" altLang="en-US"/>
          </a:p>
        </p:txBody>
      </p:sp>
    </p:spTree>
    <p:extLst>
      <p:ext uri="{BB962C8B-B14F-4D97-AF65-F5344CB8AC3E}">
        <p14:creationId xmlns:p14="http://schemas.microsoft.com/office/powerpoint/2010/main" val="213537524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246</a:t>
            </a:fld>
            <a:endParaRPr lang="zh-CN" altLang="en-US"/>
          </a:p>
        </p:txBody>
      </p:sp>
    </p:spTree>
    <p:extLst>
      <p:ext uri="{BB962C8B-B14F-4D97-AF65-F5344CB8AC3E}">
        <p14:creationId xmlns:p14="http://schemas.microsoft.com/office/powerpoint/2010/main" val="62665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与点</a:t>
            </a:r>
            <a:r>
              <a:rPr lang="en-US" altLang="zh-CN" dirty="0"/>
              <a:t>(</a:t>
            </a:r>
            <a:r>
              <a:rPr lang="en-US" altLang="zh-CN" dirty="0" err="1"/>
              <a:t>x,y</a:t>
            </a:r>
            <a:r>
              <a:rPr lang="en-US" altLang="zh-CN" dirty="0"/>
              <a:t>) </a:t>
            </a:r>
            <a:r>
              <a:rPr lang="zh-CN" altLang="en-US" dirty="0"/>
              <a:t>（中心点）</a:t>
            </a:r>
            <a:r>
              <a:rPr lang="en-US" altLang="zh-CN" dirty="0"/>
              <a:t>D4</a:t>
            </a:r>
            <a:r>
              <a:rPr lang="zh-CN" altLang="en-US" dirty="0"/>
              <a:t>距离小于等于</a:t>
            </a:r>
            <a:r>
              <a:rPr lang="en-US" altLang="zh-CN" dirty="0"/>
              <a:t>2</a:t>
            </a:r>
            <a:r>
              <a:rPr lang="zh-CN" altLang="en-US" dirty="0"/>
              <a:t>的像素，形成下列常数距离的轮廓。等距离的像素组成同心的菱形，</a:t>
            </a:r>
          </a:p>
          <a:p>
            <a:r>
              <a:rPr lang="zh-CN" altLang="en-US" dirty="0"/>
              <a:t>具有</a:t>
            </a:r>
            <a:r>
              <a:rPr lang="en-US" altLang="zh-CN" dirty="0"/>
              <a:t>D4 = 1</a:t>
            </a:r>
            <a:r>
              <a:rPr lang="zh-CN" altLang="en-US" dirty="0"/>
              <a:t>的像素是</a:t>
            </a:r>
            <a:r>
              <a:rPr lang="en-US" altLang="zh-CN" dirty="0"/>
              <a:t>(</a:t>
            </a:r>
            <a:r>
              <a:rPr lang="en-US" altLang="zh-CN" dirty="0" err="1"/>
              <a:t>x,y</a:t>
            </a:r>
            <a:r>
              <a:rPr lang="en-US" altLang="zh-CN" dirty="0"/>
              <a:t>)</a:t>
            </a:r>
            <a:r>
              <a:rPr lang="zh-CN" altLang="en-US" dirty="0"/>
              <a:t>的</a:t>
            </a:r>
            <a:r>
              <a:rPr lang="en-US" altLang="zh-CN" dirty="0"/>
              <a:t>4-</a:t>
            </a:r>
            <a:r>
              <a:rPr lang="zh-CN" altLang="en-US" dirty="0"/>
              <a:t>邻域。</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290723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区域分割法就是利用同一区域内灰度值的相似性，将相似的区域合并，把不相似区域分开，最终形成不同的分割区域</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247</a:t>
            </a:fld>
            <a:endParaRPr lang="zh-CN" altLang="en-US"/>
          </a:p>
        </p:txBody>
      </p:sp>
    </p:spTree>
    <p:extLst>
      <p:ext uri="{BB962C8B-B14F-4D97-AF65-F5344CB8AC3E}">
        <p14:creationId xmlns:p14="http://schemas.microsoft.com/office/powerpoint/2010/main" val="339526693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248</a:t>
            </a:fld>
            <a:endParaRPr lang="zh-CN" altLang="en-US"/>
          </a:p>
        </p:txBody>
      </p:sp>
    </p:spTree>
    <p:extLst>
      <p:ext uri="{BB962C8B-B14F-4D97-AF65-F5344CB8AC3E}">
        <p14:creationId xmlns:p14="http://schemas.microsoft.com/office/powerpoint/2010/main" val="174505606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249</a:t>
            </a:fld>
            <a:endParaRPr lang="zh-CN" altLang="en-US"/>
          </a:p>
        </p:txBody>
      </p:sp>
    </p:spTree>
    <p:extLst>
      <p:ext uri="{BB962C8B-B14F-4D97-AF65-F5344CB8AC3E}">
        <p14:creationId xmlns:p14="http://schemas.microsoft.com/office/powerpoint/2010/main" val="54360336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E9675-292B-9C07-1365-D9D597262B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BAC032-DB87-4E9D-1FA3-0CDFDEFD84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5C078B-F3A0-18E6-FB8E-A4CB89F3F4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E91DBA1-22A0-7718-2E5A-0E6197092AE5}"/>
              </a:ext>
            </a:extLst>
          </p:cNvPr>
          <p:cNvSpPr>
            <a:spLocks noGrp="1"/>
          </p:cNvSpPr>
          <p:nvPr>
            <p:ph type="sldNum" sz="quarter" idx="10"/>
          </p:nvPr>
        </p:nvSpPr>
        <p:spPr/>
        <p:txBody>
          <a:bodyPr/>
          <a:lstStyle/>
          <a:p>
            <a:fld id="{ADEA54C2-C155-401B-88BE-B08BCC95FB55}" type="slidenum">
              <a:rPr lang="zh-CN" altLang="en-US" smtClean="0"/>
              <a:t>250</a:t>
            </a:fld>
            <a:endParaRPr lang="zh-CN" altLang="en-US"/>
          </a:p>
        </p:txBody>
      </p:sp>
    </p:spTree>
    <p:extLst>
      <p:ext uri="{BB962C8B-B14F-4D97-AF65-F5344CB8AC3E}">
        <p14:creationId xmlns:p14="http://schemas.microsoft.com/office/powerpoint/2010/main" val="128208865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8B23D-6185-1292-7878-883D119023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78AFB0-D3FB-24AC-3F97-578090FE57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C0B104-77DA-CCB3-EF0D-7B919E91267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B86935-8712-8CA1-A971-289686CFDF07}"/>
              </a:ext>
            </a:extLst>
          </p:cNvPr>
          <p:cNvSpPr>
            <a:spLocks noGrp="1"/>
          </p:cNvSpPr>
          <p:nvPr>
            <p:ph type="sldNum" sz="quarter" idx="10"/>
          </p:nvPr>
        </p:nvSpPr>
        <p:spPr/>
        <p:txBody>
          <a:bodyPr/>
          <a:lstStyle/>
          <a:p>
            <a:fld id="{ADEA54C2-C155-401B-88BE-B08BCC95FB55}" type="slidenum">
              <a:rPr lang="zh-CN" altLang="en-US" smtClean="0"/>
              <a:t>251</a:t>
            </a:fld>
            <a:endParaRPr lang="zh-CN" altLang="en-US"/>
          </a:p>
        </p:txBody>
      </p:sp>
    </p:spTree>
    <p:extLst>
      <p:ext uri="{BB962C8B-B14F-4D97-AF65-F5344CB8AC3E}">
        <p14:creationId xmlns:p14="http://schemas.microsoft.com/office/powerpoint/2010/main" val="3331623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B555C-F4F7-D367-9D65-7887683DF6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D6D245-3561-B614-8CAD-8A68190C4D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40EADB-E3C1-17CE-CF7F-4B9A1F8E5EB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7D5655-7F20-74F1-66D0-446D685593DE}"/>
              </a:ext>
            </a:extLst>
          </p:cNvPr>
          <p:cNvSpPr>
            <a:spLocks noGrp="1"/>
          </p:cNvSpPr>
          <p:nvPr>
            <p:ph type="sldNum" sz="quarter" idx="10"/>
          </p:nvPr>
        </p:nvSpPr>
        <p:spPr/>
        <p:txBody>
          <a:bodyPr/>
          <a:lstStyle/>
          <a:p>
            <a:fld id="{ADEA54C2-C155-401B-88BE-B08BCC95FB55}" type="slidenum">
              <a:rPr lang="zh-CN" altLang="en-US" smtClean="0"/>
              <a:t>252</a:t>
            </a:fld>
            <a:endParaRPr lang="zh-CN" altLang="en-US"/>
          </a:p>
        </p:txBody>
      </p:sp>
    </p:spTree>
    <p:extLst>
      <p:ext uri="{BB962C8B-B14F-4D97-AF65-F5344CB8AC3E}">
        <p14:creationId xmlns:p14="http://schemas.microsoft.com/office/powerpoint/2010/main" val="361155275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63CE2-D930-1B6F-CAF9-28EA5A56BD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6FCDD3-6920-B503-8DEF-AB188ACA9B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0C2BCC-67DB-4BDA-7F06-8BCD80577D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E802FA-0A1F-6212-A36C-8C2C950DD860}"/>
              </a:ext>
            </a:extLst>
          </p:cNvPr>
          <p:cNvSpPr>
            <a:spLocks noGrp="1"/>
          </p:cNvSpPr>
          <p:nvPr>
            <p:ph type="sldNum" sz="quarter" idx="10"/>
          </p:nvPr>
        </p:nvSpPr>
        <p:spPr/>
        <p:txBody>
          <a:bodyPr/>
          <a:lstStyle/>
          <a:p>
            <a:fld id="{ADEA54C2-C155-401B-88BE-B08BCC95FB55}" type="slidenum">
              <a:rPr lang="zh-CN" altLang="en-US" smtClean="0"/>
              <a:t>253</a:t>
            </a:fld>
            <a:endParaRPr lang="zh-CN" altLang="en-US"/>
          </a:p>
        </p:txBody>
      </p:sp>
    </p:spTree>
    <p:extLst>
      <p:ext uri="{BB962C8B-B14F-4D97-AF65-F5344CB8AC3E}">
        <p14:creationId xmlns:p14="http://schemas.microsoft.com/office/powerpoint/2010/main" val="195932196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D1AE6-8E99-E007-5B8D-71924B723A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C16B27-3A85-DDCA-E4A6-11CD436F2E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DB5B92-D7ED-3D1B-86B7-A01D9F85233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C43F06-5383-006E-E267-656E7E985EDA}"/>
              </a:ext>
            </a:extLst>
          </p:cNvPr>
          <p:cNvSpPr>
            <a:spLocks noGrp="1"/>
          </p:cNvSpPr>
          <p:nvPr>
            <p:ph type="sldNum" sz="quarter" idx="10"/>
          </p:nvPr>
        </p:nvSpPr>
        <p:spPr/>
        <p:txBody>
          <a:bodyPr/>
          <a:lstStyle/>
          <a:p>
            <a:fld id="{ADEA54C2-C155-401B-88BE-B08BCC95FB55}" type="slidenum">
              <a:rPr lang="zh-CN" altLang="en-US" smtClean="0"/>
              <a:t>254</a:t>
            </a:fld>
            <a:endParaRPr lang="zh-CN" altLang="en-US"/>
          </a:p>
        </p:txBody>
      </p:sp>
    </p:spTree>
    <p:extLst>
      <p:ext uri="{BB962C8B-B14F-4D97-AF65-F5344CB8AC3E}">
        <p14:creationId xmlns:p14="http://schemas.microsoft.com/office/powerpoint/2010/main" val="96909263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9F43E-A739-0C06-1F83-1826D3130F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72D6AE-ACEE-0DD7-B6E6-7C0E9B72C59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30F3BD-664B-4411-30C3-DFAE6D1BF88B}"/>
              </a:ext>
            </a:extLst>
          </p:cNvPr>
          <p:cNvSpPr>
            <a:spLocks noGrp="1"/>
          </p:cNvSpPr>
          <p:nvPr>
            <p:ph type="body" idx="1"/>
          </p:nvPr>
        </p:nvSpPr>
        <p:spPr/>
        <p:txBody>
          <a:bodyPr/>
          <a:lstStyle/>
          <a:p>
            <a:r>
              <a:rPr lang="zh-CN" altLang="en-US" dirty="0"/>
              <a:t>同理每个点</a:t>
            </a:r>
          </a:p>
        </p:txBody>
      </p:sp>
      <p:sp>
        <p:nvSpPr>
          <p:cNvPr id="4" name="灯片编号占位符 3">
            <a:extLst>
              <a:ext uri="{FF2B5EF4-FFF2-40B4-BE49-F238E27FC236}">
                <a16:creationId xmlns:a16="http://schemas.microsoft.com/office/drawing/2014/main" id="{B7B45DA0-923B-6DF6-7E09-177801B34F2F}"/>
              </a:ext>
            </a:extLst>
          </p:cNvPr>
          <p:cNvSpPr>
            <a:spLocks noGrp="1"/>
          </p:cNvSpPr>
          <p:nvPr>
            <p:ph type="sldNum" sz="quarter" idx="10"/>
          </p:nvPr>
        </p:nvSpPr>
        <p:spPr/>
        <p:txBody>
          <a:bodyPr/>
          <a:lstStyle/>
          <a:p>
            <a:fld id="{ADEA54C2-C155-401B-88BE-B08BCC95FB55}" type="slidenum">
              <a:rPr lang="zh-CN" altLang="en-US" smtClean="0"/>
              <a:t>255</a:t>
            </a:fld>
            <a:endParaRPr lang="zh-CN" altLang="en-US"/>
          </a:p>
        </p:txBody>
      </p:sp>
    </p:spTree>
    <p:extLst>
      <p:ext uri="{BB962C8B-B14F-4D97-AF65-F5344CB8AC3E}">
        <p14:creationId xmlns:p14="http://schemas.microsoft.com/office/powerpoint/2010/main" val="129385769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71F35-7CE4-C756-E63E-84A1AC935B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C5991-B414-4EE9-A286-817ADC3036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86F28D-43AB-6DD5-4B62-30F9CFD34829}"/>
              </a:ext>
            </a:extLst>
          </p:cNvPr>
          <p:cNvSpPr>
            <a:spLocks noGrp="1"/>
          </p:cNvSpPr>
          <p:nvPr>
            <p:ph type="body" idx="1"/>
          </p:nvPr>
        </p:nvSpPr>
        <p:spPr/>
        <p:txBody>
          <a:bodyPr/>
          <a:lstStyle/>
          <a:p>
            <a:r>
              <a:rPr lang="zh-CN" altLang="en-US" dirty="0"/>
              <a:t>同理每个点</a:t>
            </a:r>
          </a:p>
        </p:txBody>
      </p:sp>
      <p:sp>
        <p:nvSpPr>
          <p:cNvPr id="4" name="灯片编号占位符 3">
            <a:extLst>
              <a:ext uri="{FF2B5EF4-FFF2-40B4-BE49-F238E27FC236}">
                <a16:creationId xmlns:a16="http://schemas.microsoft.com/office/drawing/2014/main" id="{C311FCE7-D9AD-B62B-DE7E-0B572E758C69}"/>
              </a:ext>
            </a:extLst>
          </p:cNvPr>
          <p:cNvSpPr>
            <a:spLocks noGrp="1"/>
          </p:cNvSpPr>
          <p:nvPr>
            <p:ph type="sldNum" sz="quarter" idx="10"/>
          </p:nvPr>
        </p:nvSpPr>
        <p:spPr/>
        <p:txBody>
          <a:bodyPr/>
          <a:lstStyle/>
          <a:p>
            <a:fld id="{ADEA54C2-C155-401B-88BE-B08BCC95FB55}" type="slidenum">
              <a:rPr lang="zh-CN" altLang="en-US" smtClean="0"/>
              <a:t>256</a:t>
            </a:fld>
            <a:endParaRPr lang="zh-CN" altLang="en-US"/>
          </a:p>
        </p:txBody>
      </p:sp>
    </p:spTree>
    <p:extLst>
      <p:ext uri="{BB962C8B-B14F-4D97-AF65-F5344CB8AC3E}">
        <p14:creationId xmlns:p14="http://schemas.microsoft.com/office/powerpoint/2010/main" val="2907950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99"/>
                </a:solidFill>
                <a:latin typeface="Times New Roman" panose="02020603050405020304" pitchFamily="18" charset="0"/>
                <a:ea typeface="+mn-ea"/>
              </a:rPr>
              <a:t>具有</a:t>
            </a:r>
            <a:r>
              <a:rPr lang="en-US" altLang="zh-CN" sz="1200" b="1" dirty="0">
                <a:solidFill>
                  <a:srgbClr val="000099"/>
                </a:solidFill>
                <a:latin typeface="Times New Roman" panose="02020603050405020304" pitchFamily="18" charset="0"/>
                <a:ea typeface="+mn-ea"/>
              </a:rPr>
              <a:t>D8 = 1</a:t>
            </a:r>
            <a:r>
              <a:rPr lang="zh-CN" altLang="en-US" sz="1200" b="1" dirty="0">
                <a:solidFill>
                  <a:srgbClr val="000099"/>
                </a:solidFill>
                <a:latin typeface="Times New Roman" panose="02020603050405020304" pitchFamily="18" charset="0"/>
                <a:ea typeface="+mn-ea"/>
              </a:rPr>
              <a:t>的像素是</a:t>
            </a:r>
            <a:r>
              <a:rPr lang="en-US" altLang="zh-CN" sz="1200" b="1" dirty="0">
                <a:solidFill>
                  <a:srgbClr val="000099"/>
                </a:solidFill>
                <a:latin typeface="Times New Roman" panose="02020603050405020304" pitchFamily="18" charset="0"/>
                <a:ea typeface="+mn-ea"/>
              </a:rPr>
              <a:t>(</a:t>
            </a:r>
            <a:r>
              <a:rPr lang="en-US" altLang="zh-CN" sz="1200" b="1" dirty="0" err="1">
                <a:solidFill>
                  <a:srgbClr val="000099"/>
                </a:solidFill>
                <a:latin typeface="Times New Roman" panose="02020603050405020304" pitchFamily="18" charset="0"/>
                <a:ea typeface="+mn-ea"/>
              </a:rPr>
              <a:t>x,y</a:t>
            </a:r>
            <a:r>
              <a:rPr lang="en-US" altLang="zh-CN" sz="1200" b="1" dirty="0">
                <a:solidFill>
                  <a:srgbClr val="000099"/>
                </a:solidFill>
                <a:latin typeface="Times New Roman" panose="02020603050405020304" pitchFamily="18" charset="0"/>
                <a:ea typeface="+mn-ea"/>
              </a:rPr>
              <a:t>)</a:t>
            </a:r>
            <a:r>
              <a:rPr lang="zh-CN" altLang="en-US" sz="1200" b="1" dirty="0">
                <a:solidFill>
                  <a:srgbClr val="000099"/>
                </a:solidFill>
                <a:latin typeface="Times New Roman" panose="02020603050405020304" pitchFamily="18" charset="0"/>
                <a:ea typeface="+mn-ea"/>
              </a:rPr>
              <a:t>的</a:t>
            </a:r>
            <a:r>
              <a:rPr lang="en-US" altLang="zh-CN" sz="1200" b="1" dirty="0">
                <a:solidFill>
                  <a:srgbClr val="000099"/>
                </a:solidFill>
                <a:latin typeface="Times New Roman" panose="02020603050405020304" pitchFamily="18" charset="0"/>
                <a:ea typeface="+mn-ea"/>
              </a:rPr>
              <a:t>8-</a:t>
            </a:r>
            <a:r>
              <a:rPr lang="zh-CN" altLang="en-US" sz="1200" b="1" dirty="0">
                <a:solidFill>
                  <a:srgbClr val="000099"/>
                </a:solidFill>
                <a:latin typeface="Times New Roman" panose="02020603050405020304" pitchFamily="18" charset="0"/>
                <a:ea typeface="+mn-ea"/>
              </a:rPr>
              <a:t>邻域。</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51349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54C42-FCD4-589E-9EF5-86281AA0F5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8F2181-974E-D86B-CBD3-C42596695F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1C29F-790C-105B-28AF-6C44210E65EB}"/>
              </a:ext>
            </a:extLst>
          </p:cNvPr>
          <p:cNvSpPr>
            <a:spLocks noGrp="1"/>
          </p:cNvSpPr>
          <p:nvPr>
            <p:ph type="body" idx="1"/>
          </p:nvPr>
        </p:nvSpPr>
        <p:spPr/>
        <p:txBody>
          <a:bodyPr/>
          <a:lstStyle/>
          <a:p>
            <a:r>
              <a:rPr lang="zh-CN" altLang="en-US" dirty="0"/>
              <a:t>同理每个点</a:t>
            </a:r>
          </a:p>
        </p:txBody>
      </p:sp>
      <p:sp>
        <p:nvSpPr>
          <p:cNvPr id="4" name="灯片编号占位符 3">
            <a:extLst>
              <a:ext uri="{FF2B5EF4-FFF2-40B4-BE49-F238E27FC236}">
                <a16:creationId xmlns:a16="http://schemas.microsoft.com/office/drawing/2014/main" id="{C35781ED-1536-C9E4-1436-74F396128766}"/>
              </a:ext>
            </a:extLst>
          </p:cNvPr>
          <p:cNvSpPr>
            <a:spLocks noGrp="1"/>
          </p:cNvSpPr>
          <p:nvPr>
            <p:ph type="sldNum" sz="quarter" idx="10"/>
          </p:nvPr>
        </p:nvSpPr>
        <p:spPr/>
        <p:txBody>
          <a:bodyPr/>
          <a:lstStyle/>
          <a:p>
            <a:fld id="{ADEA54C2-C155-401B-88BE-B08BCC95FB55}" type="slidenum">
              <a:rPr lang="zh-CN" altLang="en-US" smtClean="0"/>
              <a:t>257</a:t>
            </a:fld>
            <a:endParaRPr lang="zh-CN" altLang="en-US"/>
          </a:p>
        </p:txBody>
      </p:sp>
    </p:spTree>
    <p:extLst>
      <p:ext uri="{BB962C8B-B14F-4D97-AF65-F5344CB8AC3E}">
        <p14:creationId xmlns:p14="http://schemas.microsoft.com/office/powerpoint/2010/main" val="270734763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1D13-9AF3-C03A-6803-AE9A12EDAB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FE964E-5328-F3A1-79CC-234DEB1043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1F44BE-FB63-4331-07C2-AF67AC72D2F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D79C798-E9A3-E4E5-CAFF-14E074181AD1}"/>
              </a:ext>
            </a:extLst>
          </p:cNvPr>
          <p:cNvSpPr>
            <a:spLocks noGrp="1"/>
          </p:cNvSpPr>
          <p:nvPr>
            <p:ph type="sldNum" sz="quarter" idx="10"/>
          </p:nvPr>
        </p:nvSpPr>
        <p:spPr/>
        <p:txBody>
          <a:bodyPr/>
          <a:lstStyle/>
          <a:p>
            <a:fld id="{ADEA54C2-C155-401B-88BE-B08BCC95FB55}" type="slidenum">
              <a:rPr lang="zh-CN" altLang="en-US" smtClean="0"/>
              <a:t>258</a:t>
            </a:fld>
            <a:endParaRPr lang="zh-CN" altLang="en-US"/>
          </a:p>
        </p:txBody>
      </p:sp>
    </p:spTree>
    <p:extLst>
      <p:ext uri="{BB962C8B-B14F-4D97-AF65-F5344CB8AC3E}">
        <p14:creationId xmlns:p14="http://schemas.microsoft.com/office/powerpoint/2010/main" val="53413529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07B6A-9A3A-CB10-AAE7-6BA7CE63F9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925DC7-26DF-8370-92A7-F95A89FC49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F80786-C52A-589A-5DB7-ED303563DB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9DDD4C7-27C9-C0E0-F02E-4035D2253D97}"/>
              </a:ext>
            </a:extLst>
          </p:cNvPr>
          <p:cNvSpPr>
            <a:spLocks noGrp="1"/>
          </p:cNvSpPr>
          <p:nvPr>
            <p:ph type="sldNum" sz="quarter" idx="10"/>
          </p:nvPr>
        </p:nvSpPr>
        <p:spPr/>
        <p:txBody>
          <a:bodyPr/>
          <a:lstStyle/>
          <a:p>
            <a:fld id="{ADEA54C2-C155-401B-88BE-B08BCC95FB55}" type="slidenum">
              <a:rPr lang="zh-CN" altLang="en-US" smtClean="0"/>
              <a:t>259</a:t>
            </a:fld>
            <a:endParaRPr lang="zh-CN" altLang="en-US"/>
          </a:p>
        </p:txBody>
      </p:sp>
    </p:spTree>
    <p:extLst>
      <p:ext uri="{BB962C8B-B14F-4D97-AF65-F5344CB8AC3E}">
        <p14:creationId xmlns:p14="http://schemas.microsoft.com/office/powerpoint/2010/main" val="81705786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6D80-163F-E1A5-C379-00BE573EEF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752665-2473-C5F7-7968-84501CEE9E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355DB6-9B98-50AE-B1B5-5F8C98BABA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2E691C-6E37-A0A5-4AF1-207AB16A80A1}"/>
              </a:ext>
            </a:extLst>
          </p:cNvPr>
          <p:cNvSpPr>
            <a:spLocks noGrp="1"/>
          </p:cNvSpPr>
          <p:nvPr>
            <p:ph type="sldNum" sz="quarter" idx="10"/>
          </p:nvPr>
        </p:nvSpPr>
        <p:spPr/>
        <p:txBody>
          <a:bodyPr/>
          <a:lstStyle/>
          <a:p>
            <a:fld id="{ADEA54C2-C155-401B-88BE-B08BCC95FB55}" type="slidenum">
              <a:rPr lang="zh-CN" altLang="en-US" smtClean="0"/>
              <a:t>260</a:t>
            </a:fld>
            <a:endParaRPr lang="zh-CN" altLang="en-US"/>
          </a:p>
        </p:txBody>
      </p:sp>
    </p:spTree>
    <p:extLst>
      <p:ext uri="{BB962C8B-B14F-4D97-AF65-F5344CB8AC3E}">
        <p14:creationId xmlns:p14="http://schemas.microsoft.com/office/powerpoint/2010/main" val="30449526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6D80-163F-E1A5-C379-00BE573EEF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752665-2473-C5F7-7968-84501CEE9E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355DB6-9B98-50AE-B1B5-5F8C98BABA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非极大值抑制还是有很多花边，所以要进行阈值处理</a:t>
            </a:r>
          </a:p>
          <a:p>
            <a:endParaRPr lang="zh-CN" altLang="en-US" dirty="0"/>
          </a:p>
        </p:txBody>
      </p:sp>
      <p:sp>
        <p:nvSpPr>
          <p:cNvPr id="4" name="灯片编号占位符 3">
            <a:extLst>
              <a:ext uri="{FF2B5EF4-FFF2-40B4-BE49-F238E27FC236}">
                <a16:creationId xmlns:a16="http://schemas.microsoft.com/office/drawing/2014/main" id="{E82E691C-6E37-A0A5-4AF1-207AB16A80A1}"/>
              </a:ext>
            </a:extLst>
          </p:cNvPr>
          <p:cNvSpPr>
            <a:spLocks noGrp="1"/>
          </p:cNvSpPr>
          <p:nvPr>
            <p:ph type="sldNum" sz="quarter" idx="10"/>
          </p:nvPr>
        </p:nvSpPr>
        <p:spPr/>
        <p:txBody>
          <a:bodyPr/>
          <a:lstStyle/>
          <a:p>
            <a:fld id="{ADEA54C2-C155-401B-88BE-B08BCC95FB55}" type="slidenum">
              <a:rPr lang="zh-CN" altLang="en-US" smtClean="0"/>
              <a:t>261</a:t>
            </a:fld>
            <a:endParaRPr lang="zh-CN" altLang="en-US"/>
          </a:p>
        </p:txBody>
      </p:sp>
    </p:spTree>
    <p:extLst>
      <p:ext uri="{BB962C8B-B14F-4D97-AF65-F5344CB8AC3E}">
        <p14:creationId xmlns:p14="http://schemas.microsoft.com/office/powerpoint/2010/main" val="328357213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2E0F1-E4AA-970D-C6F3-02D14EAAE9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E9FB5F-0352-A0A1-CEE8-5BF4502AE6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EB60D6-1E4C-CF8C-5ABB-98A39D2594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DF47F34-3F10-8BD3-439D-CA7503BD93FD}"/>
              </a:ext>
            </a:extLst>
          </p:cNvPr>
          <p:cNvSpPr>
            <a:spLocks noGrp="1"/>
          </p:cNvSpPr>
          <p:nvPr>
            <p:ph type="sldNum" sz="quarter" idx="10"/>
          </p:nvPr>
        </p:nvSpPr>
        <p:spPr/>
        <p:txBody>
          <a:bodyPr/>
          <a:lstStyle/>
          <a:p>
            <a:fld id="{ADEA54C2-C155-401B-88BE-B08BCC95FB55}" type="slidenum">
              <a:rPr lang="zh-CN" altLang="en-US" smtClean="0"/>
              <a:t>262</a:t>
            </a:fld>
            <a:endParaRPr lang="zh-CN" altLang="en-US"/>
          </a:p>
        </p:txBody>
      </p:sp>
    </p:spTree>
    <p:extLst>
      <p:ext uri="{BB962C8B-B14F-4D97-AF65-F5344CB8AC3E}">
        <p14:creationId xmlns:p14="http://schemas.microsoft.com/office/powerpoint/2010/main" val="394946288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2E0F1-E4AA-970D-C6F3-02D14EAAE9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E9FB5F-0352-A0A1-CEE8-5BF4502AE6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EB60D6-1E4C-CF8C-5ABB-98A39D2594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DF47F34-3F10-8BD3-439D-CA7503BD93FD}"/>
              </a:ext>
            </a:extLst>
          </p:cNvPr>
          <p:cNvSpPr>
            <a:spLocks noGrp="1"/>
          </p:cNvSpPr>
          <p:nvPr>
            <p:ph type="sldNum" sz="quarter" idx="10"/>
          </p:nvPr>
        </p:nvSpPr>
        <p:spPr/>
        <p:txBody>
          <a:bodyPr/>
          <a:lstStyle/>
          <a:p>
            <a:fld id="{ADEA54C2-C155-401B-88BE-B08BCC95FB55}" type="slidenum">
              <a:rPr lang="zh-CN" altLang="en-US" smtClean="0"/>
              <a:t>263</a:t>
            </a:fld>
            <a:endParaRPr lang="zh-CN" altLang="en-US"/>
          </a:p>
        </p:txBody>
      </p:sp>
    </p:spTree>
    <p:extLst>
      <p:ext uri="{BB962C8B-B14F-4D97-AF65-F5344CB8AC3E}">
        <p14:creationId xmlns:p14="http://schemas.microsoft.com/office/powerpoint/2010/main" val="82305033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191C-153B-9A7E-90F9-EAF469F647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0A73DF-4556-A975-D6B5-007E265682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3D879-ACA9-8F75-70D0-CABBC2B26E4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8ECB87B-A712-F59E-5B6F-DE02CCCB421F}"/>
              </a:ext>
            </a:extLst>
          </p:cNvPr>
          <p:cNvSpPr>
            <a:spLocks noGrp="1"/>
          </p:cNvSpPr>
          <p:nvPr>
            <p:ph type="sldNum" sz="quarter" idx="10"/>
          </p:nvPr>
        </p:nvSpPr>
        <p:spPr/>
        <p:txBody>
          <a:bodyPr/>
          <a:lstStyle/>
          <a:p>
            <a:fld id="{ADEA54C2-C155-401B-88BE-B08BCC95FB55}" type="slidenum">
              <a:rPr lang="zh-CN" altLang="en-US" smtClean="0"/>
              <a:t>264</a:t>
            </a:fld>
            <a:endParaRPr lang="zh-CN" altLang="en-US"/>
          </a:p>
        </p:txBody>
      </p:sp>
    </p:spTree>
    <p:extLst>
      <p:ext uri="{BB962C8B-B14F-4D97-AF65-F5344CB8AC3E}">
        <p14:creationId xmlns:p14="http://schemas.microsoft.com/office/powerpoint/2010/main" val="380559300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6D80-163F-E1A5-C379-00BE573EEF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752665-2473-C5F7-7968-84501CEE9E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355DB6-9B98-50AE-B1B5-5F8C98BABA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2E691C-6E37-A0A5-4AF1-207AB16A80A1}"/>
              </a:ext>
            </a:extLst>
          </p:cNvPr>
          <p:cNvSpPr>
            <a:spLocks noGrp="1"/>
          </p:cNvSpPr>
          <p:nvPr>
            <p:ph type="sldNum" sz="quarter" idx="10"/>
          </p:nvPr>
        </p:nvSpPr>
        <p:spPr/>
        <p:txBody>
          <a:bodyPr/>
          <a:lstStyle/>
          <a:p>
            <a:fld id="{ADEA54C2-C155-401B-88BE-B08BCC95FB55}" type="slidenum">
              <a:rPr lang="zh-CN" altLang="en-US" smtClean="0"/>
              <a:t>265</a:t>
            </a:fld>
            <a:endParaRPr lang="zh-CN" altLang="en-US"/>
          </a:p>
        </p:txBody>
      </p:sp>
    </p:spTree>
    <p:extLst>
      <p:ext uri="{BB962C8B-B14F-4D97-AF65-F5344CB8AC3E}">
        <p14:creationId xmlns:p14="http://schemas.microsoft.com/office/powerpoint/2010/main" val="173442672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266</a:t>
            </a:fld>
            <a:endParaRPr lang="zh-CN" altLang="en-US"/>
          </a:p>
        </p:txBody>
      </p:sp>
    </p:spTree>
    <p:extLst>
      <p:ext uri="{BB962C8B-B14F-4D97-AF65-F5344CB8AC3E}">
        <p14:creationId xmlns:p14="http://schemas.microsoft.com/office/powerpoint/2010/main" val="1329399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9900"/>
                </a:solidFill>
              </a:rPr>
              <a:t>应用</a:t>
            </a:r>
            <a:r>
              <a:rPr lang="zh-CN" altLang="en-US" sz="1200" b="1" dirty="0"/>
              <a:t>：显示、打印、印刷、识别、分析等。</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噪声去除、边缘增强、对比度提高、亮度增加、改善颜色效果、改善灰度层次等。</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zh-CN" altLang="en-US" sz="1200" b="1" dirty="0">
                <a:solidFill>
                  <a:srgbClr val="0000FF"/>
                </a:solidFill>
              </a:rPr>
              <a:t>通常与改善视觉效果一致</a:t>
            </a:r>
            <a:r>
              <a:rPr lang="zh-CN" altLang="en-US" sz="1200" b="1" dirty="0"/>
              <a:t>。</a:t>
            </a:r>
          </a:p>
          <a:p>
            <a:pPr lvl="1"/>
            <a:r>
              <a:rPr lang="zh-CN" altLang="en-US" sz="2600" dirty="0"/>
              <a:t>当以</a:t>
            </a:r>
            <a:r>
              <a:rPr lang="zh-CN" altLang="en-US" sz="2600" dirty="0">
                <a:solidFill>
                  <a:srgbClr val="0000FF"/>
                </a:solidFill>
              </a:rPr>
              <a:t>人类视觉解释</a:t>
            </a:r>
            <a:r>
              <a:rPr lang="zh-CN" altLang="en-US" sz="2600" dirty="0"/>
              <a:t>为目的时，依据观察者的主观判断作为图像质量评价标准；</a:t>
            </a:r>
            <a:endParaRPr lang="en-US" altLang="zh-CN" sz="2600" dirty="0"/>
          </a:p>
          <a:p>
            <a:pPr lvl="1"/>
            <a:r>
              <a:rPr lang="zh-CN" altLang="en-US" sz="2600" dirty="0"/>
              <a:t>当以</a:t>
            </a:r>
            <a:r>
              <a:rPr lang="zh-CN" altLang="en-US" sz="2600" dirty="0">
                <a:solidFill>
                  <a:srgbClr val="0000FF"/>
                </a:solidFill>
              </a:rPr>
              <a:t>机器识别</a:t>
            </a:r>
            <a:r>
              <a:rPr lang="zh-CN" altLang="en-US" sz="2600" dirty="0"/>
              <a:t>为目的时，依据是否有助于机器识别作为图像质量评价标准。</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4342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1906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而在本节课中，我们主要学习的是灰度变换的处理方法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而在本节课中，我们主要学习的是灰度变换的处理方法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6687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3.10c </a:t>
            </a:r>
            <a:r>
              <a:rPr lang="zh-CN" altLang="en-US" dirty="0"/>
              <a:t>突出对比度，参见本子</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突出</a:t>
            </a:r>
            <a:r>
              <a:rPr lang="en-US" altLang="zh-CN" dirty="0"/>
              <a:t>A</a:t>
            </a:r>
            <a:r>
              <a:rPr lang="zh-CN" altLang="en-US" dirty="0"/>
              <a:t>到</a:t>
            </a:r>
            <a:r>
              <a:rPr lang="en-US" altLang="zh-CN" dirty="0"/>
              <a:t>B</a:t>
            </a:r>
            <a:r>
              <a:rPr lang="zh-CN" altLang="en-US" dirty="0"/>
              <a:t>这个区间的灰度，其它灰度都变暗了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可以展示一下手机相册</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由于每个数字图像的大小不一样，像素的个数也不一样，用这样的直方图定义比较所有的数字图像显然是不公平的，因此要针对图像的像素数目与图像大小进行归一化。</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由直方图可看出图像的整体性质。</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43724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Times New Roman" panose="02020603050405020304" pitchFamily="18" charset="0"/>
                <a:ea typeface="+mn-ea"/>
              </a:rPr>
              <a:t>图像各像素的灰度值是具有二维位置信息的，而直方图只统计某一灰度值的像素有多少，占全部像素的比例是多少，而对那些具有同一灰度的像素在图像中占什么位置则一无所知，不同图像可能具有同样的直方图。</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82633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t>Integral histogram: H(</a:t>
            </a:r>
            <a:r>
              <a:rPr lang="en-US" altLang="zh-CN" sz="1200" b="1" dirty="0" err="1"/>
              <a:t>x,y</a:t>
            </a:r>
            <a:r>
              <a:rPr lang="en-US" altLang="zh-CN" sz="1200" b="1" dirty="0"/>
              <a:t>) represent the histogram of a window whose right-bottom corner is (</a:t>
            </a:r>
            <a:r>
              <a:rPr lang="en-US" altLang="zh-CN" sz="1200" b="1" dirty="0" err="1"/>
              <a:t>x,y</a:t>
            </a:r>
            <a:r>
              <a:rPr lang="en-US" altLang="zh-CN" sz="1200" b="1"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80377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由直方图可看出图像的整体性质。</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2217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20000"/>
              </a:lnSpc>
              <a:defRPr/>
            </a:pPr>
            <a:r>
              <a:rPr lang="zh-CN" altLang="en-US" sz="1200" b="1" dirty="0">
                <a:solidFill>
                  <a:srgbClr val="0000FF"/>
                </a:solidFill>
              </a:rPr>
              <a:t>改变直方图的形状对图像产生对应的影响。</a:t>
            </a:r>
            <a:endParaRPr lang="en-US" altLang="zh-CN" sz="1200" b="1" dirty="0">
              <a:solidFill>
                <a:srgbClr val="0000FF"/>
              </a:solidFill>
            </a:endParaRPr>
          </a:p>
          <a:p>
            <a:pPr eaLnBrk="1" hangingPunct="1">
              <a:lnSpc>
                <a:spcPct val="120000"/>
              </a:lnSpc>
              <a:defRPr/>
            </a:pPr>
            <a:r>
              <a:rPr lang="en-US" altLang="he-IL" b="1" dirty="0"/>
              <a:t>Image Enhancement</a:t>
            </a:r>
          </a:p>
          <a:p>
            <a:pPr lvl="1" eaLnBrk="1" hangingPunct="1">
              <a:lnSpc>
                <a:spcPct val="120000"/>
              </a:lnSpc>
              <a:defRPr/>
            </a:pPr>
            <a:r>
              <a:rPr lang="en-US" altLang="he-IL" b="1" dirty="0"/>
              <a:t>Histogram equalization</a:t>
            </a:r>
          </a:p>
          <a:p>
            <a:pPr lvl="1" eaLnBrk="1" hangingPunct="1">
              <a:lnSpc>
                <a:spcPct val="120000"/>
              </a:lnSpc>
              <a:defRPr/>
            </a:pPr>
            <a:r>
              <a:rPr lang="en-US" altLang="he-IL" b="1" dirty="0"/>
              <a:t>Histogram stretching</a:t>
            </a:r>
          </a:p>
          <a:p>
            <a:pPr lvl="1" eaLnBrk="1" hangingPunct="1">
              <a:lnSpc>
                <a:spcPct val="120000"/>
              </a:lnSpc>
              <a:defRPr/>
            </a:pPr>
            <a:r>
              <a:rPr lang="en-US" altLang="he-IL" b="1" dirty="0"/>
              <a:t>Histogram matching</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10085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8968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he-IL" sz="1200" dirty="0"/>
              <a:t>In many cases histograms are needed for local areas in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he-IL" sz="1200" b="1" i="0" u="none" strike="noStrike" kern="1200" cap="none" spc="0" normalizeH="0" baseline="0" noProof="0" dirty="0">
                <a:ln>
                  <a:noFill/>
                </a:ln>
                <a:solidFill>
                  <a:srgbClr val="053E49"/>
                </a:solidFill>
                <a:effectLst/>
                <a:uLnTx/>
                <a:uFillTx/>
                <a:latin typeface="Times New Roman"/>
                <a:ea typeface="+mn-ea"/>
                <a:cs typeface="Times New Roman" panose="02020603050405020304" pitchFamily="18" charset="0"/>
              </a:rPr>
              <a:t>Histogram-based image distance</a:t>
            </a:r>
            <a:endParaRPr kumimoji="0" lang="zh-CN" altLang="en-US" sz="1200" b="0" i="0" u="none" strike="noStrike" kern="1200" cap="none" spc="0" normalizeH="0" baseline="0" noProof="0" dirty="0">
              <a:ln>
                <a:noFill/>
              </a:ln>
              <a:solidFill>
                <a:srgbClr val="053E49"/>
              </a:solidFill>
              <a:effectLst/>
              <a:uLnTx/>
              <a:uFillTx/>
              <a:latin typeface="Times New Roman"/>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he-IL" sz="1200"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757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BE678E2-C186-478F-9BD3-A5F82E858CCA}" type="slidenum">
              <a:rPr lang="en-US" altLang="zh-CN"/>
              <a:pPr/>
              <a:t>4</a:t>
            </a:fld>
            <a:endParaRPr lang="en-US" altLang="zh-CN"/>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ltLang="zh-CN" dirty="0">
              <a:latin typeface="Arial" charset="0"/>
            </a:endParaRPr>
          </a:p>
        </p:txBody>
      </p:sp>
    </p:spTree>
    <p:extLst>
      <p:ext uri="{BB962C8B-B14F-4D97-AF65-F5344CB8AC3E}">
        <p14:creationId xmlns:p14="http://schemas.microsoft.com/office/powerpoint/2010/main" val="675911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9378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zh-CN" altLang="en-US" b="1" dirty="0">
                <a:solidFill>
                  <a:srgbClr val="9900CC"/>
                </a:solidFill>
              </a:rPr>
              <a:t>直方图均衡化</a:t>
            </a:r>
            <a:r>
              <a:rPr lang="zh-CN" altLang="en-US" b="1" dirty="0"/>
              <a:t>将原图像的直方图变换为</a:t>
            </a:r>
            <a:r>
              <a:rPr lang="zh-CN" altLang="en-US" b="1" dirty="0">
                <a:solidFill>
                  <a:srgbClr val="0000FF"/>
                </a:solidFill>
              </a:rPr>
              <a:t>均匀分布</a:t>
            </a:r>
            <a:r>
              <a:rPr lang="zh-CN" altLang="en-US" b="1" dirty="0"/>
              <a:t>的直方图</a:t>
            </a:r>
            <a:endParaRPr lang="en-US" altLang="zh-CN" b="1" dirty="0"/>
          </a:p>
          <a:p>
            <a:pPr>
              <a:lnSpc>
                <a:spcPct val="120000"/>
              </a:lnSpc>
            </a:pPr>
            <a:r>
              <a:rPr lang="zh-CN" altLang="en-US" b="1" dirty="0"/>
              <a:t>通过灰度级变换</a:t>
            </a:r>
            <a:r>
              <a:rPr lang="en-US" altLang="zh-CN" b="1" i="1" dirty="0">
                <a:latin typeface="Times New Roman" panose="02020603050405020304" pitchFamily="18" charset="0"/>
                <a:cs typeface="Times New Roman" panose="02020603050405020304" pitchFamily="18" charset="0"/>
              </a:rPr>
              <a:t>s</a:t>
            </a:r>
            <a:r>
              <a:rPr lang="en-US" altLang="zh-CN" b="1" dirty="0"/>
              <a:t> = T(</a:t>
            </a:r>
            <a:r>
              <a:rPr lang="en-US" altLang="zh-CN" b="1" i="1" dirty="0">
                <a:latin typeface="Times New Roman" panose="02020603050405020304" pitchFamily="18" charset="0"/>
                <a:cs typeface="Times New Roman" panose="02020603050405020304" pitchFamily="18" charset="0"/>
              </a:rPr>
              <a:t>r</a:t>
            </a:r>
            <a:r>
              <a:rPr lang="en-US" altLang="zh-CN" b="1" dirty="0"/>
              <a:t>)</a:t>
            </a:r>
            <a:r>
              <a:rPr lang="zh-CN" altLang="en-US" b="1" dirty="0"/>
              <a:t>，使变换后的图像直方图具有较宽的灰度级范围，且分布较为平坦。</a:t>
            </a:r>
          </a:p>
          <a:p>
            <a:endParaRPr lang="en-US" altLang="zh-C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693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4947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空域滤波分为线性滤波和非线性滤波，线性空域滤波与频域滤波存在一一对应的关系</a:t>
            </a:r>
            <a:r>
              <a:rPr lang="zh-CN" altLang="en-US" dirty="0"/>
              <a:t>。</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3321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6675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主要分为</a:t>
            </a:r>
            <a:r>
              <a:rPr lang="zh-CN" altLang="en-US" sz="1200" b="1" dirty="0">
                <a:solidFill>
                  <a:srgbClr val="0000FF"/>
                </a:solidFill>
              </a:rPr>
              <a:t>线性平滑滤波</a:t>
            </a:r>
            <a:r>
              <a:rPr lang="zh-CN" altLang="en-US" sz="1200" b="1" dirty="0"/>
              <a:t>和</a:t>
            </a:r>
            <a:r>
              <a:rPr lang="zh-CN" altLang="en-US" sz="1200" b="1" dirty="0">
                <a:solidFill>
                  <a:srgbClr val="0000FF"/>
                </a:solidFill>
              </a:rPr>
              <a:t>非线性平滑滤波</a:t>
            </a:r>
            <a:endParaRPr lang="en-US" altLang="zh-CN" b="1" dirty="0"/>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400" b="1" dirty="0"/>
              <a:t>（阴影、软边、朦胧效果）</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53526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t>线性滤波的实现是将空域模板对应邻域内像素的加权灰度值作为邻域内中心像素的响应输出。</a:t>
            </a:r>
            <a:endParaRPr lang="en-US" altLang="zh-CN" sz="1200" b="1"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8790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由于对于模板中心对应像素的响应输出，中心像素的灰度值比周围像素的灰度值更重要，因而给模板中心对应的像素赋予最大的权系数，随着模板对应的像素到中心位置的距离增大而减小权系数。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More effective smoothing filters can be generated by allowing different pixels in the neighborhood different weights in the averaging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Often referred to as a  weighted averaging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Pixels closer to the central pixel are more important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根据空域中低通冲激响应函数的图形来设计模板的系数</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5528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频谱是一种在频域中描述图像特征的方法，反映了</a:t>
            </a:r>
            <a:r>
              <a:rPr lang="zh-CN" altLang="en-US" b="1" dirty="0">
                <a:solidFill>
                  <a:srgbClr val="0033CC"/>
                </a:solidFill>
              </a:rPr>
              <a:t>图像的幅度和相位随频率的分布</a:t>
            </a:r>
            <a:r>
              <a:rPr lang="zh-CN" altLang="en-US" b="1" dirty="0"/>
              <a:t>情况。</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t>通过傅里叶变换将信号从时域、空域转换到频域。包括不同频率成分对应的</a:t>
            </a:r>
            <a:r>
              <a:rPr lang="zh-CN" altLang="en-US" sz="1200" b="1" dirty="0">
                <a:solidFill>
                  <a:srgbClr val="0000FF"/>
                </a:solidFill>
              </a:rPr>
              <a:t>振幅</a:t>
            </a:r>
            <a:r>
              <a:rPr lang="zh-CN" altLang="en-US" sz="1200" b="1" dirty="0"/>
              <a:t>和</a:t>
            </a:r>
            <a:r>
              <a:rPr lang="zh-CN" altLang="en-US" sz="1200" b="1" dirty="0">
                <a:solidFill>
                  <a:srgbClr val="0000FF"/>
                </a:solidFill>
              </a:rPr>
              <a:t>相位</a:t>
            </a:r>
            <a:r>
              <a:rPr lang="zh-CN" altLang="en-US" sz="1200" b="1" dirty="0"/>
              <a:t>。</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图像的傅里叶谱关于原点对称</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通常情况下，图像具有很强的空域相关性，换句话说，相邻像素一般具有相同或相近的灰度值，反映在频域中就是图像的能量主要集中于低频成分。</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频谱是一种在频域中描述图像特征的方法，反映了</a:t>
            </a:r>
            <a:r>
              <a:rPr lang="zh-CN" altLang="en-US" b="1" dirty="0">
                <a:solidFill>
                  <a:srgbClr val="0033CC"/>
                </a:solidFill>
              </a:rPr>
              <a:t>图像的幅度和相位随频率的分布</a:t>
            </a:r>
            <a:r>
              <a:rPr lang="zh-CN" altLang="en-US" b="1" dirty="0"/>
              <a:t>情况。</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t>通过傅里叶变换将信号从时域、空域转换到频域。包括不同频率成分对应的</a:t>
            </a:r>
            <a:r>
              <a:rPr lang="zh-CN" altLang="en-US" sz="1200" b="1" dirty="0">
                <a:solidFill>
                  <a:srgbClr val="0000FF"/>
                </a:solidFill>
              </a:rPr>
              <a:t>振幅</a:t>
            </a:r>
            <a:r>
              <a:rPr lang="zh-CN" altLang="en-US" sz="1200" b="1" dirty="0"/>
              <a:t>和</a:t>
            </a:r>
            <a:r>
              <a:rPr lang="zh-CN" altLang="en-US" sz="1200" b="1" dirty="0">
                <a:solidFill>
                  <a:srgbClr val="0000FF"/>
                </a:solidFill>
              </a:rPr>
              <a:t>相位</a:t>
            </a:r>
            <a:r>
              <a:rPr lang="zh-CN" altLang="en-US" sz="1200" b="1" dirty="0"/>
              <a:t>。</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1" dirty="0"/>
          </a:p>
          <a:p>
            <a:pPr lvl="0"/>
            <a:r>
              <a:rPr lang="zh-CN" altLang="en-US" sz="1200" b="1" dirty="0"/>
              <a:t>低频成分与灰度平坦或灰度变化缓慢的区域关联；</a:t>
            </a:r>
          </a:p>
          <a:p>
            <a:pPr lvl="0"/>
            <a:r>
              <a:rPr lang="zh-CN" altLang="en-US" sz="1200" b="1" dirty="0"/>
              <a:t>高频成分与灰度突变或灰度变化快速的区域关联，图像边缘、细节和纹理具有高频成分特征。</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600" b="1" dirty="0">
                <a:ea typeface="+mn-ea"/>
              </a:rPr>
              <a:t>The </a:t>
            </a:r>
            <a:r>
              <a:rPr lang="en-US" altLang="zh-CN" sz="2600" b="1" dirty="0">
                <a:solidFill>
                  <a:srgbClr val="0066FF"/>
                </a:solidFill>
                <a:ea typeface="+mn-ea"/>
              </a:rPr>
              <a:t>distortion</a:t>
            </a:r>
            <a:r>
              <a:rPr lang="en-US" altLang="zh-CN" sz="2600" b="1" dirty="0">
                <a:ea typeface="+mn-ea"/>
              </a:rPr>
              <a:t> is due to</a:t>
            </a:r>
          </a:p>
          <a:p>
            <a:pPr lvl="1"/>
            <a:r>
              <a:rPr lang="en-US" altLang="zh-CN" sz="2400" dirty="0">
                <a:ea typeface="+mn-ea"/>
              </a:rPr>
              <a:t>Image degradation in sensing</a:t>
            </a:r>
            <a:r>
              <a:rPr lang="en-US" altLang="zh-CN" sz="2400" dirty="0">
                <a:solidFill>
                  <a:srgbClr val="009900"/>
                </a:solidFill>
                <a:ea typeface="+mn-ea"/>
              </a:rPr>
              <a:t> environment</a:t>
            </a:r>
            <a:r>
              <a:rPr lang="en-US" altLang="zh-CN" sz="2400" dirty="0">
                <a:ea typeface="+mn-ea"/>
              </a:rPr>
              <a:t> </a:t>
            </a:r>
            <a:r>
              <a:rPr lang="en-US" altLang="zh-CN" sz="2400" dirty="0">
                <a:solidFill>
                  <a:srgbClr val="FF0000"/>
                </a:solidFill>
                <a:ea typeface="+mn-ea"/>
              </a:rPr>
              <a:t>e.g</a:t>
            </a:r>
            <a:r>
              <a:rPr lang="en-US" altLang="zh-CN" sz="2400" dirty="0">
                <a:ea typeface="+mn-ea"/>
              </a:rPr>
              <a:t>. random </a:t>
            </a:r>
            <a:r>
              <a:rPr lang="en-US" altLang="zh-CN" sz="2400" dirty="0">
                <a:solidFill>
                  <a:srgbClr val="009900"/>
                </a:solidFill>
                <a:ea typeface="+mn-ea"/>
              </a:rPr>
              <a:t>atmospheric</a:t>
            </a:r>
            <a:r>
              <a:rPr lang="en-US" altLang="zh-CN" sz="2400" dirty="0">
                <a:ea typeface="+mn-ea"/>
              </a:rPr>
              <a:t> turbulence</a:t>
            </a:r>
          </a:p>
          <a:p>
            <a:pPr lvl="1"/>
            <a:r>
              <a:rPr lang="en-US" altLang="zh-CN" sz="2400" dirty="0">
                <a:ea typeface="+mn-ea"/>
              </a:rPr>
              <a:t>Noisy degradation from </a:t>
            </a:r>
            <a:r>
              <a:rPr lang="en-US" altLang="zh-CN" sz="2400" dirty="0">
                <a:solidFill>
                  <a:srgbClr val="0000FF"/>
                </a:solidFill>
                <a:ea typeface="+mn-ea"/>
              </a:rPr>
              <a:t>sensor noise</a:t>
            </a:r>
            <a:r>
              <a:rPr lang="en-US" altLang="zh-CN" sz="2400" dirty="0">
                <a:ea typeface="+mn-ea"/>
              </a:rPr>
              <a:t>.</a:t>
            </a:r>
          </a:p>
          <a:p>
            <a:pPr lvl="1"/>
            <a:r>
              <a:rPr lang="en-US" altLang="zh-CN" sz="2400" dirty="0">
                <a:ea typeface="+mn-ea"/>
              </a:rPr>
              <a:t>Blurring degradation due to </a:t>
            </a:r>
            <a:r>
              <a:rPr lang="en-US" altLang="zh-CN" sz="2400" dirty="0">
                <a:solidFill>
                  <a:srgbClr val="0000FF"/>
                </a:solidFill>
                <a:ea typeface="+mn-ea"/>
              </a:rPr>
              <a:t>sensors</a:t>
            </a:r>
          </a:p>
          <a:p>
            <a:pPr lvl="2"/>
            <a:r>
              <a:rPr lang="en-US" altLang="zh-CN" sz="2000" dirty="0">
                <a:solidFill>
                  <a:srgbClr val="FF0000"/>
                </a:solidFill>
                <a:ea typeface="+mn-ea"/>
              </a:rPr>
              <a:t>e.g</a:t>
            </a:r>
            <a:r>
              <a:rPr lang="en-US" altLang="zh-CN" sz="2000" dirty="0">
                <a:ea typeface="+mn-ea"/>
              </a:rPr>
              <a:t>. camera motion or out-of-focus</a:t>
            </a:r>
          </a:p>
          <a:p>
            <a:pPr lvl="1"/>
            <a:r>
              <a:rPr lang="en-US" altLang="zh-CN" sz="2400" dirty="0">
                <a:solidFill>
                  <a:srgbClr val="0000FF"/>
                </a:solidFill>
                <a:ea typeface="+mn-ea"/>
              </a:rPr>
              <a:t>Geometric</a:t>
            </a:r>
            <a:r>
              <a:rPr lang="en-US" altLang="zh-CN" sz="2400" dirty="0">
                <a:ea typeface="+mn-ea"/>
              </a:rPr>
              <a:t> distortion</a:t>
            </a:r>
          </a:p>
          <a:p>
            <a:pPr lvl="2"/>
            <a:r>
              <a:rPr lang="en-US" altLang="zh-CN" sz="2000" dirty="0">
                <a:solidFill>
                  <a:srgbClr val="FF0000"/>
                </a:solidFill>
                <a:ea typeface="+mn-ea"/>
              </a:rPr>
              <a:t>e.g</a:t>
            </a:r>
            <a:r>
              <a:rPr lang="en-US" altLang="zh-CN" sz="2000" dirty="0">
                <a:ea typeface="+mn-ea"/>
              </a:rPr>
              <a:t>. earth photos taken by a camera in a satellite</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105930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差不多是</a:t>
            </a:r>
            <a:r>
              <a:rPr lang="zh-CN" altLang="en-US" dirty="0">
                <a:sym typeface="+mn-ea"/>
              </a:rPr>
              <a:t>算术均值滤波的倒数</a:t>
            </a:r>
          </a:p>
          <a:p>
            <a:r>
              <a:rPr lang="zh-CN" altLang="en-US" dirty="0">
                <a:sym typeface="+mn-ea"/>
              </a:rPr>
              <a:t>胡椒噪声的</a:t>
            </a:r>
            <a:r>
              <a:rPr lang="en-US" altLang="zh-CN" dirty="0">
                <a:sym typeface="+mn-ea"/>
              </a:rPr>
              <a:t>g(r,c)=0</a:t>
            </a:r>
            <a:r>
              <a:rPr lang="zh-CN" altLang="en-US" dirty="0">
                <a:sym typeface="+mn-ea"/>
              </a:rPr>
              <a:t>，所以谐波不能用。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强调与中值滤波器的不同</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buFont typeface="Wingdings" panose="05000000000000000000" pitchFamily="2" charset="2"/>
              <a:buNone/>
            </a:pPr>
            <a:r>
              <a:rPr kumimoji="1" lang="zh-CN" altLang="en-US" sz="1200" dirty="0">
                <a:latin typeface="Times New Roman" panose="02020503050405090304" charset="0"/>
                <a:ea typeface="Times New Roman" panose="02020503050405090304" charset="0"/>
                <a:cs typeface="Times New Roman" panose="02020503050405090304" charset="0"/>
                <a:sym typeface="+mn-ea"/>
              </a:rPr>
              <a:t>在实际的操作中想要剔除退化函数并不容易，需要对退化函数进行估计</a:t>
            </a:r>
            <a:endParaRPr kumimoji="1" lang="en-US" altLang="zh-CN" sz="1200" dirty="0">
              <a:latin typeface="Times New Roman" panose="02020503050405090304" charset="0"/>
              <a:ea typeface="Times New Roman" panose="02020503050405090304" charset="0"/>
              <a:cs typeface="Times New Roman" panose="02020503050405090304" charset="0"/>
              <a:sym typeface="+mn-ea"/>
            </a:endParaRPr>
          </a:p>
          <a:p>
            <a:pPr marL="0" indent="0" fontAlgn="auto">
              <a:buFont typeface="Wingdings" panose="05000000000000000000" pitchFamily="2" charset="2"/>
              <a:buNone/>
            </a:pPr>
            <a:r>
              <a:rPr kumimoji="1" lang="zh-CN" altLang="en-US" sz="1200" dirty="0">
                <a:latin typeface="Times New Roman" panose="02020503050405090304" charset="0"/>
                <a:ea typeface="Times New Roman" panose="02020503050405090304" charset="0"/>
                <a:cs typeface="Times New Roman" panose="02020503050405090304" charset="0"/>
                <a:sym typeface="+mn-ea"/>
              </a:rPr>
              <a:t>观察法：信号强：高对比度区域</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在线性模型中，点扩散函数是对图像中的模糊进行建模。</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96117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逆滤波是最简单的复原方法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10712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逆滤波是最简单的复原方法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099764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01943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955475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lnSpc>
                <a:spcPct val="120000"/>
              </a:lnSpc>
              <a:spcBef>
                <a:spcPts val="600"/>
              </a:spcBef>
            </a:pPr>
            <a:r>
              <a:rPr lang="zh-CN" altLang="en-US" sz="2600" b="1">
                <a:solidFill>
                  <a:srgbClr val="0000FF"/>
                </a:solidFill>
              </a:rPr>
              <a:t>红色、绿色、蓝色称为光的三原色或加法三原色。</a:t>
            </a:r>
            <a:endParaRPr lang="en-US" altLang="zh-CN" sz="2600" b="1"/>
          </a:p>
          <a:p>
            <a:pPr lvl="1">
              <a:lnSpc>
                <a:spcPct val="120000"/>
              </a:lnSpc>
              <a:spcBef>
                <a:spcPts val="600"/>
              </a:spcBef>
            </a:pPr>
            <a:r>
              <a:rPr lang="zh-CN" altLang="en-US" sz="2600" b="1"/>
              <a:t>将光的三原色按照不同的比例叠加，可以合成各种不同颜色的光。</a:t>
            </a:r>
            <a:endParaRPr lang="en-US" altLang="zh-CN" sz="2600" b="1"/>
          </a:p>
          <a:p>
            <a:pPr lvl="1">
              <a:lnSpc>
                <a:spcPct val="120000"/>
              </a:lnSpc>
              <a:spcBef>
                <a:spcPts val="600"/>
              </a:spcBef>
            </a:pPr>
            <a:r>
              <a:rPr lang="zh-CN" altLang="en-US" sz="2600" b="1"/>
              <a:t>颜色越混合越亮，电视画面应用加法混色原理制作。</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58394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lnSpc>
                <a:spcPct val="120000"/>
              </a:lnSpc>
              <a:spcBef>
                <a:spcPts val="600"/>
              </a:spcBef>
            </a:pPr>
            <a:r>
              <a:rPr lang="zh-CN" altLang="en-US" sz="2600" b="1">
                <a:solidFill>
                  <a:srgbClr val="0000FF"/>
                </a:solidFill>
              </a:rPr>
              <a:t>青色、品红、黄色称为颜料三原色或减法三原色</a:t>
            </a:r>
            <a:r>
              <a:rPr lang="zh-CN" altLang="en-US" sz="2600" b="1"/>
              <a:t>。</a:t>
            </a:r>
            <a:endParaRPr lang="en-US" altLang="zh-CN" sz="2600" b="1"/>
          </a:p>
          <a:p>
            <a:pPr lvl="1">
              <a:lnSpc>
                <a:spcPct val="120000"/>
              </a:lnSpc>
              <a:spcBef>
                <a:spcPts val="600"/>
              </a:spcBef>
            </a:pPr>
            <a:r>
              <a:rPr lang="zh-CN" altLang="en-US" sz="2600" b="1"/>
              <a:t>将不同比例的减法三原色混合成不同颜色。</a:t>
            </a:r>
            <a:endParaRPr lang="en-US" altLang="zh-CN" sz="2600" b="1"/>
          </a:p>
          <a:p>
            <a:pPr lvl="1">
              <a:lnSpc>
                <a:spcPct val="120000"/>
              </a:lnSpc>
              <a:spcBef>
                <a:spcPts val="600"/>
              </a:spcBef>
            </a:pPr>
            <a:r>
              <a:rPr lang="zh-CN" altLang="en-US" sz="2600" b="1"/>
              <a:t>颜色越混合越暗，颜料三原色的混色广泛应用在绘画和印刷领域中。</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265038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DFF751D1-D993-4C9D-A347-4E5EE5D57B9D}" type="slidenum">
              <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99</a:t>
            </a:fld>
            <a:endPar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6262688"/>
            <a:ext cx="11620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Filters work by absorbing part of the white light sent through them.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a:t>A colored filter subtracts certain colors by </a:t>
            </a:r>
            <a:r>
              <a:rPr lang="en-US" altLang="zh-CN" b="1">
                <a:solidFill>
                  <a:srgbClr val="0000FF"/>
                </a:solidFill>
              </a:rPr>
              <a:t>absorption</a:t>
            </a:r>
            <a:r>
              <a:rPr lang="en-US" altLang="zh-CN" b="1"/>
              <a:t> and </a:t>
            </a:r>
            <a:r>
              <a:rPr lang="en-US" altLang="zh-CN" b="1">
                <a:solidFill>
                  <a:srgbClr val="0000FF"/>
                </a:solidFill>
              </a:rPr>
              <a:t>transmits</a:t>
            </a:r>
            <a:r>
              <a:rPr lang="en-US" altLang="zh-CN" b="1"/>
              <a:t> the rest</a:t>
            </a:r>
          </a:p>
          <a:p>
            <a:pPr eaLnBrk="1" hangingPunct="1"/>
            <a:endParaRPr lang="zh-CN" altLang="zh-CN">
              <a:latin typeface="Times" panose="02020603050405020304" pitchFamily="18" charset="0"/>
            </a:endParaRPr>
          </a:p>
        </p:txBody>
      </p:sp>
    </p:spTree>
    <p:extLst>
      <p:ext uri="{BB962C8B-B14F-4D97-AF65-F5344CB8AC3E}">
        <p14:creationId xmlns:p14="http://schemas.microsoft.com/office/powerpoint/2010/main" val="1842007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5FB0-4D07-1134-C966-838478E86E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D60766-4171-3D7B-6F70-1ED088F050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539958-D67D-13E1-B1AC-DCC7742A449E}"/>
              </a:ext>
            </a:extLst>
          </p:cNvPr>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a:extLst>
              <a:ext uri="{FF2B5EF4-FFF2-40B4-BE49-F238E27FC236}">
                <a16:creationId xmlns:a16="http://schemas.microsoft.com/office/drawing/2014/main" id="{E55D8540-149A-9A66-E8D6-0CC8DEC3313F}"/>
              </a:ext>
            </a:extLst>
          </p:cNvPr>
          <p:cNvSpPr>
            <a:spLocks noGrp="1"/>
          </p:cNvSpPr>
          <p:nvPr>
            <p:ph type="sldNum" sz="quarter" idx="10"/>
          </p:nvPr>
        </p:nvSpPr>
        <p:spPr/>
        <p:txBody>
          <a:bodyPr/>
          <a:lstStyle/>
          <a:p>
            <a:fld id="{ADEA54C2-C155-401B-88BE-B08BCC95FB55}" type="slidenum">
              <a:rPr lang="zh-CN" altLang="en-US" smtClean="0"/>
              <a:t>9</a:t>
            </a:fld>
            <a:endParaRPr lang="zh-CN" altLang="en-US"/>
          </a:p>
        </p:txBody>
      </p:sp>
    </p:spTree>
    <p:extLst>
      <p:ext uri="{BB962C8B-B14F-4D97-AF65-F5344CB8AC3E}">
        <p14:creationId xmlns:p14="http://schemas.microsoft.com/office/powerpoint/2010/main" val="4802170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93AFEBD7-0AA6-40C1-938A-48618F596FC7}" type="slidenum">
              <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100</a:t>
            </a:fld>
            <a:endPar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6262688"/>
            <a:ext cx="11620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latin typeface="Times" panose="02020603050405020304" pitchFamily="18" charset="0"/>
              </a:rPr>
              <a:t>透射光减色成像原理</a:t>
            </a:r>
            <a:endParaRPr lang="en-US" altLang="zh-CN">
              <a:latin typeface="Times"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透明滤镜只能透过自身的颜色，</a:t>
            </a:r>
            <a:r>
              <a:rPr lang="zh-CN" altLang="en-US" sz="1200" b="1"/>
              <a:t>透明滤镜或颜料吸收光线形成各种颜色实际上就是减法混色</a:t>
            </a:r>
            <a:r>
              <a:rPr lang="zh-CN" altLang="en-US" sz="1200"/>
              <a:t>。</a:t>
            </a:r>
          </a:p>
          <a:p>
            <a:pPr eaLnBrk="1" hangingPunct="1"/>
            <a:endParaRPr lang="zh-CN" altLang="en-US">
              <a:latin typeface="Times" panose="02020603050405020304" pitchFamily="18" charset="0"/>
            </a:endParaRPr>
          </a:p>
          <a:p>
            <a:pPr eaLnBrk="1" hangingPunct="1"/>
            <a:endParaRPr lang="zh-CN" altLang="zh-CN">
              <a:latin typeface="Times" panose="02020603050405020304" pitchFamily="18" charset="0"/>
            </a:endParaRPr>
          </a:p>
        </p:txBody>
      </p:sp>
    </p:spTree>
    <p:extLst>
      <p:ext uri="{BB962C8B-B14F-4D97-AF65-F5344CB8AC3E}">
        <p14:creationId xmlns:p14="http://schemas.microsoft.com/office/powerpoint/2010/main" val="34648863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3E4ADBEC-C8CA-4648-AF29-635849705251}" type="slidenum">
              <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101</a:t>
            </a:fld>
            <a:endPar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6262688"/>
            <a:ext cx="11620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a:t>将彩色颜料印刷在白纸上的成色原理与重叠彩色滤镜类似</a:t>
            </a:r>
            <a:r>
              <a:rPr lang="zh-CN" altLang="en-US" sz="1200"/>
              <a:t>。彩色打印机、印刷机的墨水、油墨都是半透明的，光线穿透颜料再被白纸反射，</a:t>
            </a:r>
            <a:r>
              <a:rPr lang="zh-CN" altLang="en-US" sz="1200" b="1"/>
              <a:t>每一种颜料只能透过并反射自身的颜色</a:t>
            </a:r>
            <a:endParaRPr lang="en-US" altLang="zh-CN" sz="1200" b="1"/>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a:t>Colored surfaces </a:t>
            </a:r>
            <a:r>
              <a:rPr lang="en-US" altLang="zh-CN" b="1">
                <a:solidFill>
                  <a:srgbClr val="0000FF"/>
                </a:solidFill>
              </a:rPr>
              <a:t>subtract</a:t>
            </a:r>
            <a:r>
              <a:rPr lang="en-US" altLang="zh-CN" b="1"/>
              <a:t> certain colors by </a:t>
            </a:r>
            <a:r>
              <a:rPr lang="en-US" altLang="zh-CN" b="1">
                <a:solidFill>
                  <a:srgbClr val="0000FF"/>
                </a:solidFill>
              </a:rPr>
              <a:t>absorbing</a:t>
            </a:r>
            <a:r>
              <a:rPr lang="en-US" altLang="zh-CN" b="1"/>
              <a:t> them, while </a:t>
            </a:r>
            <a:r>
              <a:rPr lang="en-US" altLang="zh-CN" b="1">
                <a:solidFill>
                  <a:srgbClr val="0000FF"/>
                </a:solidFill>
              </a:rPr>
              <a:t>reflecting</a:t>
            </a:r>
            <a:r>
              <a:rPr lang="en-US" altLang="zh-CN" b="1"/>
              <a:t> others</a:t>
            </a:r>
          </a:p>
          <a:p>
            <a:pPr eaLnBrk="1" hangingPunct="1"/>
            <a:endParaRPr lang="zh-CN" altLang="zh-CN">
              <a:latin typeface="Times" panose="02020603050405020304" pitchFamily="18" charset="0"/>
            </a:endParaRPr>
          </a:p>
        </p:txBody>
      </p:sp>
    </p:spTree>
    <p:extLst>
      <p:ext uri="{BB962C8B-B14F-4D97-AF65-F5344CB8AC3E}">
        <p14:creationId xmlns:p14="http://schemas.microsoft.com/office/powerpoint/2010/main" val="12327210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F2A1652C-C621-470A-A605-1F723BA03E11}" type="slidenum">
              <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102</a:t>
            </a:fld>
            <a:endPar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14400" y="6262688"/>
            <a:ext cx="11620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extLst>
      <p:ext uri="{BB962C8B-B14F-4D97-AF65-F5344CB8AC3E}">
        <p14:creationId xmlns:p14="http://schemas.microsoft.com/office/powerpoint/2010/main" val="17692411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600" b="1" dirty="0">
                <a:solidFill>
                  <a:srgbClr val="9900CC"/>
                </a:solidFill>
                <a:latin typeface="+mn-ea"/>
              </a:rPr>
              <a:t>颜色模型</a:t>
            </a:r>
            <a:r>
              <a:rPr lang="zh-CN" altLang="en-US" sz="2600" b="1" dirty="0">
                <a:latin typeface="+mn-ea"/>
              </a:rPr>
              <a:t>是描述如何用一组值表达颜色的抽象数学模型，</a:t>
            </a:r>
            <a:r>
              <a:rPr lang="zh-CN" altLang="en-US" sz="2600" b="1" dirty="0">
                <a:solidFill>
                  <a:srgbClr val="9900CC"/>
                </a:solidFill>
                <a:latin typeface="+mn-ea"/>
              </a:rPr>
              <a:t>色域</a:t>
            </a:r>
            <a:r>
              <a:rPr lang="zh-CN" altLang="en-US" sz="2600" b="1" dirty="0">
                <a:latin typeface="+mn-ea"/>
              </a:rPr>
              <a:t>是指一个色彩系统能够生成的颜色总和，色域与颜色模型一起定义了</a:t>
            </a:r>
            <a:r>
              <a:rPr lang="zh-CN" altLang="en-US" sz="2600" b="1" dirty="0">
                <a:solidFill>
                  <a:srgbClr val="9900CC"/>
                </a:solidFill>
                <a:latin typeface="+mn-ea"/>
              </a:rPr>
              <a:t>颜色空间</a:t>
            </a:r>
            <a:r>
              <a:rPr lang="zh-CN" altLang="en-US" sz="2600" b="1" dirty="0">
                <a:latin typeface="+mn-ea"/>
              </a:rPr>
              <a:t>。</a:t>
            </a:r>
            <a:endParaRPr lang="en-US" altLang="zh-CN" sz="2600" b="1" dirty="0">
              <a:latin typeface="+mn-ea"/>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600" dirty="0">
                <a:latin typeface="+mn-ea"/>
              </a:rPr>
              <a:t>为了正确使用各种颜色，就需要建立合适的颜色空间。</a:t>
            </a:r>
            <a:endParaRPr lang="en-US" altLang="zh-CN" sz="2600" dirty="0">
              <a:latin typeface="+mn-ea"/>
            </a:endParaRP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5980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600" b="1" dirty="0">
                <a:solidFill>
                  <a:srgbClr val="9900CC"/>
                </a:solidFill>
                <a:latin typeface="+mn-ea"/>
              </a:rPr>
              <a:t>颜色模型</a:t>
            </a:r>
            <a:r>
              <a:rPr lang="zh-CN" altLang="en-US" sz="2600" b="1" dirty="0">
                <a:latin typeface="+mn-ea"/>
              </a:rPr>
              <a:t>是描述如何用一组值表达颜色的抽象数学模型，</a:t>
            </a:r>
            <a:r>
              <a:rPr lang="zh-CN" altLang="en-US" sz="2600" b="1" dirty="0">
                <a:solidFill>
                  <a:srgbClr val="9900CC"/>
                </a:solidFill>
                <a:latin typeface="+mn-ea"/>
              </a:rPr>
              <a:t>色域</a:t>
            </a:r>
            <a:r>
              <a:rPr lang="zh-CN" altLang="en-US" sz="2600" b="1" dirty="0">
                <a:latin typeface="+mn-ea"/>
              </a:rPr>
              <a:t>是指一个色彩系统能够生成的颜色总和，色域与颜色模型一起定义了</a:t>
            </a:r>
            <a:r>
              <a:rPr lang="zh-CN" altLang="en-US" sz="2600" b="1" dirty="0">
                <a:solidFill>
                  <a:srgbClr val="9900CC"/>
                </a:solidFill>
                <a:latin typeface="+mn-ea"/>
              </a:rPr>
              <a:t>颜色空间</a:t>
            </a:r>
            <a:r>
              <a:rPr lang="zh-CN" altLang="en-US" sz="2600" b="1" dirty="0">
                <a:latin typeface="+mn-ea"/>
              </a:rPr>
              <a:t>。</a:t>
            </a:r>
            <a:endParaRPr lang="en-US" altLang="zh-CN" sz="2600" b="1" dirty="0">
              <a:latin typeface="+mn-ea"/>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600" dirty="0">
                <a:latin typeface="+mn-ea"/>
              </a:rPr>
              <a:t>为了正确使用各种颜色，就需要建立合适的颜色空间。</a:t>
            </a:r>
            <a:endParaRPr lang="en-US" altLang="zh-CN" sz="2600" dirty="0">
              <a:latin typeface="+mn-ea"/>
            </a:endParaRP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60522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CIE, RGB, not perceptually uniform</a:t>
            </a:r>
          </a:p>
          <a:p>
            <a:r>
              <a:rPr lang="en-US" altLang="zh-CN"/>
              <a:t>Example with RGB</a:t>
            </a:r>
          </a:p>
          <a:p>
            <a:r>
              <a:rPr lang="en-US" altLang="zh-CN"/>
              <a:t>LUV was created to be </a:t>
            </a:r>
            <a:br>
              <a:rPr lang="en-US" altLang="zh-CN"/>
            </a:br>
            <a:r>
              <a:rPr lang="en-US" altLang="zh-CN"/>
              <a:t>perceptually uniform</a:t>
            </a:r>
          </a:p>
          <a:p>
            <a:endParaRPr lang="en-US" altLang="zh-CN"/>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73299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00361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等量的</a:t>
            </a:r>
            <a:r>
              <a:rPr lang="en-US" altLang="zh-CN"/>
              <a:t>RGB</a:t>
            </a:r>
            <a:r>
              <a:rPr lang="zh-CN" altLang="en-US"/>
              <a:t>可以变成白色</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33E44-D1F3-44BB-979F-439D3A89E13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22623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latin typeface="Times New Roman" pitchFamily="18" charset="0"/>
                <a:cs typeface="Times New Roman" pitchFamily="18" charset="0"/>
              </a:rPr>
              <a:t>在</a:t>
            </a:r>
            <a:r>
              <a:rPr lang="en-US" altLang="zh-CN" b="1">
                <a:latin typeface="Times New Roman" pitchFamily="18" charset="0"/>
                <a:cs typeface="Times New Roman" pitchFamily="18" charset="0"/>
              </a:rPr>
              <a:t>HSI</a:t>
            </a:r>
            <a:r>
              <a:rPr lang="zh-CN" altLang="en-US" b="1">
                <a:latin typeface="Times New Roman" pitchFamily="18" charset="0"/>
                <a:cs typeface="Times New Roman" pitchFamily="18" charset="0"/>
              </a:rPr>
              <a:t>颜色空间</a:t>
            </a:r>
            <a:r>
              <a:rPr lang="zh-CN" altLang="en-US">
                <a:latin typeface="Times New Roman" pitchFamily="18" charset="0"/>
                <a:cs typeface="Times New Roman" pitchFamily="18" charset="0"/>
              </a:rPr>
              <a:t>中，</a:t>
            </a:r>
            <a:r>
              <a:rPr lang="en-US" altLang="zh-CN">
                <a:latin typeface="Times New Roman" pitchFamily="18" charset="0"/>
                <a:cs typeface="Times New Roman" pitchFamily="18" charset="0"/>
              </a:rPr>
              <a:t>H</a:t>
            </a:r>
            <a:r>
              <a:rPr lang="zh-CN" altLang="en-US">
                <a:latin typeface="Times New Roman" pitchFamily="18" charset="0"/>
                <a:cs typeface="Times New Roman" pitchFamily="18" charset="0"/>
              </a:rPr>
              <a:t>表示色调，</a:t>
            </a:r>
            <a:r>
              <a:rPr lang="en-US" altLang="zh-CN">
                <a:latin typeface="Times New Roman" pitchFamily="18" charset="0"/>
                <a:cs typeface="Times New Roman" pitchFamily="18" charset="0"/>
              </a:rPr>
              <a:t>S</a:t>
            </a:r>
            <a:r>
              <a:rPr lang="zh-CN" altLang="en-US">
                <a:latin typeface="Times New Roman" pitchFamily="18" charset="0"/>
                <a:cs typeface="Times New Roman" pitchFamily="18" charset="0"/>
              </a:rPr>
              <a:t>表示饱和度，</a:t>
            </a:r>
            <a:r>
              <a:rPr lang="en-US" altLang="zh-CN">
                <a:latin typeface="Times New Roman" pitchFamily="18" charset="0"/>
                <a:cs typeface="Times New Roman" pitchFamily="18" charset="0"/>
              </a:rPr>
              <a:t>I</a:t>
            </a:r>
            <a:r>
              <a:rPr lang="zh-CN" altLang="en-US">
                <a:latin typeface="Times New Roman" pitchFamily="18" charset="0"/>
                <a:cs typeface="Times New Roman" pitchFamily="18" charset="0"/>
              </a:rPr>
              <a:t>表示亮度。</a:t>
            </a:r>
          </a:p>
          <a:p>
            <a:pPr eaLnBrk="1" hangingPunct="1">
              <a:lnSpc>
                <a:spcPct val="90000"/>
              </a:lnSpc>
              <a:spcBef>
                <a:spcPct val="50000"/>
              </a:spcBef>
              <a:buFontTx/>
              <a:buNone/>
            </a:pPr>
            <a:r>
              <a:rPr lang="en-US" altLang="zh-CN" sz="1200" b="1">
                <a:solidFill>
                  <a:srgbClr val="FF3300"/>
                </a:solidFill>
                <a:latin typeface="宋体" panose="02010600030101010101" pitchFamily="2" charset="-122"/>
                <a:ea typeface="+mn-ea"/>
              </a:rPr>
              <a:t>H(hue):</a:t>
            </a:r>
            <a:r>
              <a:rPr lang="zh-CN" altLang="en-US" sz="1200" b="1">
                <a:solidFill>
                  <a:srgbClr val="FF3300"/>
                </a:solidFill>
                <a:latin typeface="宋体" panose="02010600030101010101" pitchFamily="2" charset="-122"/>
                <a:ea typeface="+mn-ea"/>
              </a:rPr>
              <a:t>色调</a:t>
            </a:r>
            <a:r>
              <a:rPr lang="zh-CN" altLang="en-US" sz="1200" b="1">
                <a:solidFill>
                  <a:srgbClr val="FF0000"/>
                </a:solidFill>
                <a:latin typeface="宋体" panose="02010600030101010101" pitchFamily="2" charset="-122"/>
                <a:ea typeface="+mn-ea"/>
              </a:rPr>
              <a:t>，</a:t>
            </a:r>
            <a:r>
              <a:rPr lang="zh-CN" altLang="zh-CN" sz="1200" b="1">
                <a:solidFill>
                  <a:srgbClr val="000099"/>
                </a:solidFill>
                <a:latin typeface="宋体" panose="02010600030101010101" pitchFamily="2" charset="-122"/>
                <a:ea typeface="+mn-ea"/>
              </a:rPr>
              <a:t>表示颜色，与波长有关，取值</a:t>
            </a:r>
            <a:r>
              <a:rPr lang="en-US" altLang="zh-CN" sz="1200" b="1">
                <a:solidFill>
                  <a:srgbClr val="000099"/>
                </a:solidFill>
                <a:latin typeface="宋体" panose="02010600030101010101" pitchFamily="2" charset="-122"/>
                <a:ea typeface="+mn-ea"/>
              </a:rPr>
              <a:t>0-360</a:t>
            </a:r>
            <a:r>
              <a:rPr lang="zh-CN" altLang="en-US" sz="1200" b="1">
                <a:solidFill>
                  <a:srgbClr val="000099"/>
                </a:solidFill>
                <a:latin typeface="宋体" panose="02010600030101010101" pitchFamily="2" charset="-122"/>
                <a:ea typeface="+mn-ea"/>
              </a:rPr>
              <a:t>。</a:t>
            </a:r>
            <a:endParaRPr lang="zh-CN" altLang="zh-CN" sz="1200" b="1">
              <a:solidFill>
                <a:srgbClr val="000099"/>
              </a:solidFill>
              <a:latin typeface="宋体" panose="02010600030101010101" pitchFamily="2" charset="-122"/>
              <a:ea typeface="+mn-ea"/>
            </a:endParaRPr>
          </a:p>
          <a:p>
            <a:pPr eaLnBrk="1" hangingPunct="1">
              <a:lnSpc>
                <a:spcPct val="120000"/>
              </a:lnSpc>
              <a:spcBef>
                <a:spcPct val="50000"/>
              </a:spcBef>
              <a:buFontTx/>
              <a:buNone/>
            </a:pPr>
            <a:r>
              <a:rPr lang="en-US" altLang="zh-CN" sz="1200" b="1">
                <a:solidFill>
                  <a:srgbClr val="FF3300"/>
                </a:solidFill>
                <a:latin typeface="宋体" panose="02010600030101010101" pitchFamily="2" charset="-122"/>
                <a:ea typeface="+mn-ea"/>
              </a:rPr>
              <a:t>S(saturation):</a:t>
            </a:r>
            <a:r>
              <a:rPr lang="zh-CN" altLang="zh-CN" sz="1200" b="1">
                <a:solidFill>
                  <a:srgbClr val="FF3300"/>
                </a:solidFill>
                <a:latin typeface="宋体" panose="02010600030101010101" pitchFamily="2" charset="-122"/>
                <a:ea typeface="+mn-ea"/>
              </a:rPr>
              <a:t>饱和度</a:t>
            </a:r>
            <a:r>
              <a:rPr lang="zh-CN" altLang="zh-CN" sz="1200" b="1">
                <a:solidFill>
                  <a:srgbClr val="FF0000"/>
                </a:solidFill>
                <a:latin typeface="宋体" panose="02010600030101010101" pitchFamily="2" charset="-122"/>
                <a:ea typeface="+mn-ea"/>
              </a:rPr>
              <a:t>，</a:t>
            </a:r>
            <a:r>
              <a:rPr lang="zh-CN" altLang="zh-CN" sz="1200" b="1">
                <a:solidFill>
                  <a:srgbClr val="000099"/>
                </a:solidFill>
                <a:latin typeface="宋体" panose="02010600030101010101" pitchFamily="2" charset="-122"/>
                <a:ea typeface="+mn-ea"/>
              </a:rPr>
              <a:t>表示色纯度，即单色光中渗入白光的程度，取值</a:t>
            </a:r>
            <a:r>
              <a:rPr lang="en-US" altLang="zh-CN" sz="1200" b="1">
                <a:solidFill>
                  <a:srgbClr val="000099"/>
                </a:solidFill>
                <a:latin typeface="宋体" panose="02010600030101010101" pitchFamily="2" charset="-122"/>
                <a:ea typeface="+mn-ea"/>
              </a:rPr>
              <a:t>0-1</a:t>
            </a:r>
            <a:r>
              <a:rPr lang="zh-CN" altLang="en-US" sz="1200" b="1">
                <a:solidFill>
                  <a:srgbClr val="000099"/>
                </a:solidFill>
                <a:latin typeface="宋体" panose="02010600030101010101" pitchFamily="2" charset="-122"/>
                <a:ea typeface="+mn-ea"/>
              </a:rPr>
              <a:t>或</a:t>
            </a:r>
            <a:r>
              <a:rPr lang="en-US" altLang="zh-CN" sz="1200" b="1">
                <a:solidFill>
                  <a:srgbClr val="000099"/>
                </a:solidFill>
                <a:latin typeface="宋体" panose="02010600030101010101" pitchFamily="2" charset="-122"/>
                <a:ea typeface="+mn-ea"/>
              </a:rPr>
              <a:t>0-100</a:t>
            </a:r>
            <a:r>
              <a:rPr lang="zh-CN" altLang="en-US" sz="1200" b="1">
                <a:solidFill>
                  <a:srgbClr val="000099"/>
                </a:solidFill>
                <a:latin typeface="宋体" panose="02010600030101010101" pitchFamily="2" charset="-122"/>
                <a:ea typeface="+mn-ea"/>
              </a:rPr>
              <a:t>。</a:t>
            </a:r>
            <a:endParaRPr lang="zh-CN" altLang="zh-CN" sz="1200" b="1">
              <a:solidFill>
                <a:srgbClr val="000099"/>
              </a:solidFill>
              <a:latin typeface="宋体" panose="02010600030101010101" pitchFamily="2" charset="-122"/>
              <a:ea typeface="+mn-ea"/>
            </a:endParaRPr>
          </a:p>
          <a:p>
            <a:pPr eaLnBrk="1" hangingPunct="1">
              <a:lnSpc>
                <a:spcPct val="120000"/>
              </a:lnSpc>
              <a:spcBef>
                <a:spcPct val="50000"/>
              </a:spcBef>
              <a:buFontTx/>
              <a:buNone/>
            </a:pPr>
            <a:r>
              <a:rPr lang="en-US" altLang="zh-CN" sz="1200" b="1">
                <a:solidFill>
                  <a:srgbClr val="FF3300"/>
                </a:solidFill>
                <a:latin typeface="宋体" panose="02010600030101010101" pitchFamily="2" charset="-122"/>
                <a:ea typeface="+mn-ea"/>
              </a:rPr>
              <a:t>I(intensity):</a:t>
            </a:r>
            <a:r>
              <a:rPr lang="zh-CN" altLang="en-US" sz="1200" b="1">
                <a:solidFill>
                  <a:srgbClr val="FF3300"/>
                </a:solidFill>
                <a:latin typeface="宋体" panose="02010600030101010101" pitchFamily="2" charset="-122"/>
                <a:ea typeface="+mn-ea"/>
              </a:rPr>
              <a:t>强度</a:t>
            </a:r>
            <a:r>
              <a:rPr lang="zh-CN" altLang="en-US" sz="1200" b="1">
                <a:solidFill>
                  <a:srgbClr val="FF0000"/>
                </a:solidFill>
                <a:latin typeface="宋体" panose="02010600030101010101" pitchFamily="2" charset="-122"/>
                <a:ea typeface="+mn-ea"/>
              </a:rPr>
              <a:t>，</a:t>
            </a:r>
            <a:r>
              <a:rPr lang="zh-CN" altLang="en-US" sz="1200" b="1">
                <a:solidFill>
                  <a:srgbClr val="000099"/>
                </a:solidFill>
                <a:latin typeface="宋体" panose="02010600030101010101" pitchFamily="2" charset="-122"/>
                <a:ea typeface="+mn-ea"/>
              </a:rPr>
              <a:t>表示人眼感知颜色的强弱程度，它和能量大小及人眼对不同波长的感知能力有关，</a:t>
            </a:r>
            <a:r>
              <a:rPr lang="zh-CN" altLang="zh-CN" sz="1200" b="1">
                <a:solidFill>
                  <a:srgbClr val="000099"/>
                </a:solidFill>
                <a:latin typeface="宋体" panose="02010600030101010101" pitchFamily="2" charset="-122"/>
                <a:ea typeface="+mn-ea"/>
              </a:rPr>
              <a:t>取值</a:t>
            </a:r>
            <a:r>
              <a:rPr lang="en-US" altLang="zh-CN" sz="1200" b="1">
                <a:solidFill>
                  <a:srgbClr val="000099"/>
                </a:solidFill>
                <a:latin typeface="宋体" panose="02010600030101010101" pitchFamily="2" charset="-122"/>
                <a:ea typeface="+mn-ea"/>
              </a:rPr>
              <a:t>0-1</a:t>
            </a:r>
            <a:r>
              <a:rPr lang="zh-CN" altLang="en-US" sz="1200" b="1">
                <a:solidFill>
                  <a:srgbClr val="000099"/>
                </a:solidFill>
                <a:latin typeface="宋体" panose="02010600030101010101" pitchFamily="2" charset="-122"/>
                <a:ea typeface="+mn-ea"/>
              </a:rPr>
              <a:t>或</a:t>
            </a:r>
            <a:r>
              <a:rPr lang="en-US" altLang="zh-CN" sz="1200" b="1">
                <a:solidFill>
                  <a:srgbClr val="000099"/>
                </a:solidFill>
                <a:latin typeface="宋体" panose="02010600030101010101" pitchFamily="2" charset="-122"/>
                <a:ea typeface="+mn-ea"/>
              </a:rPr>
              <a:t>0-100 </a:t>
            </a:r>
            <a:r>
              <a:rPr lang="zh-CN" altLang="en-US" sz="1200" b="1">
                <a:solidFill>
                  <a:srgbClr val="000099"/>
                </a:solidFill>
                <a:latin typeface="宋体" panose="02010600030101010101" pitchFamily="2" charset="-122"/>
                <a:ea typeface="+mn-ea"/>
              </a:rPr>
              <a:t>。</a:t>
            </a:r>
            <a:endParaRPr lang="zh-CN" altLang="en-US" sz="1200">
              <a:solidFill>
                <a:srgbClr val="000099"/>
              </a:solidFill>
            </a:endParaRPr>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80677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858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comp.dit.ie/bmacnamee"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comp.dit.ie/bmacnamee"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www.comp.dit.ie/bmacnamee" TargetMode="External"/><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130425"/>
            <a:ext cx="7772400" cy="1470025"/>
          </a:xfr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a:solidFill>
                  <a:schemeClr val="tx1"/>
                </a:solidFill>
              </a:defRPr>
            </a:lvl1pPr>
          </a:lstStyle>
          <a:p>
            <a:pPr lvl="0"/>
            <a:r>
              <a:rPr lang="en-US" altLang="zh-CN" noProof="0"/>
              <a:t>Click to edit Master title style</a:t>
            </a:r>
          </a:p>
        </p:txBody>
      </p:sp>
      <p:sp>
        <p:nvSpPr>
          <p:cNvPr id="5123" name="Rectangle 3"/>
          <p:cNvSpPr>
            <a:spLocks noGrp="1" noChangeArrowheads="1"/>
          </p:cNvSpPr>
          <p:nvPr>
            <p:ph type="subTitle" idx="1"/>
          </p:nvPr>
        </p:nvSpPr>
        <p:spPr>
          <a:xfrm>
            <a:off x="2057400" y="4400550"/>
            <a:ext cx="6400800" cy="1238250"/>
          </a:xfrm>
        </p:spPr>
        <p:txBody>
          <a:bodyPr/>
          <a:lstStyle>
            <a:lvl1pPr algn="r">
              <a:defRPr/>
            </a:lvl1pPr>
          </a:lstStyle>
          <a:p>
            <a:pPr lvl="0"/>
            <a:r>
              <a:rPr lang="en-US" altLang="zh-CN" noProof="0"/>
              <a:t>Click to edit Master subtitle style</a:t>
            </a:r>
          </a:p>
        </p:txBody>
      </p:sp>
      <p:sp>
        <p:nvSpPr>
          <p:cNvPr id="5124" name="Text Box 4"/>
          <p:cNvSpPr txBox="1">
            <a:spLocks noChangeArrowheads="1"/>
          </p:cNvSpPr>
          <p:nvPr/>
        </p:nvSpPr>
        <p:spPr bwMode="auto">
          <a:xfrm>
            <a:off x="0" y="6465888"/>
            <a:ext cx="9144000" cy="392112"/>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dirty="0">
                <a:solidFill>
                  <a:srgbClr val="FFFFFF"/>
                </a:solidFill>
                <a:ea typeface="宋体" panose="02010600030101010101" pitchFamily="2" charset="-122"/>
              </a:rPr>
              <a:t>Course Website:</a:t>
            </a:r>
            <a:r>
              <a:rPr lang="en-US" altLang="zh-CN"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hlinkClick r:id="rId2"/>
              </a:rPr>
              <a:t>http://www.comp.dit.ie/bmacnamee</a:t>
            </a:r>
            <a:endParaRPr lang="en-US" altLang="zh-CN" dirty="0">
              <a:solidFill>
                <a:srgbClr val="000000"/>
              </a:solidFill>
              <a:ea typeface="宋体" panose="02010600030101010101" pitchFamily="2" charset="-122"/>
            </a:endParaRPr>
          </a:p>
        </p:txBody>
      </p:sp>
    </p:spTree>
    <p:extLst>
      <p:ext uri="{BB962C8B-B14F-4D97-AF65-F5344CB8AC3E}">
        <p14:creationId xmlns:p14="http://schemas.microsoft.com/office/powerpoint/2010/main" val="324099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b="0" i="0" baseline="0">
                <a:ea typeface="黑体" pitchFamily="2" charset="-122"/>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600">
                <a:latin typeface="Centaur" panose="02030504050205020304" pitchFamily="18" charset="0"/>
              </a:defRPr>
            </a:lvl1pPr>
            <a:lvl2pPr>
              <a:lnSpc>
                <a:spcPct val="120000"/>
              </a:lnSpc>
              <a:defRPr sz="2400">
                <a:latin typeface="Centaur" panose="02030504050205020304" pitchFamily="18" charset="0"/>
              </a:defRPr>
            </a:lvl2pPr>
            <a:lvl3pPr>
              <a:lnSpc>
                <a:spcPct val="120000"/>
              </a:lnSpc>
              <a:defRPr sz="2200">
                <a:latin typeface="Centaur" panose="02030504050205020304" pitchFamily="18" charset="0"/>
              </a:defRPr>
            </a:lvl3pPr>
            <a:lvl4pPr>
              <a:lnSpc>
                <a:spcPct val="120000"/>
              </a:lnSpc>
              <a:defRPr>
                <a:latin typeface="Centaur" panose="02030504050205020304" pitchFamily="18" charset="0"/>
              </a:defRPr>
            </a:lvl4pPr>
            <a:lvl5pPr>
              <a:lnSpc>
                <a:spcPct val="120000"/>
              </a:lnSpc>
              <a:defRPr>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223435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a:t>Click to edit Master text styles</a:t>
            </a:r>
          </a:p>
        </p:txBody>
      </p:sp>
    </p:spTree>
    <p:extLst>
      <p:ext uri="{BB962C8B-B14F-4D97-AF65-F5344CB8AC3E}">
        <p14:creationId xmlns:p14="http://schemas.microsoft.com/office/powerpoint/2010/main" val="2837540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34550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Title 1"/>
          <p:cNvSpPr>
            <a:spLocks noGrp="1"/>
          </p:cNvSpPr>
          <p:nvPr>
            <p:ph type="title"/>
          </p:nvPr>
        </p:nvSpPr>
        <p:spPr>
          <a:xfrm>
            <a:off x="638175" y="0"/>
            <a:ext cx="8505825" cy="1231900"/>
          </a:xfrm>
          <a:solidFill>
            <a:srgbClr val="2B7F91"/>
          </a:solidFill>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395794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035164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264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41204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850997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159085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9676417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fld id="{11E6F348-9915-4017-A0AF-D71F2F0A1724}" type="slidenum">
              <a:rPr lang="he-IL" altLang="zh-CN">
                <a:solidFill>
                  <a:srgbClr val="000000"/>
                </a:solidFill>
              </a:rPr>
              <a:pPr/>
              <a:t>‹#›</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1963287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algn="ctr"/>
            <a:endParaRPr lang="en-US">
              <a:solidFill>
                <a:prstClr val="white"/>
              </a:solidFill>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dirty="0"/>
              <a:t>单击此处编辑母版标题样式</a:t>
            </a:r>
            <a:endParaRPr kumimoji="0" lang="en-US" dirty="0"/>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fld id="{530820CF-B880-4189-942D-D702A7CBA730}" type="datetimeFigureOut">
              <a:rPr lang="zh-CN" altLang="en-US" smtClean="0">
                <a:solidFill>
                  <a:srgbClr val="000000"/>
                </a:solidFill>
              </a:rPr>
              <a:pPr/>
              <a:t>2024/6/19</a:t>
            </a:fld>
            <a:endParaRPr lang="zh-CN" altLang="en-US" dirty="0">
              <a:solidFill>
                <a:srgbClr val="000000"/>
              </a:solidFill>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endParaRPr lang="zh-CN" altLang="en-US" dirty="0">
              <a:solidFill>
                <a:srgbClr val="000000"/>
              </a:solidFill>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fld id="{0C913308-F349-4B6D-A68A-DD1791B4A57B}" type="slidenum">
              <a:rPr lang="zh-CN" altLang="en-US" smtClean="0">
                <a:solidFill>
                  <a:srgbClr val="8CADAE">
                    <a:shade val="75000"/>
                  </a:srgbClr>
                </a:solidFill>
              </a:rPr>
              <a:pPr/>
              <a:t>‹#›</a:t>
            </a:fld>
            <a:endParaRPr lang="zh-CN" altLang="en-US" dirty="0">
              <a:solidFill>
                <a:srgbClr val="8CADAE">
                  <a:shade val="75000"/>
                </a:srgbClr>
              </a:solidFill>
            </a:endParaRPr>
          </a:p>
        </p:txBody>
      </p:sp>
    </p:spTree>
    <p:extLst>
      <p:ext uri="{BB962C8B-B14F-4D97-AF65-F5344CB8AC3E}">
        <p14:creationId xmlns:p14="http://schemas.microsoft.com/office/powerpoint/2010/main" val="2292759433"/>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348EECE3-0FF8-4872-BCF6-0E17DA0B87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8187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130425"/>
            <a:ext cx="7772400" cy="1470025"/>
          </a:xfr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a:solidFill>
                  <a:schemeClr val="tx1"/>
                </a:solidFill>
              </a:defRPr>
            </a:lvl1pPr>
          </a:lstStyle>
          <a:p>
            <a:pPr lvl="0"/>
            <a:r>
              <a:rPr lang="en-US" altLang="zh-CN" noProof="0"/>
              <a:t>Click to edit Master title style</a:t>
            </a:r>
          </a:p>
        </p:txBody>
      </p:sp>
      <p:sp>
        <p:nvSpPr>
          <p:cNvPr id="5123" name="Rectangle 3"/>
          <p:cNvSpPr>
            <a:spLocks noGrp="1" noChangeArrowheads="1"/>
          </p:cNvSpPr>
          <p:nvPr>
            <p:ph type="subTitle" idx="1"/>
          </p:nvPr>
        </p:nvSpPr>
        <p:spPr>
          <a:xfrm>
            <a:off x="2057400" y="4400550"/>
            <a:ext cx="6400800" cy="1238250"/>
          </a:xfrm>
        </p:spPr>
        <p:txBody>
          <a:bodyPr/>
          <a:lstStyle>
            <a:lvl1pPr algn="r">
              <a:defRPr/>
            </a:lvl1pPr>
          </a:lstStyle>
          <a:p>
            <a:pPr lvl="0"/>
            <a:r>
              <a:rPr lang="en-US" altLang="zh-CN" noProof="0"/>
              <a:t>Click to edit Master subtitle style</a:t>
            </a:r>
          </a:p>
        </p:txBody>
      </p:sp>
      <p:sp>
        <p:nvSpPr>
          <p:cNvPr id="5124" name="Text Box 4"/>
          <p:cNvSpPr txBox="1">
            <a:spLocks noChangeArrowheads="1"/>
          </p:cNvSpPr>
          <p:nvPr/>
        </p:nvSpPr>
        <p:spPr bwMode="auto">
          <a:xfrm>
            <a:off x="0" y="6465888"/>
            <a:ext cx="9144000" cy="392112"/>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宋体" panose="02010600030101010101" pitchFamily="2" charset="-122"/>
                <a:cs typeface="+mn-cs"/>
              </a:rPr>
              <a:t>Course Website:</a:t>
            </a:r>
            <a:r>
              <a:rPr kumimoji="0" lang="en-US"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hlinkClick r:id="rId2"/>
              </a:rPr>
              <a:t>http://www.comp.dit.ie/bmacnamee</a:t>
            </a:r>
            <a:endParaRPr kumimoji="0" lang="en-US"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1548899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b="0" i="0" baseline="0">
                <a:ea typeface="黑体" pitchFamily="2" charset="-122"/>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600">
                <a:latin typeface="Centaur" panose="02030504050205020304" pitchFamily="18" charset="0"/>
              </a:defRPr>
            </a:lvl1pPr>
            <a:lvl2pPr>
              <a:lnSpc>
                <a:spcPct val="120000"/>
              </a:lnSpc>
              <a:defRPr sz="2400">
                <a:latin typeface="Centaur" panose="02030504050205020304" pitchFamily="18" charset="0"/>
              </a:defRPr>
            </a:lvl2pPr>
            <a:lvl3pPr>
              <a:lnSpc>
                <a:spcPct val="120000"/>
              </a:lnSpc>
              <a:defRPr sz="2200">
                <a:latin typeface="Centaur" panose="02030504050205020304" pitchFamily="18" charset="0"/>
              </a:defRPr>
            </a:lvl3pPr>
            <a:lvl4pPr>
              <a:lnSpc>
                <a:spcPct val="120000"/>
              </a:lnSpc>
              <a:defRPr>
                <a:latin typeface="Centaur" panose="02030504050205020304" pitchFamily="18" charset="0"/>
              </a:defRPr>
            </a:lvl4pPr>
            <a:lvl5pPr>
              <a:lnSpc>
                <a:spcPct val="120000"/>
              </a:lnSpc>
              <a:defRPr>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726780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a:t>Click to edit Master text styles</a:t>
            </a:r>
          </a:p>
        </p:txBody>
      </p:sp>
    </p:spTree>
    <p:extLst>
      <p:ext uri="{BB962C8B-B14F-4D97-AF65-F5344CB8AC3E}">
        <p14:creationId xmlns:p14="http://schemas.microsoft.com/office/powerpoint/2010/main" val="2057608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75614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596670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17262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6059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1850983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20999331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661424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5610795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1E6F348-9915-4017-A0AF-D71F2F0A1724}" type="slidenum">
              <a:rPr kumimoji="0" lang="he-IL" altLang="zh-CN" sz="1800" b="0" i="0" u="none" strike="noStrike" kern="1200" cap="none" spc="0" normalizeH="0" baseline="0" noProof="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93844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dirty="0"/>
              <a:t>单击此处编辑母版标题样式</a:t>
            </a:r>
            <a:endParaRPr kumimoji="0" lang="en-US" dirty="0"/>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8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2024/6/19</a:t>
            </a:fld>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8CADAE">
                    <a:shade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dirty="0">
              <a:ln>
                <a:noFill/>
              </a:ln>
              <a:solidFill>
                <a:srgbClr val="8CADAE">
                  <a:shade val="75000"/>
                </a:srgbClr>
              </a:solidFill>
              <a:effectLst/>
              <a:uLnTx/>
              <a:uFillTx/>
              <a:latin typeface="Arial"/>
              <a:ea typeface="+mn-ea"/>
              <a:cs typeface="+mn-cs"/>
            </a:endParaRPr>
          </a:p>
        </p:txBody>
      </p:sp>
    </p:spTree>
    <p:extLst>
      <p:ext uri="{BB962C8B-B14F-4D97-AF65-F5344CB8AC3E}">
        <p14:creationId xmlns:p14="http://schemas.microsoft.com/office/powerpoint/2010/main" val="67892701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48EECE3-0FF8-4872-BCF6-0E17DA0B8783}" type="slidenum">
              <a:rPr kumimoji="0" lang="en-US" altLang="zh-CN" sz="1800" b="0" i="0" u="none" strike="noStrike" kern="1200" cap="none" spc="0" normalizeH="0" baseline="0" noProof="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6667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sz="4000" baseline="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600" b="1" baseline="0">
                <a:latin typeface="Centaur" panose="02030504050205020304" pitchFamily="18" charset="0"/>
              </a:defRPr>
            </a:lvl1pPr>
            <a:lvl2pPr>
              <a:lnSpc>
                <a:spcPct val="120000"/>
              </a:lnSpc>
              <a:defRPr sz="2400" b="1" baseline="0">
                <a:latin typeface="Centaur" panose="02030504050205020304" pitchFamily="18" charset="0"/>
              </a:defRPr>
            </a:lvl2pPr>
            <a:lvl3pPr>
              <a:lnSpc>
                <a:spcPct val="120000"/>
              </a:lnSpc>
              <a:defRPr sz="2200" b="1" baseline="0">
                <a:latin typeface="Centaur" panose="02030504050205020304" pitchFamily="18" charset="0"/>
              </a:defRPr>
            </a:lvl3pPr>
            <a:lvl4pPr>
              <a:lnSpc>
                <a:spcPct val="120000"/>
              </a:lnSpc>
              <a:defRPr b="1" baseline="0">
                <a:latin typeface="Centaur" panose="02030504050205020304" pitchFamily="18" charset="0"/>
              </a:defRPr>
            </a:lvl4pPr>
            <a:lvl5pPr>
              <a:lnSpc>
                <a:spcPct val="120000"/>
              </a:lnSpc>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821627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a:t>Click to edit Master text styles</a:t>
            </a:r>
          </a:p>
        </p:txBody>
      </p:sp>
    </p:spTree>
    <p:extLst>
      <p:ext uri="{BB962C8B-B14F-4D97-AF65-F5344CB8AC3E}">
        <p14:creationId xmlns:p14="http://schemas.microsoft.com/office/powerpoint/2010/main" val="2901718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9472931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824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Tree>
    <p:extLst>
      <p:ext uri="{BB962C8B-B14F-4D97-AF65-F5344CB8AC3E}">
        <p14:creationId xmlns:p14="http://schemas.microsoft.com/office/powerpoint/2010/main" val="7916736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438711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5273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5178218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17496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1320423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2509576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9955930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999761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6406807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0893233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5395616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sz="4000" baseline="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spcBef>
                <a:spcPts val="600"/>
              </a:spcBef>
              <a:buClr>
                <a:srgbClr val="053E49"/>
              </a:buClr>
              <a:buFont typeface="Wingdings 2" panose="05020102010507070707" pitchFamily="18" charset="2"/>
              <a:buChar char=""/>
              <a:defRPr sz="2400" b="1" baseline="0">
                <a:latin typeface="Centaur" panose="02030504050205020304" pitchFamily="18" charset="0"/>
              </a:defRPr>
            </a:lvl1pPr>
            <a:lvl2pPr>
              <a:lnSpc>
                <a:spcPct val="120000"/>
              </a:lnSpc>
              <a:spcBef>
                <a:spcPts val="600"/>
              </a:spcBef>
              <a:defRPr sz="2400" b="1" baseline="0">
                <a:latin typeface="Centaur" panose="02030504050205020304" pitchFamily="18" charset="0"/>
              </a:defRPr>
            </a:lvl2pPr>
            <a:lvl3pPr>
              <a:lnSpc>
                <a:spcPct val="120000"/>
              </a:lnSpc>
              <a:spcBef>
                <a:spcPts val="600"/>
              </a:spcBef>
              <a:defRPr sz="2000" b="1" baseline="0">
                <a:latin typeface="Centaur" panose="02030504050205020304" pitchFamily="18" charset="0"/>
              </a:defRPr>
            </a:lvl3pPr>
            <a:lvl4pPr>
              <a:lnSpc>
                <a:spcPct val="120000"/>
              </a:lnSpc>
              <a:spcBef>
                <a:spcPts val="600"/>
              </a:spcBef>
              <a:defRPr sz="1800" b="1" baseline="0">
                <a:latin typeface="Centaur" panose="02030504050205020304" pitchFamily="18" charset="0"/>
              </a:defRPr>
            </a:lvl4pPr>
            <a:lvl5pPr>
              <a:lnSpc>
                <a:spcPct val="120000"/>
              </a:lnSpc>
              <a:spcBef>
                <a:spcPts val="600"/>
              </a:spcBef>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21643070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b="1">
                <a:latin typeface="Centaur" panose="02030504050205020304" pitchFamily="18" charset="0"/>
              </a:defRPr>
            </a:lvl1pPr>
            <a:lvl2pPr>
              <a:lnSpc>
                <a:spcPct val="120000"/>
              </a:lnSpc>
              <a:defRPr b="1">
                <a:latin typeface="Centaur" panose="02030504050205020304" pitchFamily="18" charset="0"/>
              </a:defRPr>
            </a:lvl2pPr>
            <a:lvl3pPr>
              <a:lnSpc>
                <a:spcPct val="120000"/>
              </a:lnSpc>
              <a:defRPr b="1">
                <a:latin typeface="Centaur" panose="02030504050205020304" pitchFamily="18" charset="0"/>
              </a:defRPr>
            </a:lvl3pPr>
            <a:lvl4pPr>
              <a:lnSpc>
                <a:spcPct val="120000"/>
              </a:lnSpc>
              <a:defRPr b="1">
                <a:latin typeface="Centaur" panose="02030504050205020304" pitchFamily="18" charset="0"/>
              </a:defRPr>
            </a:lvl4pPr>
            <a:lvl5pPr>
              <a:lnSpc>
                <a:spcPct val="120000"/>
              </a:lnSpc>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153680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793037"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304800" y="1524000"/>
            <a:ext cx="4248150" cy="4608513"/>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705350" y="1524000"/>
            <a:ext cx="4249738" cy="4608513"/>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914400" y="6324600"/>
            <a:ext cx="1905000" cy="457200"/>
          </a:xfrm>
        </p:spPr>
        <p:txBody>
          <a:bodyPr/>
          <a:lstStyle>
            <a:lvl1pPr>
              <a:defRPr/>
            </a:lvl1pPr>
          </a:lstStyle>
          <a:p>
            <a:endParaRPr lang="en-US" altLang="zh-TW"/>
          </a:p>
        </p:txBody>
      </p:sp>
      <p:sp>
        <p:nvSpPr>
          <p:cNvPr id="6" name="Footer Placeholder 5"/>
          <p:cNvSpPr>
            <a:spLocks noGrp="1"/>
          </p:cNvSpPr>
          <p:nvPr>
            <p:ph type="ftr" sz="quarter" idx="11"/>
          </p:nvPr>
        </p:nvSpPr>
        <p:spPr>
          <a:xfrm>
            <a:off x="3352800" y="6324600"/>
            <a:ext cx="2895600" cy="457200"/>
          </a:xfrm>
        </p:spPr>
        <p:txBody>
          <a:bodyPr/>
          <a:lstStyle>
            <a:lvl1pPr>
              <a:defRPr/>
            </a:lvl1pPr>
          </a:lstStyle>
          <a:p>
            <a:endParaRPr lang="en-US" altLang="zh-TW"/>
          </a:p>
        </p:txBody>
      </p:sp>
      <p:sp>
        <p:nvSpPr>
          <p:cNvPr id="7" name="Slide Number Placeholder 6"/>
          <p:cNvSpPr>
            <a:spLocks noGrp="1"/>
          </p:cNvSpPr>
          <p:nvPr>
            <p:ph type="sldNum" sz="quarter" idx="12"/>
          </p:nvPr>
        </p:nvSpPr>
        <p:spPr>
          <a:xfrm>
            <a:off x="6781800" y="6324600"/>
            <a:ext cx="1905000" cy="457200"/>
          </a:xfrm>
        </p:spPr>
        <p:txBody>
          <a:bodyPr/>
          <a:lstStyle>
            <a:lvl1pPr>
              <a:defRPr/>
            </a:lvl1pPr>
          </a:lstStyle>
          <a:p>
            <a:fld id="{FAA9F08F-6B02-46D1-A931-B6E3B9E67A82}" type="slidenum">
              <a:rPr lang="en-US" altLang="zh-TW"/>
              <a:t>‹#›</a:t>
            </a:fld>
            <a:endParaRPr lang="en-US" altLang="zh-TW"/>
          </a:p>
        </p:txBody>
      </p:sp>
    </p:spTree>
    <p:extLst>
      <p:ext uri="{BB962C8B-B14F-4D97-AF65-F5344CB8AC3E}">
        <p14:creationId xmlns:p14="http://schemas.microsoft.com/office/powerpoint/2010/main" val="3904640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lvl1pPr>
          </a:lstStyle>
          <a:p>
            <a:pPr>
              <a:defRPr/>
            </a:pPr>
            <a:fld id="{05002939-1786-4543-9929-EA4FEF12337C}" type="datetime1">
              <a:rPr lang="en-US"/>
              <a:t>6/19/2024</a:t>
            </a:fld>
            <a:endParaRPr lang="en-US"/>
          </a:p>
        </p:txBody>
      </p:sp>
      <p:sp>
        <p:nvSpPr>
          <p:cNvPr id="3" name="Rectangle 66"/>
          <p:cNvSpPr>
            <a:spLocks noGrp="1" noChangeArrowheads="1"/>
          </p:cNvSpPr>
          <p:nvPr>
            <p:ph type="ftr" sz="quarter" idx="11"/>
          </p:nvPr>
        </p:nvSpPr>
        <p:spPr/>
        <p:txBody>
          <a:bodyPr/>
          <a:lstStyle>
            <a:lvl1pPr>
              <a:defRPr/>
            </a:lvl1pPr>
          </a:lstStyle>
          <a:p>
            <a:pPr>
              <a:defRPr/>
            </a:pPr>
            <a:r>
              <a:rPr lang="en-US"/>
              <a:t>H.R. Pourreza</a:t>
            </a:r>
          </a:p>
        </p:txBody>
      </p:sp>
      <p:sp>
        <p:nvSpPr>
          <p:cNvPr id="4" name="Rectangle 67"/>
          <p:cNvSpPr>
            <a:spLocks noGrp="1" noChangeArrowheads="1"/>
          </p:cNvSpPr>
          <p:nvPr>
            <p:ph type="sldNum" sz="quarter" idx="12"/>
          </p:nvPr>
        </p:nvSpPr>
        <p:spPr/>
        <p:txBody>
          <a:bodyPr/>
          <a:lstStyle>
            <a:lvl1pPr>
              <a:defRPr/>
            </a:lvl1pPr>
          </a:lstStyle>
          <a:p>
            <a:fld id="{97DFF1C0-CDA6-46D9-916C-1590BCD391DC}" type="slidenum">
              <a:rPr lang="ar-SA" altLang="zh-CN"/>
              <a:t>‹#›</a:t>
            </a:fld>
            <a:endParaRPr lang="en-US" altLang="zh-CN">
              <a:ea typeface="宋体" panose="02010600030101010101" pitchFamily="2" charset="-122"/>
            </a:endParaRPr>
          </a:p>
        </p:txBody>
      </p:sp>
    </p:spTree>
    <p:extLst>
      <p:ext uri="{BB962C8B-B14F-4D97-AF65-F5344CB8AC3E}">
        <p14:creationId xmlns:p14="http://schemas.microsoft.com/office/powerpoint/2010/main" val="2356961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130425"/>
            <a:ext cx="7772400" cy="1470025"/>
          </a:xfr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a:solidFill>
                  <a:schemeClr val="tx1"/>
                </a:solidFill>
              </a:defRPr>
            </a:lvl1pPr>
          </a:lstStyle>
          <a:p>
            <a:pPr lvl="0"/>
            <a:r>
              <a:rPr lang="en-US" altLang="zh-CN" noProof="0"/>
              <a:t>Click to edit Master title style</a:t>
            </a:r>
          </a:p>
        </p:txBody>
      </p:sp>
      <p:sp>
        <p:nvSpPr>
          <p:cNvPr id="5123" name="Rectangle 3"/>
          <p:cNvSpPr>
            <a:spLocks noGrp="1" noChangeArrowheads="1"/>
          </p:cNvSpPr>
          <p:nvPr>
            <p:ph type="subTitle" idx="1"/>
          </p:nvPr>
        </p:nvSpPr>
        <p:spPr>
          <a:xfrm>
            <a:off x="2057400" y="4400550"/>
            <a:ext cx="6400800" cy="1238250"/>
          </a:xfrm>
        </p:spPr>
        <p:txBody>
          <a:bodyPr/>
          <a:lstStyle>
            <a:lvl1pPr algn="r">
              <a:defRPr/>
            </a:lvl1pPr>
          </a:lstStyle>
          <a:p>
            <a:pPr lvl="0"/>
            <a:r>
              <a:rPr lang="en-US" altLang="zh-CN" noProof="0"/>
              <a:t>Click to edit Master subtitle style</a:t>
            </a:r>
          </a:p>
        </p:txBody>
      </p:sp>
      <p:sp>
        <p:nvSpPr>
          <p:cNvPr id="5124" name="Text Box 4"/>
          <p:cNvSpPr txBox="1">
            <a:spLocks noChangeArrowheads="1"/>
          </p:cNvSpPr>
          <p:nvPr/>
        </p:nvSpPr>
        <p:spPr bwMode="auto">
          <a:xfrm>
            <a:off x="0" y="6465888"/>
            <a:ext cx="9144000" cy="392112"/>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dirty="0">
                <a:solidFill>
                  <a:srgbClr val="FFFFFF"/>
                </a:solidFill>
                <a:ea typeface="宋体" panose="02010600030101010101" pitchFamily="2" charset="-122"/>
              </a:rPr>
              <a:t>Course Website:</a:t>
            </a:r>
            <a:r>
              <a:rPr lang="en-US" altLang="zh-CN"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hlinkClick r:id="rId2"/>
              </a:rPr>
              <a:t>http://www.comp.dit.ie/bmacnamee</a:t>
            </a:r>
            <a:endParaRPr lang="en-US" altLang="zh-CN" dirty="0">
              <a:solidFill>
                <a:srgbClr val="000000"/>
              </a:solidFill>
              <a:ea typeface="宋体" panose="02010600030101010101" pitchFamily="2" charset="-122"/>
            </a:endParaRPr>
          </a:p>
        </p:txBody>
      </p:sp>
    </p:spTree>
    <p:extLst>
      <p:ext uri="{BB962C8B-B14F-4D97-AF65-F5344CB8AC3E}">
        <p14:creationId xmlns:p14="http://schemas.microsoft.com/office/powerpoint/2010/main" val="1406315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lvl1pPr marL="457200" indent="-457200">
              <a:lnSpc>
                <a:spcPct val="120000"/>
              </a:lnSpc>
              <a:spcBef>
                <a:spcPts val="600"/>
              </a:spcBef>
              <a:buClr>
                <a:srgbClr val="053E49"/>
              </a:buClr>
              <a:buFont typeface="Wingdings 2" panose="05020102010507070707" pitchFamily="18" charset="2"/>
              <a:buChar char=""/>
              <a:defRPr b="1">
                <a:latin typeface="Centaur" panose="02030504050205020304" pitchFamily="18" charset="0"/>
              </a:defRPr>
            </a:lvl1pPr>
            <a:lvl2pPr>
              <a:lnSpc>
                <a:spcPct val="120000"/>
              </a:lnSpc>
              <a:spcBef>
                <a:spcPts val="600"/>
              </a:spcBef>
              <a:defRPr b="1">
                <a:latin typeface="Centaur" panose="02030504050205020304" pitchFamily="18" charset="0"/>
              </a:defRPr>
            </a:lvl2pPr>
            <a:lvl3pPr>
              <a:lnSpc>
                <a:spcPct val="120000"/>
              </a:lnSpc>
              <a:spcBef>
                <a:spcPts val="600"/>
              </a:spcBef>
              <a:defRPr b="1">
                <a:latin typeface="Centaur" panose="02030504050205020304" pitchFamily="18" charset="0"/>
              </a:defRPr>
            </a:lvl3pPr>
            <a:lvl4pPr>
              <a:lnSpc>
                <a:spcPct val="120000"/>
              </a:lnSpc>
              <a:spcBef>
                <a:spcPts val="600"/>
              </a:spcBef>
              <a:defRPr b="1">
                <a:latin typeface="Centaur" panose="02030504050205020304" pitchFamily="18" charset="0"/>
              </a:defRPr>
            </a:lvl4pPr>
            <a:lvl5pPr>
              <a:lnSpc>
                <a:spcPct val="120000"/>
              </a:lnSpc>
              <a:spcBef>
                <a:spcPts val="600"/>
              </a:spcBef>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14084714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图像复原">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2B7F91"/>
          </a:solidFill>
        </p:spPr>
        <p:txBody>
          <a:bodyPr/>
          <a:lstStyle>
            <a:lvl1pPr>
              <a:defRPr sz="4000" baseline="0"/>
            </a:lvl1pPr>
          </a:lstStyle>
          <a:p>
            <a:r>
              <a:rPr lang="zh-CN" altLang="en-US" dirty="0">
                <a:latin typeface="黑体" pitchFamily="2" charset="-122"/>
                <a:ea typeface="黑体" pitchFamily="2" charset="-122"/>
              </a:rPr>
              <a:t>图像复原</a:t>
            </a:r>
            <a:endParaRPr lang="zh-CN" altLang="en-US" dirty="0"/>
          </a:p>
        </p:txBody>
      </p:sp>
      <p:sp>
        <p:nvSpPr>
          <p:cNvPr id="3" name="Content Placeholder 2"/>
          <p:cNvSpPr>
            <a:spLocks noGrp="1"/>
          </p:cNvSpPr>
          <p:nvPr>
            <p:ph idx="1"/>
          </p:nvPr>
        </p:nvSpPr>
        <p:spPr/>
        <p:txBody>
          <a:bodyPr/>
          <a:lstStyle>
            <a:lvl1pPr marL="457200" indent="-457200">
              <a:lnSpc>
                <a:spcPct val="120000"/>
              </a:lnSpc>
              <a:spcBef>
                <a:spcPts val="600"/>
              </a:spcBef>
              <a:buClr>
                <a:srgbClr val="053E49"/>
              </a:buClr>
              <a:buFont typeface="Wingdings 2" panose="05020102010507070707" pitchFamily="18" charset="2"/>
              <a:buChar char=""/>
              <a:defRPr sz="2400" baseline="0">
                <a:latin typeface="Garamond" panose="02020404030301010803" pitchFamily="18" charset="0"/>
              </a:defRPr>
            </a:lvl1pPr>
            <a:lvl2pPr>
              <a:lnSpc>
                <a:spcPct val="120000"/>
              </a:lnSpc>
              <a:spcBef>
                <a:spcPts val="600"/>
              </a:spcBef>
              <a:defRPr sz="2400" baseline="0">
                <a:latin typeface="Garamond" panose="02020404030301010803" pitchFamily="18" charset="0"/>
              </a:defRPr>
            </a:lvl2pPr>
            <a:lvl3pPr>
              <a:lnSpc>
                <a:spcPct val="120000"/>
              </a:lnSpc>
              <a:spcBef>
                <a:spcPts val="600"/>
              </a:spcBef>
              <a:defRPr sz="2000" baseline="0">
                <a:latin typeface="Garamond" panose="02020404030301010803" pitchFamily="18" charset="0"/>
              </a:defRPr>
            </a:lvl3pPr>
            <a:lvl4pPr>
              <a:lnSpc>
                <a:spcPct val="120000"/>
              </a:lnSpc>
              <a:spcBef>
                <a:spcPts val="600"/>
              </a:spcBef>
              <a:defRPr sz="1800" baseline="0">
                <a:latin typeface="Garamond" panose="02020404030301010803" pitchFamily="18" charset="0"/>
              </a:defRPr>
            </a:lvl4pPr>
            <a:lvl5pPr>
              <a:lnSpc>
                <a:spcPct val="120000"/>
              </a:lnSpc>
              <a:spcBef>
                <a:spcPts val="600"/>
              </a:spcBef>
              <a:defRPr>
                <a:latin typeface="Garamond" panose="020204040303010108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2396709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33615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Title 1"/>
          <p:cNvSpPr>
            <a:spLocks noGrp="1"/>
          </p:cNvSpPr>
          <p:nvPr>
            <p:ph type="title"/>
          </p:nvPr>
        </p:nvSpPr>
        <p:spPr>
          <a:xfrm>
            <a:off x="638175" y="0"/>
            <a:ext cx="8505825" cy="1231900"/>
          </a:xfrm>
          <a:solidFill>
            <a:srgbClr val="2B7F91"/>
          </a:solidFill>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8395228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5794530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7127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32135195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28388952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112389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5422540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fld id="{11E6F348-9915-4017-A0AF-D71F2F0A1724}" type="slidenum">
              <a:rPr lang="he-IL" altLang="zh-CN">
                <a:solidFill>
                  <a:srgbClr val="000000"/>
                </a:solidFill>
              </a:rPr>
              <a:pPr/>
              <a:t>‹#›</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2978986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algn="ctr"/>
            <a:endParaRPr lang="en-US">
              <a:solidFill>
                <a:prstClr val="white"/>
              </a:solidFill>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dirty="0"/>
              <a:t>单击此处编辑母版标题样式</a:t>
            </a:r>
            <a:endParaRPr kumimoji="0" lang="en-US" dirty="0"/>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fld id="{530820CF-B880-4189-942D-D702A7CBA730}" type="datetimeFigureOut">
              <a:rPr lang="zh-CN" altLang="en-US" smtClean="0">
                <a:solidFill>
                  <a:srgbClr val="000000"/>
                </a:solidFill>
              </a:rPr>
              <a:pPr/>
              <a:t>2024/6/19</a:t>
            </a:fld>
            <a:endParaRPr lang="zh-CN" altLang="en-US" dirty="0">
              <a:solidFill>
                <a:srgbClr val="000000"/>
              </a:solidFill>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endParaRPr lang="zh-CN" altLang="en-US" dirty="0">
              <a:solidFill>
                <a:srgbClr val="000000"/>
              </a:solidFill>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fld id="{0C913308-F349-4B6D-A68A-DD1791B4A57B}" type="slidenum">
              <a:rPr lang="zh-CN" altLang="en-US" smtClean="0">
                <a:solidFill>
                  <a:srgbClr val="8CADAE">
                    <a:shade val="75000"/>
                  </a:srgbClr>
                </a:solidFill>
              </a:rPr>
              <a:pPr/>
              <a:t>‹#›</a:t>
            </a:fld>
            <a:endParaRPr lang="zh-CN" altLang="en-US" dirty="0">
              <a:solidFill>
                <a:srgbClr val="8CADAE">
                  <a:shade val="75000"/>
                </a:srgbClr>
              </a:solidFill>
            </a:endParaRPr>
          </a:p>
        </p:txBody>
      </p:sp>
    </p:spTree>
    <p:extLst>
      <p:ext uri="{BB962C8B-B14F-4D97-AF65-F5344CB8AC3E}">
        <p14:creationId xmlns:p14="http://schemas.microsoft.com/office/powerpoint/2010/main" val="381493784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348EECE3-0FF8-4872-BCF6-0E17DA0B87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44211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F7C76DDD-8E36-4E9E-8FBC-9380EF5CA4F9}" type="datetimeFigureOut">
              <a:rPr lang="zh-CN" altLang="en-US" smtClean="0"/>
              <a:t>2024/6/19</a:t>
            </a:fld>
            <a:endParaRPr lang="zh-CN" altLang="en-US" dirty="0"/>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770E2F6D-F271-49B9-B5AB-1A6F0D549A54}" type="slidenum">
              <a:rPr lang="zh-CN" altLang="en-US" smtClean="0"/>
              <a:t>‹#›</a:t>
            </a:fld>
            <a:endParaRPr lang="zh-CN" altLang="en-US" dirty="0"/>
          </a:p>
        </p:txBody>
      </p:sp>
    </p:spTree>
    <p:extLst>
      <p:ext uri="{BB962C8B-B14F-4D97-AF65-F5344CB8AC3E}">
        <p14:creationId xmlns:p14="http://schemas.microsoft.com/office/powerpoint/2010/main" val="7999266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2B7F91"/>
          </a:solidFill>
        </p:spPr>
        <p:txBody>
          <a:bodyPr/>
          <a:lstStyle>
            <a:lvl1pPr>
              <a:defRPr sz="4000" baseline="0">
                <a:latin typeface="Times New Roman" pitchFamily="18" charset="0"/>
                <a:ea typeface="黑体" pitchFamily="2" charset="-122"/>
              </a:defRPr>
            </a:lvl1pPr>
          </a:lstStyle>
          <a:p>
            <a:r>
              <a:rPr lang="zh-CN" altLang="en-US"/>
              <a:t>彩色图像处理</a:t>
            </a:r>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400" b="1" baseline="0">
                <a:latin typeface="Centaur" panose="02030504050205020304" pitchFamily="18" charset="0"/>
              </a:defRPr>
            </a:lvl1pPr>
            <a:lvl2pPr>
              <a:lnSpc>
                <a:spcPct val="120000"/>
              </a:lnSpc>
              <a:defRPr sz="2400" b="1" baseline="0">
                <a:latin typeface="Centaur" panose="02030504050205020304" pitchFamily="18" charset="0"/>
              </a:defRPr>
            </a:lvl2pPr>
            <a:lvl3pPr>
              <a:lnSpc>
                <a:spcPct val="120000"/>
              </a:lnSpc>
              <a:defRPr sz="2000" b="1" baseline="0">
                <a:latin typeface="Centaur" panose="02030504050205020304" pitchFamily="18" charset="0"/>
              </a:defRPr>
            </a:lvl3pPr>
            <a:lvl4pPr>
              <a:lnSpc>
                <a:spcPct val="120000"/>
              </a:lnSpc>
              <a:defRPr sz="1800" b="1" baseline="0">
                <a:latin typeface="Centaur" panose="02030504050205020304" pitchFamily="18" charset="0"/>
              </a:defRPr>
            </a:lvl4pPr>
            <a:lvl5pPr>
              <a:lnSpc>
                <a:spcPct val="120000"/>
              </a:lnSpc>
              <a:defRPr b="1">
                <a:latin typeface="Centaur" panose="02030504050205020304" pitchFamily="18"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9625418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lvl1pPr marL="457200" indent="-457200">
              <a:lnSpc>
                <a:spcPct val="120000"/>
              </a:lnSpc>
              <a:spcBef>
                <a:spcPts val="600"/>
              </a:spcBef>
              <a:buClr>
                <a:srgbClr val="053E49"/>
              </a:buClr>
              <a:buFont typeface="Wingdings 2" panose="05020102010507070707" pitchFamily="18" charset="2"/>
              <a:buChar char=""/>
              <a:defRPr b="1">
                <a:latin typeface="Centaur" panose="02030504050205020304" pitchFamily="18" charset="0"/>
              </a:defRPr>
            </a:lvl1pPr>
            <a:lvl2pPr>
              <a:lnSpc>
                <a:spcPct val="120000"/>
              </a:lnSpc>
              <a:spcBef>
                <a:spcPts val="600"/>
              </a:spcBef>
              <a:defRPr b="1">
                <a:latin typeface="Centaur" panose="02030504050205020304" pitchFamily="18" charset="0"/>
              </a:defRPr>
            </a:lvl2pPr>
            <a:lvl3pPr>
              <a:lnSpc>
                <a:spcPct val="120000"/>
              </a:lnSpc>
              <a:spcBef>
                <a:spcPts val="600"/>
              </a:spcBef>
              <a:defRPr b="1">
                <a:latin typeface="Centaur" panose="02030504050205020304" pitchFamily="18" charset="0"/>
              </a:defRPr>
            </a:lvl3pPr>
            <a:lvl4pPr>
              <a:lnSpc>
                <a:spcPct val="120000"/>
              </a:lnSpc>
              <a:spcBef>
                <a:spcPts val="600"/>
              </a:spcBef>
              <a:defRPr b="1">
                <a:latin typeface="Centaur" panose="02030504050205020304" pitchFamily="18" charset="0"/>
              </a:defRPr>
            </a:lvl4pPr>
            <a:lvl5pPr>
              <a:lnSpc>
                <a:spcPct val="120000"/>
              </a:lnSpc>
              <a:spcBef>
                <a:spcPts val="600"/>
              </a:spcBef>
              <a:defRPr b="1">
                <a:latin typeface="Centaur" panose="02030504050205020304" pitchFamily="18"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9262673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extLst>
      <p:ext uri="{BB962C8B-B14F-4D97-AF65-F5344CB8AC3E}">
        <p14:creationId xmlns:p14="http://schemas.microsoft.com/office/powerpoint/2010/main" val="20394788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9981273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06116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5179301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6058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3831852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8551436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5916949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790136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fld id="{11E6F348-9915-4017-A0AF-D71F2F0A1724}" type="slidenum">
              <a:rPr lang="he-IL" altLang="zh-CN">
                <a:solidFill>
                  <a:srgbClr val="000000"/>
                </a:solidFill>
              </a:rPr>
              <a:pPr/>
              <a:t>‹#›</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29732769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algn="ctr"/>
            <a:endParaRPr lang="en-US">
              <a:solidFill>
                <a:prstClr val="white"/>
              </a:solidFill>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a:t>单击此处编辑母版标题样式</a:t>
            </a:r>
            <a:endParaRPr kumimoji="0" lang="en-US"/>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fld id="{530820CF-B880-4189-942D-D702A7CBA730}" type="datetimeFigureOut">
              <a:rPr lang="zh-CN" altLang="en-US" smtClean="0">
                <a:solidFill>
                  <a:srgbClr val="000000"/>
                </a:solidFill>
              </a:rPr>
              <a:pPr/>
              <a:t>2024/6/19</a:t>
            </a:fld>
            <a:endParaRPr lang="zh-CN" altLang="en-US">
              <a:solidFill>
                <a:srgbClr val="000000"/>
              </a:solidFill>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endParaRPr lang="zh-CN" altLang="en-US">
              <a:solidFill>
                <a:srgbClr val="000000"/>
              </a:solidFill>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Tree>
    <p:extLst>
      <p:ext uri="{BB962C8B-B14F-4D97-AF65-F5344CB8AC3E}">
        <p14:creationId xmlns:p14="http://schemas.microsoft.com/office/powerpoint/2010/main" val="1328068966"/>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348EECE3-0FF8-4872-BCF6-0E17DA0B87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918539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420888"/>
            <a:ext cx="9144000" cy="1731961"/>
          </a:xfrm>
          <a:solidFill>
            <a:srgbClr val="2B7F91"/>
          </a:solidFill>
          <a:ln>
            <a:noFill/>
          </a:ln>
        </p:spPr>
        <p:txBody>
          <a:bodyPr anchor="ctr" anchorCtr="0"/>
          <a:lstStyle>
            <a:lvl1pPr algn="ctr">
              <a:defRPr sz="6000">
                <a:solidFill>
                  <a:schemeClr val="bg1"/>
                </a:solidFill>
              </a:defRPr>
            </a:lvl1pPr>
          </a:lstStyle>
          <a:p>
            <a:r>
              <a:rPr lang="en-US" altLang="zh-CN"/>
              <a:t>Click to edit Master title style</a:t>
            </a:r>
            <a:endParaRPr lang="zh-CN" altLang="en-US"/>
          </a:p>
        </p:txBody>
      </p:sp>
    </p:spTree>
    <p:extLst>
      <p:ext uri="{BB962C8B-B14F-4D97-AF65-F5344CB8AC3E}">
        <p14:creationId xmlns:p14="http://schemas.microsoft.com/office/powerpoint/2010/main" val="31153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3722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2967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79" cy="342900"/>
          </a:xfr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p:spPr>
        <p:txBody>
          <a:bodyPr lIns="0" tIns="0" rIns="0" bIns="0"/>
          <a:lstStyle>
            <a:lvl1pPr algn="l">
              <a:defRPr>
                <a:solidFill>
                  <a:schemeClr val="tx1">
                    <a:tint val="75000"/>
                  </a:schemeClr>
                </a:solidFill>
              </a:defRPr>
            </a:lvl1pPr>
          </a:lstStyle>
          <a:p>
            <a:fld id="{1D8BD707-D9CF-40AE-B4C6-C98DA3205C09}" type="datetimeFigureOut">
              <a:rPr lang="en-US"/>
              <a:t>6/19/2024</a:t>
            </a:fld>
            <a:endParaRPr lang="en-US"/>
          </a:p>
        </p:txBody>
      </p:sp>
      <p:sp>
        <p:nvSpPr>
          <p:cNvPr id="4" name="Holder 4"/>
          <p:cNvSpPr>
            <a:spLocks noGrp="1"/>
          </p:cNvSpPr>
          <p:nvPr>
            <p:ph type="sldNum" sz="quarter" idx="7"/>
          </p:nvPr>
        </p:nvSpPr>
        <p:spPr>
          <a:xfrm>
            <a:off x="6583680" y="6377940"/>
            <a:ext cx="2103120" cy="342900"/>
          </a:xfrm>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81742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4.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5" Type="http://schemas.openxmlformats.org/officeDocument/2006/relationships/theme" Target="../theme/theme6.xml"/><Relationship Id="rId4"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theme" Target="../theme/theme7.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6" Type="http://schemas.openxmlformats.org/officeDocument/2006/relationships/theme" Target="../theme/theme8.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543E-096F-464E-BBC6-786C19AD38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49103"/>
      </p:ext>
    </p:extLst>
  </p:cSld>
  <p:clrMap bg1="lt1" tx1="dk1" bg2="lt2" tx2="dk2" accent1="accent1" accent2="accent2" accent3="accent3" accent4="accent4" accent5="accent5" accent6="accent6" hlink="hlink" folHlink="folHlink"/>
  <p:sldLayoutIdLst>
    <p:sldLayoutId id="2147483803" r:id="rId1"/>
    <p:sldLayoutId id="214748380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4161617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marL="0" marR="0" lvl="0" indent="0" algn="ctr" defTabSz="914400" rtl="0" eaLnBrk="1" fontAlgn="base" latinLnBrk="0" hangingPunct="1">
              <a:lnSpc>
                <a:spcPct val="100000"/>
              </a:lnSpc>
              <a:spcBef>
                <a:spcPct val="50000"/>
              </a:spcBef>
              <a:spcAft>
                <a:spcPct val="0"/>
              </a:spcAft>
              <a:buClrTx/>
              <a:buSzTx/>
              <a:buFontTx/>
              <a:buNone/>
              <a:tabLst/>
              <a:defRPr/>
            </a:pPr>
            <a:fld id="{6D13C176-406F-4B1A-BA78-656BAB1AA59F}" type="slidenum">
              <a:rPr kumimoji="0" lang="en-US" altLang="zh-CN" sz="1800" b="0" i="0" u="none" strike="noStrike" kern="1200" cap="none" spc="0" normalizeH="0" baseline="0" noProof="0" smtClean="0">
                <a:ln>
                  <a:noFill/>
                </a:ln>
                <a:solidFill>
                  <a:srgbClr val="FFFFFF"/>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50000"/>
                </a:spcBef>
                <a:spcAft>
                  <a:spcPct val="0"/>
                </a:spcAft>
                <a:buClrTx/>
                <a:buSzTx/>
                <a:buFontTx/>
                <a:buNone/>
                <a:tabLst/>
                <a:defRPr/>
              </a:pPr>
              <a:t>‹#›</a:t>
            </a:fld>
            <a:endParaRPr kumimoji="0" lang="en-US" altLang="zh-CN" sz="1800" b="0" i="0" u="none" strike="noStrike" kern="1200" cap="none" spc="0" normalizeH="0" baseline="0" noProof="0" dirty="0">
              <a:ln>
                <a:noFill/>
              </a:ln>
              <a:solidFill>
                <a:srgbClr val="FFFFFF"/>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389487225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36913659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r" rtl="0" fontAlgn="base">
        <a:spcBef>
          <a:spcPct val="0"/>
        </a:spcBef>
        <a:spcAft>
          <a:spcPct val="0"/>
        </a:spcAft>
        <a:defRPr sz="4000" kern="1200" baseline="0">
          <a:solidFill>
            <a:schemeClr val="bg1"/>
          </a:solidFill>
          <a:latin typeface="+mj-lt"/>
          <a:ea typeface="黑体" pitchFamily="2" charset="-122"/>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2600" kern="1200" baseline="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200" kern="1200" baseline="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52876729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417906886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405"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38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34044561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a:solidFill>
                <a:srgbClr val="FFFFFF"/>
              </a:solidFill>
              <a:ea typeface="宋体" panose="02010600030101010101" pitchFamily="2" charset="-122"/>
            </a:endParaRPr>
          </a:p>
        </p:txBody>
      </p:sp>
    </p:spTree>
    <p:extLst>
      <p:ext uri="{BB962C8B-B14F-4D97-AF65-F5344CB8AC3E}">
        <p14:creationId xmlns:p14="http://schemas.microsoft.com/office/powerpoint/2010/main" val="257543856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767863"/>
      </p:ext>
    </p:extLst>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2.jpeg"/><Relationship Id="rId7"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4.gif"/><Relationship Id="rId10" Type="http://schemas.openxmlformats.org/officeDocument/2006/relationships/image" Target="../media/image19.gif"/><Relationship Id="rId4" Type="http://schemas.openxmlformats.org/officeDocument/2006/relationships/image" Target="../media/image13.gif"/><Relationship Id="rId9" Type="http://schemas.openxmlformats.org/officeDocument/2006/relationships/image" Target="../media/image18.gif"/></Relationships>
</file>

<file path=ppt/slides/_rels/slide1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90.xml"/><Relationship Id="rId1" Type="http://schemas.openxmlformats.org/officeDocument/2006/relationships/slideLayout" Target="../slideLayouts/slideLayout76.xml"/></Relationships>
</file>

<file path=ppt/slides/_rels/slide101.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91.xml"/><Relationship Id="rId1" Type="http://schemas.openxmlformats.org/officeDocument/2006/relationships/slideLayout" Target="../slideLayouts/slideLayout76.xml"/><Relationship Id="rId4" Type="http://schemas.openxmlformats.org/officeDocument/2006/relationships/image" Target="../media/image192.png"/></Relationships>
</file>

<file path=ppt/slides/_rels/slide102.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92.xml"/><Relationship Id="rId1" Type="http://schemas.openxmlformats.org/officeDocument/2006/relationships/slideLayout" Target="../slideLayouts/slideLayout76.xml"/><Relationship Id="rId4" Type="http://schemas.openxmlformats.org/officeDocument/2006/relationships/image" Target="../media/image19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6.xml"/></Relationships>
</file>

<file path=ppt/slides/_rels/slide10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94.xml"/><Relationship Id="rId1" Type="http://schemas.openxmlformats.org/officeDocument/2006/relationships/slideLayout" Target="../slideLayouts/slideLayout76.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emf"/><Relationship Id="rId9" Type="http://schemas.openxmlformats.org/officeDocument/2006/relationships/image" Target="../media/image1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95.xml"/><Relationship Id="rId1" Type="http://schemas.openxmlformats.org/officeDocument/2006/relationships/slideLayout" Target="../slideLayouts/slideLayout76.xml"/><Relationship Id="rId4" Type="http://schemas.openxmlformats.org/officeDocument/2006/relationships/image" Target="../media/image196.png"/></Relationships>
</file>

<file path=ppt/slides/_rels/slide10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75.xml"/><Relationship Id="rId6" Type="http://schemas.openxmlformats.org/officeDocument/2006/relationships/image" Target="../media/image193.png"/><Relationship Id="rId5" Type="http://schemas.openxmlformats.org/officeDocument/2006/relationships/image" Target="../media/image200.png"/><Relationship Id="rId4" Type="http://schemas.openxmlformats.org/officeDocument/2006/relationships/image" Target="../media/image199.png"/></Relationships>
</file>

<file path=ppt/slides/_rels/slide107.xml.rels><?xml version="1.0" encoding="UTF-8" standalone="yes"?>
<Relationships xmlns="http://schemas.openxmlformats.org/package/2006/relationships"><Relationship Id="rId8" Type="http://schemas.openxmlformats.org/officeDocument/2006/relationships/image" Target="../media/image206.jpe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97.xml"/><Relationship Id="rId1" Type="http://schemas.openxmlformats.org/officeDocument/2006/relationships/slideLayout" Target="../slideLayouts/slideLayout90.xml"/><Relationship Id="rId6" Type="http://schemas.openxmlformats.org/officeDocument/2006/relationships/image" Target="../media/image204.jpeg"/><Relationship Id="rId5" Type="http://schemas.openxmlformats.org/officeDocument/2006/relationships/image" Target="../media/image203.png"/><Relationship Id="rId4" Type="http://schemas.openxmlformats.org/officeDocument/2006/relationships/image" Target="../media/image202.png"/></Relationships>
</file>

<file path=ppt/slides/_rels/slide10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8.xml"/><Relationship Id="rId1" Type="http://schemas.openxmlformats.org/officeDocument/2006/relationships/slideLayout" Target="../slideLayouts/slideLayout75.xml"/><Relationship Id="rId4" Type="http://schemas.openxmlformats.org/officeDocument/2006/relationships/image" Target="../media/image200.png"/></Relationships>
</file>

<file path=ppt/slides/_rels/slide109.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notesSlide" Target="../notesSlides/notesSlide99.xml"/><Relationship Id="rId1" Type="http://schemas.openxmlformats.org/officeDocument/2006/relationships/slideLayout" Target="../slideLayouts/slideLayout75.xml"/><Relationship Id="rId6" Type="http://schemas.openxmlformats.org/officeDocument/2006/relationships/image" Target="../media/image211.png"/><Relationship Id="rId5" Type="http://schemas.openxmlformats.org/officeDocument/2006/relationships/image" Target="../media/image209.png"/><Relationship Id="rId4" Type="http://schemas.openxmlformats.org/officeDocument/2006/relationships/image" Target="../media/image20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0.png"/><Relationship Id="rId4" Type="http://schemas.openxmlformats.org/officeDocument/2006/relationships/image" Target="../media/image2.jpeg"/></Relationships>
</file>

<file path=ppt/slides/_rels/slide11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5.xml"/><Relationship Id="rId4" Type="http://schemas.openxmlformats.org/officeDocument/2006/relationships/image" Target="../media/image214.png"/></Relationships>
</file>

<file path=ppt/slides/_rels/slide11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jpeg"/><Relationship Id="rId1" Type="http://schemas.openxmlformats.org/officeDocument/2006/relationships/slideLayout" Target="../slideLayouts/slideLayout75.xml"/><Relationship Id="rId4" Type="http://schemas.openxmlformats.org/officeDocument/2006/relationships/image" Target="../media/image217.png"/></Relationships>
</file>

<file path=ppt/slides/_rels/slide11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0.xml"/><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18.png"/><Relationship Id="rId1" Type="http://schemas.openxmlformats.org/officeDocument/2006/relationships/slideLayout" Target="../slideLayouts/slideLayout9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1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0.png"/><Relationship Id="rId1" Type="http://schemas.openxmlformats.org/officeDocument/2006/relationships/slideLayout" Target="../slideLayouts/slideLayout92.xml"/><Relationship Id="rId5" Type="http://schemas.openxmlformats.org/officeDocument/2006/relationships/image" Target="../media/image801.png"/><Relationship Id="rId4" Type="http://schemas.openxmlformats.org/officeDocument/2006/relationships/image" Target="../media/image70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1.png"/><Relationship Id="rId4" Type="http://schemas.openxmlformats.org/officeDocument/2006/relationships/image" Target="../media/image2.jpeg"/></Relationships>
</file>

<file path=ppt/slides/_rels/slide120.xml.rels><?xml version="1.0" encoding="UTF-8" standalone="yes"?>
<Relationships xmlns="http://schemas.openxmlformats.org/package/2006/relationships"><Relationship Id="rId2" Type="http://schemas.openxmlformats.org/officeDocument/2006/relationships/image" Target="../media/image219.tif"/><Relationship Id="rId1" Type="http://schemas.openxmlformats.org/officeDocument/2006/relationships/slideLayout" Target="../slideLayouts/slideLayout92.xml"/></Relationships>
</file>

<file path=ppt/slides/_rels/slide12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tif"/><Relationship Id="rId1" Type="http://schemas.openxmlformats.org/officeDocument/2006/relationships/slideLayout" Target="../slideLayouts/slideLayout92.xml"/><Relationship Id="rId4" Type="http://schemas.openxmlformats.org/officeDocument/2006/relationships/image" Target="../media/image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bin"/><Relationship Id="rId1" Type="http://schemas.openxmlformats.org/officeDocument/2006/relationships/slideLayout" Target="../slideLayouts/slideLayout27.xml"/><Relationship Id="rId5" Type="http://schemas.openxmlformats.org/officeDocument/2006/relationships/image" Target="../media/image23.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23.png"/><Relationship Id="rId1" Type="http://schemas.openxmlformats.org/officeDocument/2006/relationships/slideLayout" Target="../slideLayouts/slideLayout75.xml"/></Relationships>
</file>

<file path=ppt/slides/_rels/slide13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4.png"/><Relationship Id="rId1" Type="http://schemas.openxmlformats.org/officeDocument/2006/relationships/slideLayout" Target="../slideLayouts/slideLayout7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3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6.xml"/></Relationships>
</file>

<file path=ppt/slides/_rels/slide13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35.png"/><Relationship Id="rId1" Type="http://schemas.openxmlformats.org/officeDocument/2006/relationships/slideLayout" Target="../slideLayouts/slideLayout76.xml"/><Relationship Id="rId5" Type="http://schemas.openxmlformats.org/officeDocument/2006/relationships/image" Target="../media/image228.png"/><Relationship Id="rId4" Type="http://schemas.openxmlformats.org/officeDocument/2006/relationships/image" Target="../media/image227.png"/></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8.png"/><Relationship Id="rId1" Type="http://schemas.openxmlformats.org/officeDocument/2006/relationships/slideLayout" Target="../slideLayouts/slideLayout76.xml"/><Relationship Id="rId4" Type="http://schemas.openxmlformats.org/officeDocument/2006/relationships/image" Target="../media/image226.png"/></Relationships>
</file>

<file path=ppt/slides/_rels/slide13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40.png"/><Relationship Id="rId1" Type="http://schemas.openxmlformats.org/officeDocument/2006/relationships/slideLayout" Target="../slideLayouts/slideLayout76.xml"/><Relationship Id="rId4" Type="http://schemas.openxmlformats.org/officeDocument/2006/relationships/image" Target="../media/image226.png"/></Relationships>
</file>

<file path=ppt/slides/_rels/slide13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41.png"/><Relationship Id="rId1" Type="http://schemas.openxmlformats.org/officeDocument/2006/relationships/slideLayout" Target="../slideLayouts/slideLayout76.xml"/><Relationship Id="rId4" Type="http://schemas.openxmlformats.org/officeDocument/2006/relationships/image" Target="../media/image226.png"/></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8.bin"/><Relationship Id="rId18" Type="http://schemas.openxmlformats.org/officeDocument/2006/relationships/image" Target="../media/image31.wmf"/><Relationship Id="rId3" Type="http://schemas.openxmlformats.org/officeDocument/2006/relationships/oleObject" Target="../embeddings/oleObject3.bin"/><Relationship Id="rId21" Type="http://schemas.openxmlformats.org/officeDocument/2006/relationships/oleObject" Target="../embeddings/oleObject12.bin"/><Relationship Id="rId7" Type="http://schemas.openxmlformats.org/officeDocument/2006/relationships/oleObject" Target="../embeddings/oleObject5.bin"/><Relationship Id="rId12" Type="http://schemas.openxmlformats.org/officeDocument/2006/relationships/image" Target="../media/image28.wmf"/><Relationship Id="rId17" Type="http://schemas.openxmlformats.org/officeDocument/2006/relationships/oleObject" Target="../embeddings/oleObject10.bin"/><Relationship Id="rId2" Type="http://schemas.openxmlformats.org/officeDocument/2006/relationships/notesSlide" Target="../notesSlides/notesSlide13.xml"/><Relationship Id="rId16" Type="http://schemas.openxmlformats.org/officeDocument/2006/relationships/image" Target="../media/image30.wmf"/><Relationship Id="rId20" Type="http://schemas.openxmlformats.org/officeDocument/2006/relationships/image" Target="../media/image32.wmf"/><Relationship Id="rId1" Type="http://schemas.openxmlformats.org/officeDocument/2006/relationships/slideLayout" Target="../slideLayouts/slideLayout27.xml"/><Relationship Id="rId6" Type="http://schemas.openxmlformats.org/officeDocument/2006/relationships/image" Target="../media/image25.w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image" Target="../media/image33.wmf"/><Relationship Id="rId10" Type="http://schemas.openxmlformats.org/officeDocument/2006/relationships/image" Target="../media/image27.wmf"/><Relationship Id="rId19" Type="http://schemas.openxmlformats.org/officeDocument/2006/relationships/oleObject" Target="../embeddings/oleObject11.bin"/><Relationship Id="rId4" Type="http://schemas.openxmlformats.org/officeDocument/2006/relationships/image" Target="../media/image24.wmf"/><Relationship Id="rId9" Type="http://schemas.openxmlformats.org/officeDocument/2006/relationships/oleObject" Target="../embeddings/oleObject6.bin"/><Relationship Id="rId14" Type="http://schemas.openxmlformats.org/officeDocument/2006/relationships/image" Target="../media/image29.wmf"/><Relationship Id="rId22" Type="http://schemas.openxmlformats.org/officeDocument/2006/relationships/oleObject" Target="../embeddings/oleObject13.bin"/></Relationships>
</file>

<file path=ppt/slides/_rels/slide14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420.png"/><Relationship Id="rId1" Type="http://schemas.openxmlformats.org/officeDocument/2006/relationships/slideLayout" Target="../slideLayouts/slideLayout76.xml"/><Relationship Id="rId4" Type="http://schemas.openxmlformats.org/officeDocument/2006/relationships/image" Target="../media/image226.png"/></Relationships>
</file>

<file path=ppt/slides/_rels/slide14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6.xml"/></Relationships>
</file>

<file path=ppt/slides/_rels/slide1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6.xml"/></Relationships>
</file>

<file path=ppt/slides/_rels/slide14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45.png"/><Relationship Id="rId1" Type="http://schemas.openxmlformats.org/officeDocument/2006/relationships/slideLayout" Target="../slideLayouts/slideLayout76.xml"/><Relationship Id="rId4" Type="http://schemas.openxmlformats.org/officeDocument/2006/relationships/image" Target="../media/image229.png"/></Relationships>
</file>

<file path=ppt/slides/_rels/slide14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46.png"/><Relationship Id="rId1" Type="http://schemas.openxmlformats.org/officeDocument/2006/relationships/slideLayout" Target="../slideLayouts/slideLayout76.xml"/></Relationships>
</file>

<file path=ppt/slides/_rels/slide14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47.png"/><Relationship Id="rId1" Type="http://schemas.openxmlformats.org/officeDocument/2006/relationships/slideLayout" Target="../slideLayouts/slideLayout76.xml"/></Relationships>
</file>

<file path=ppt/slides/_rels/slide14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48.png"/><Relationship Id="rId1" Type="http://schemas.openxmlformats.org/officeDocument/2006/relationships/slideLayout" Target="../slideLayouts/slideLayout7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oleObject" Target="../embeddings/oleObject21.bin"/><Relationship Id="rId3" Type="http://schemas.openxmlformats.org/officeDocument/2006/relationships/image" Target="../media/image34.wmf"/><Relationship Id="rId7" Type="http://schemas.openxmlformats.org/officeDocument/2006/relationships/image" Target="../media/image22.wmf"/><Relationship Id="rId12" Type="http://schemas.openxmlformats.org/officeDocument/2006/relationships/oleObject" Target="../embeddings/oleObject20.bin"/><Relationship Id="rId2" Type="http://schemas.openxmlformats.org/officeDocument/2006/relationships/oleObject" Target="../embeddings/oleObject14.bin"/><Relationship Id="rId1" Type="http://schemas.openxmlformats.org/officeDocument/2006/relationships/slideLayout" Target="../slideLayouts/slideLayout27.xml"/><Relationship Id="rId6" Type="http://schemas.openxmlformats.org/officeDocument/2006/relationships/oleObject" Target="../embeddings/oleObject16.bin"/><Relationship Id="rId11" Type="http://schemas.openxmlformats.org/officeDocument/2006/relationships/image" Target="../media/image36.wmf"/><Relationship Id="rId5" Type="http://schemas.openxmlformats.org/officeDocument/2006/relationships/image" Target="../media/image35.wmf"/><Relationship Id="rId15" Type="http://schemas.openxmlformats.org/officeDocument/2006/relationships/oleObject" Target="../embeddings/oleObject23.bin"/><Relationship Id="rId10" Type="http://schemas.openxmlformats.org/officeDocument/2006/relationships/oleObject" Target="../embeddings/oleObject19.bin"/><Relationship Id="rId4" Type="http://schemas.openxmlformats.org/officeDocument/2006/relationships/oleObject" Target="../embeddings/oleObject15.bin"/><Relationship Id="rId9" Type="http://schemas.openxmlformats.org/officeDocument/2006/relationships/oleObject" Target="../embeddings/oleObject18.bin"/><Relationship Id="rId14" Type="http://schemas.openxmlformats.org/officeDocument/2006/relationships/oleObject" Target="../embeddings/oleObject22.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6.xml"/><Relationship Id="rId4" Type="http://schemas.openxmlformats.org/officeDocument/2006/relationships/image" Target="../media/image23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2.xml"/><Relationship Id="rId1" Type="http://schemas.openxmlformats.org/officeDocument/2006/relationships/slideLayout" Target="../slideLayouts/slideLayout46.xml"/><Relationship Id="rId5" Type="http://schemas.openxmlformats.org/officeDocument/2006/relationships/image" Target="../media/image234.png"/><Relationship Id="rId4" Type="http://schemas.openxmlformats.org/officeDocument/2006/relationships/image" Target="../media/image1511.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oleObject" Target="../embeddings/oleObject30.bin"/><Relationship Id="rId18" Type="http://schemas.openxmlformats.org/officeDocument/2006/relationships/oleObject" Target="../embeddings/oleObject34.bin"/><Relationship Id="rId3" Type="http://schemas.openxmlformats.org/officeDocument/2006/relationships/oleObject" Target="../embeddings/oleObject24.bin"/><Relationship Id="rId21" Type="http://schemas.openxmlformats.org/officeDocument/2006/relationships/oleObject" Target="../embeddings/oleObject37.bin"/><Relationship Id="rId7" Type="http://schemas.openxmlformats.org/officeDocument/2006/relationships/oleObject" Target="../embeddings/oleObject26.bin"/><Relationship Id="rId12" Type="http://schemas.openxmlformats.org/officeDocument/2006/relationships/image" Target="../media/image38.wmf"/><Relationship Id="rId17" Type="http://schemas.openxmlformats.org/officeDocument/2006/relationships/oleObject" Target="../embeddings/oleObject33.bin"/><Relationship Id="rId2" Type="http://schemas.openxmlformats.org/officeDocument/2006/relationships/notesSlide" Target="../notesSlides/notesSlide14.xml"/><Relationship Id="rId16" Type="http://schemas.openxmlformats.org/officeDocument/2006/relationships/oleObject" Target="../embeddings/oleObject32.bin"/><Relationship Id="rId20" Type="http://schemas.openxmlformats.org/officeDocument/2006/relationships/oleObject" Target="../embeddings/oleObject36.bin"/><Relationship Id="rId1" Type="http://schemas.openxmlformats.org/officeDocument/2006/relationships/slideLayout" Target="../slideLayouts/slideLayout27.xml"/><Relationship Id="rId6" Type="http://schemas.openxmlformats.org/officeDocument/2006/relationships/image" Target="../media/image22.wmf"/><Relationship Id="rId11" Type="http://schemas.openxmlformats.org/officeDocument/2006/relationships/oleObject" Target="../embeddings/oleObject29.bin"/><Relationship Id="rId24" Type="http://schemas.openxmlformats.org/officeDocument/2006/relationships/image" Target="../media/image41.wmf"/><Relationship Id="rId5" Type="http://schemas.openxmlformats.org/officeDocument/2006/relationships/oleObject" Target="../embeddings/oleObject25.bin"/><Relationship Id="rId15" Type="http://schemas.openxmlformats.org/officeDocument/2006/relationships/oleObject" Target="../embeddings/oleObject31.bin"/><Relationship Id="rId23" Type="http://schemas.openxmlformats.org/officeDocument/2006/relationships/oleObject" Target="../embeddings/oleObject38.bin"/><Relationship Id="rId10" Type="http://schemas.openxmlformats.org/officeDocument/2006/relationships/image" Target="../media/image37.wmf"/><Relationship Id="rId19" Type="http://schemas.openxmlformats.org/officeDocument/2006/relationships/oleObject" Target="../embeddings/oleObject35.bin"/><Relationship Id="rId4" Type="http://schemas.openxmlformats.org/officeDocument/2006/relationships/image" Target="../media/image35.wmf"/><Relationship Id="rId9" Type="http://schemas.openxmlformats.org/officeDocument/2006/relationships/oleObject" Target="../embeddings/oleObject28.bin"/><Relationship Id="rId14" Type="http://schemas.openxmlformats.org/officeDocument/2006/relationships/image" Target="../media/image39.wmf"/><Relationship Id="rId22" Type="http://schemas.openxmlformats.org/officeDocument/2006/relationships/image" Target="../media/image40.wmf"/></Relationships>
</file>

<file path=ppt/slides/_rels/slide1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3.xml"/><Relationship Id="rId1" Type="http://schemas.openxmlformats.org/officeDocument/2006/relationships/slideLayout" Target="../slideLayouts/slideLayout46.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4.xml"/><Relationship Id="rId1" Type="http://schemas.openxmlformats.org/officeDocument/2006/relationships/slideLayout" Target="../slideLayouts/slideLayout46.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1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5.xml"/><Relationship Id="rId1" Type="http://schemas.openxmlformats.org/officeDocument/2006/relationships/slideLayout" Target="../slideLayouts/slideLayout46.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6.xml"/><Relationship Id="rId1" Type="http://schemas.openxmlformats.org/officeDocument/2006/relationships/slideLayout" Target="../slideLayouts/slideLayout46.xml"/><Relationship Id="rId5" Type="http://schemas.openxmlformats.org/officeDocument/2006/relationships/image" Target="../media/image244.png"/><Relationship Id="rId4" Type="http://schemas.openxmlformats.org/officeDocument/2006/relationships/image" Target="../media/image1600.png"/></Relationships>
</file>

<file path=ppt/slides/_rels/slide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7.xml"/><Relationship Id="rId1" Type="http://schemas.openxmlformats.org/officeDocument/2006/relationships/slideLayout" Target="../slideLayouts/slideLayout46.xml"/><Relationship Id="rId6" Type="http://schemas.openxmlformats.org/officeDocument/2006/relationships/image" Target="../media/image245.png"/><Relationship Id="rId5" Type="http://schemas.openxmlformats.org/officeDocument/2006/relationships/image" Target="../media/image236.png"/><Relationship Id="rId4" Type="http://schemas.openxmlformats.org/officeDocument/2006/relationships/image" Target="../media/image235.png"/></Relationships>
</file>

<file path=ppt/slides/_rels/slide1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8.xml"/><Relationship Id="rId1" Type="http://schemas.openxmlformats.org/officeDocument/2006/relationships/slideLayout" Target="../slideLayouts/slideLayout46.xml"/><Relationship Id="rId6" Type="http://schemas.openxmlformats.org/officeDocument/2006/relationships/image" Target="../media/image246.png"/><Relationship Id="rId5" Type="http://schemas.openxmlformats.org/officeDocument/2006/relationships/image" Target="../media/image239.png"/><Relationship Id="rId4" Type="http://schemas.openxmlformats.org/officeDocument/2006/relationships/image" Target="../media/image238.png"/></Relationships>
</file>

<file path=ppt/slides/_rels/slide1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9.xml"/><Relationship Id="rId1" Type="http://schemas.openxmlformats.org/officeDocument/2006/relationships/slideLayout" Target="../slideLayouts/slideLayout46.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34.png"/></Relationships>
</file>

<file path=ppt/slides/_rels/slide1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0.xml"/><Relationship Id="rId1" Type="http://schemas.openxmlformats.org/officeDocument/2006/relationships/slideLayout" Target="../slideLayouts/slideLayout46.xml"/></Relationships>
</file>

<file path=ppt/slides/_rels/slide1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1.xml"/><Relationship Id="rId1" Type="http://schemas.openxmlformats.org/officeDocument/2006/relationships/slideLayout" Target="../slideLayouts/slideLayout46.xml"/><Relationship Id="rId5" Type="http://schemas.openxmlformats.org/officeDocument/2006/relationships/image" Target="../media/image249.png"/><Relationship Id="rId4" Type="http://schemas.openxmlformats.org/officeDocument/2006/relationships/image" Target="../media/image37.png"/></Relationships>
</file>

<file path=ppt/slides/_rels/slide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2.xml"/><Relationship Id="rId1" Type="http://schemas.openxmlformats.org/officeDocument/2006/relationships/slideLayout" Target="../slideLayouts/slideLayout46.xml"/><Relationship Id="rId5" Type="http://schemas.openxmlformats.org/officeDocument/2006/relationships/image" Target="../media/image251.png"/><Relationship Id="rId4" Type="http://schemas.openxmlformats.org/officeDocument/2006/relationships/image" Target="../media/image2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3.xml"/><Relationship Id="rId1" Type="http://schemas.openxmlformats.org/officeDocument/2006/relationships/slideLayout" Target="../slideLayouts/slideLayout46.xml"/><Relationship Id="rId5" Type="http://schemas.openxmlformats.org/officeDocument/2006/relationships/image" Target="../media/image252.png"/><Relationship Id="rId4" Type="http://schemas.openxmlformats.org/officeDocument/2006/relationships/image" Target="../media/image410.png"/></Relationships>
</file>

<file path=ppt/slides/_rels/slide1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4.xml"/><Relationship Id="rId1" Type="http://schemas.openxmlformats.org/officeDocument/2006/relationships/slideLayout" Target="../slideLayouts/slideLayout46.xml"/><Relationship Id="rId5" Type="http://schemas.openxmlformats.org/officeDocument/2006/relationships/image" Target="../media/image254.png"/><Relationship Id="rId4" Type="http://schemas.openxmlformats.org/officeDocument/2006/relationships/image" Target="../media/image253.png"/></Relationships>
</file>

<file path=ppt/slides/_rels/slide17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58.png"/><Relationship Id="rId2" Type="http://schemas.openxmlformats.org/officeDocument/2006/relationships/notesSlide" Target="../notesSlides/notesSlide115.xml"/><Relationship Id="rId1" Type="http://schemas.openxmlformats.org/officeDocument/2006/relationships/slideLayout" Target="../slideLayouts/slideLayout46.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1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6.xml"/><Relationship Id="rId1" Type="http://schemas.openxmlformats.org/officeDocument/2006/relationships/slideLayout" Target="../slideLayouts/slideLayout46.xml"/></Relationships>
</file>

<file path=ppt/slides/_rels/slide17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62.png"/><Relationship Id="rId2" Type="http://schemas.openxmlformats.org/officeDocument/2006/relationships/notesSlide" Target="../notesSlides/notesSlide117.xml"/><Relationship Id="rId1" Type="http://schemas.openxmlformats.org/officeDocument/2006/relationships/slideLayout" Target="../slideLayouts/slideLayout46.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1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8.xml"/><Relationship Id="rId1" Type="http://schemas.openxmlformats.org/officeDocument/2006/relationships/slideLayout" Target="../slideLayouts/slideLayout46.xml"/><Relationship Id="rId4" Type="http://schemas.openxmlformats.org/officeDocument/2006/relationships/image" Target="../media/image263.png"/></Relationships>
</file>

<file path=ppt/slides/_rels/slide1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9.xml"/><Relationship Id="rId1" Type="http://schemas.openxmlformats.org/officeDocument/2006/relationships/slideLayout" Target="../slideLayouts/slideLayout46.xml"/><Relationship Id="rId4" Type="http://schemas.openxmlformats.org/officeDocument/2006/relationships/image" Target="../media/image264.png"/></Relationships>
</file>

<file path=ppt/slides/_rels/slide1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0.xml"/><Relationship Id="rId1" Type="http://schemas.openxmlformats.org/officeDocument/2006/relationships/slideLayout" Target="../slideLayouts/slideLayout46.xml"/><Relationship Id="rId4" Type="http://schemas.openxmlformats.org/officeDocument/2006/relationships/image" Target="../media/image265.png"/></Relationships>
</file>

<file path=ppt/slides/_rels/slide1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1.xml"/><Relationship Id="rId1" Type="http://schemas.openxmlformats.org/officeDocument/2006/relationships/slideLayout" Target="../slideLayouts/slideLayout46.xml"/><Relationship Id="rId4" Type="http://schemas.openxmlformats.org/officeDocument/2006/relationships/image" Target="../media/image266.png"/></Relationships>
</file>

<file path=ppt/slides/_rels/slide1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2.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39.bin"/><Relationship Id="rId7" Type="http://schemas.openxmlformats.org/officeDocument/2006/relationships/oleObject" Target="../embeddings/oleObject42.bin"/><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oleObject" Target="../embeddings/oleObject41.bin"/><Relationship Id="rId5" Type="http://schemas.openxmlformats.org/officeDocument/2006/relationships/oleObject" Target="../embeddings/oleObject40.bin"/><Relationship Id="rId10" Type="http://schemas.openxmlformats.org/officeDocument/2006/relationships/oleObject" Target="../embeddings/oleObject44.bin"/><Relationship Id="rId4" Type="http://schemas.openxmlformats.org/officeDocument/2006/relationships/image" Target="../media/image40.wmf"/><Relationship Id="rId9" Type="http://schemas.openxmlformats.org/officeDocument/2006/relationships/oleObject" Target="../embeddings/oleObject43.bin"/></Relationships>
</file>

<file path=ppt/slides/_rels/slide1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3.xml"/><Relationship Id="rId1" Type="http://schemas.openxmlformats.org/officeDocument/2006/relationships/slideLayout" Target="../slideLayouts/slideLayout46.xml"/><Relationship Id="rId5" Type="http://schemas.openxmlformats.org/officeDocument/2006/relationships/image" Target="../media/image268.png"/><Relationship Id="rId4" Type="http://schemas.openxmlformats.org/officeDocument/2006/relationships/image" Target="../media/image267.png"/></Relationships>
</file>

<file path=ppt/slides/_rels/slide1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4.xml"/><Relationship Id="rId1" Type="http://schemas.openxmlformats.org/officeDocument/2006/relationships/slideLayout" Target="../slideLayouts/slideLayout46.xml"/><Relationship Id="rId5" Type="http://schemas.openxmlformats.org/officeDocument/2006/relationships/image" Target="../media/image270.png"/><Relationship Id="rId4" Type="http://schemas.openxmlformats.org/officeDocument/2006/relationships/image" Target="../media/image269.png"/></Relationships>
</file>

<file path=ppt/slides/_rels/slide1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5.xml"/><Relationship Id="rId1" Type="http://schemas.openxmlformats.org/officeDocument/2006/relationships/slideLayout" Target="../slideLayouts/slideLayout46.xml"/><Relationship Id="rId4" Type="http://schemas.openxmlformats.org/officeDocument/2006/relationships/image" Target="../media/image2.jpeg"/></Relationships>
</file>

<file path=ppt/slides/_rels/slide1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6.xml"/><Relationship Id="rId1" Type="http://schemas.openxmlformats.org/officeDocument/2006/relationships/slideLayout" Target="../slideLayouts/slideLayout46.xml"/><Relationship Id="rId4" Type="http://schemas.openxmlformats.org/officeDocument/2006/relationships/image" Target="../media/image2.jpeg"/></Relationships>
</file>

<file path=ppt/slides/_rels/slide1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7.xml"/><Relationship Id="rId1" Type="http://schemas.openxmlformats.org/officeDocument/2006/relationships/slideLayout" Target="../slideLayouts/slideLayout46.xml"/></Relationships>
</file>

<file path=ppt/slides/_rels/slide1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8.xml"/><Relationship Id="rId1" Type="http://schemas.openxmlformats.org/officeDocument/2006/relationships/slideLayout" Target="../slideLayouts/slideLayout46.xml"/><Relationship Id="rId4" Type="http://schemas.openxmlformats.org/officeDocument/2006/relationships/image" Target="../media/image271.png"/></Relationships>
</file>

<file path=ppt/slides/_rels/slide1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9.xml"/><Relationship Id="rId1" Type="http://schemas.openxmlformats.org/officeDocument/2006/relationships/slideLayout" Target="../slideLayouts/slideLayout46.xml"/><Relationship Id="rId4" Type="http://schemas.openxmlformats.org/officeDocument/2006/relationships/image" Target="../media/image272.png"/></Relationships>
</file>

<file path=ppt/slides/_rels/slide1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0.xml"/><Relationship Id="rId1" Type="http://schemas.openxmlformats.org/officeDocument/2006/relationships/slideLayout" Target="../slideLayouts/slideLayout46.xml"/><Relationship Id="rId4" Type="http://schemas.openxmlformats.org/officeDocument/2006/relationships/image" Target="../media/image273.png"/></Relationships>
</file>

<file path=ppt/slides/_rels/slide1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1.xml"/><Relationship Id="rId1" Type="http://schemas.openxmlformats.org/officeDocument/2006/relationships/slideLayout" Target="../slideLayouts/slideLayout46.xml"/><Relationship Id="rId4" Type="http://schemas.openxmlformats.org/officeDocument/2006/relationships/image" Target="../media/image274.png"/></Relationships>
</file>

<file path=ppt/slides/_rels/slide1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2.xml"/><Relationship Id="rId1" Type="http://schemas.openxmlformats.org/officeDocument/2006/relationships/slideLayout" Target="../slideLayouts/slideLayout46.xml"/><Relationship Id="rId4" Type="http://schemas.openxmlformats.org/officeDocument/2006/relationships/image" Target="../media/image274.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43.png"/></Relationships>
</file>

<file path=ppt/slides/_rels/slide1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3.xml"/><Relationship Id="rId1" Type="http://schemas.openxmlformats.org/officeDocument/2006/relationships/slideLayout" Target="../slideLayouts/slideLayout46.xml"/><Relationship Id="rId4" Type="http://schemas.openxmlformats.org/officeDocument/2006/relationships/image" Target="../media/image274.png"/></Relationships>
</file>

<file path=ppt/slides/_rels/slide1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4.xml"/><Relationship Id="rId1" Type="http://schemas.openxmlformats.org/officeDocument/2006/relationships/slideLayout" Target="../slideLayouts/slideLayout46.xml"/></Relationships>
</file>

<file path=ppt/slides/_rels/slide1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5.xml"/><Relationship Id="rId1" Type="http://schemas.openxmlformats.org/officeDocument/2006/relationships/slideLayout" Target="../slideLayouts/slideLayout46.xml"/><Relationship Id="rId6" Type="http://schemas.openxmlformats.org/officeDocument/2006/relationships/image" Target="../media/image118.png"/><Relationship Id="rId5" Type="http://schemas.openxmlformats.org/officeDocument/2006/relationships/image" Target="../media/image276.png"/><Relationship Id="rId4" Type="http://schemas.openxmlformats.org/officeDocument/2006/relationships/image" Target="../media/image275.png"/></Relationships>
</file>

<file path=ppt/slides/_rels/slide1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6.xml"/><Relationship Id="rId1" Type="http://schemas.openxmlformats.org/officeDocument/2006/relationships/slideLayout" Target="../slideLayouts/slideLayout46.xml"/></Relationships>
</file>

<file path=ppt/slides/_rels/slide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7.xml"/><Relationship Id="rId1" Type="http://schemas.openxmlformats.org/officeDocument/2006/relationships/slideLayout" Target="../slideLayouts/slideLayout46.xml"/></Relationships>
</file>

<file path=ppt/slides/_rels/slide1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8.xml"/><Relationship Id="rId1" Type="http://schemas.openxmlformats.org/officeDocument/2006/relationships/slideLayout" Target="../slideLayouts/slideLayout46.xml"/></Relationships>
</file>

<file path=ppt/slides/_rels/slide19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jpeg"/><Relationship Id="rId7" Type="http://schemas.openxmlformats.org/officeDocument/2006/relationships/image" Target="../media/image279.png"/><Relationship Id="rId2" Type="http://schemas.openxmlformats.org/officeDocument/2006/relationships/notesSlide" Target="../notesSlides/notesSlide139.xml"/><Relationship Id="rId1" Type="http://schemas.openxmlformats.org/officeDocument/2006/relationships/slideLayout" Target="../slideLayouts/slideLayout46.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118.png"/></Relationships>
</file>

<file path=ppt/slides/_rels/slide1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0.xml"/><Relationship Id="rId1" Type="http://schemas.openxmlformats.org/officeDocument/2006/relationships/slideLayout" Target="../slideLayouts/slideLayout46.xml"/><Relationship Id="rId5" Type="http://schemas.openxmlformats.org/officeDocument/2006/relationships/image" Target="../media/image282.png"/><Relationship Id="rId4" Type="http://schemas.openxmlformats.org/officeDocument/2006/relationships/image" Target="../media/image281.png"/></Relationships>
</file>

<file path=ppt/slides/_rels/slide1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1.xml"/><Relationship Id="rId1" Type="http://schemas.openxmlformats.org/officeDocument/2006/relationships/slideLayout" Target="../slideLayouts/slideLayout46.xml"/></Relationships>
</file>

<file path=ppt/slides/_rels/slide1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2.xml"/><Relationship Id="rId1" Type="http://schemas.openxmlformats.org/officeDocument/2006/relationships/slideLayout" Target="../slideLayouts/slideLayout46.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0.png"/></Relationships>
</file>

<file path=ppt/slides/_rels/slide2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3.xml"/><Relationship Id="rId1" Type="http://schemas.openxmlformats.org/officeDocument/2006/relationships/slideLayout" Target="../slideLayouts/slideLayout46.xml"/><Relationship Id="rId5" Type="http://schemas.openxmlformats.org/officeDocument/2006/relationships/image" Target="../media/image287.png"/><Relationship Id="rId4" Type="http://schemas.openxmlformats.org/officeDocument/2006/relationships/image" Target="../media/image286.png"/></Relationships>
</file>

<file path=ppt/slides/_rels/slide20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jpeg"/><Relationship Id="rId7" Type="http://schemas.openxmlformats.org/officeDocument/2006/relationships/image" Target="NULL"/><Relationship Id="rId2" Type="http://schemas.openxmlformats.org/officeDocument/2006/relationships/notesSlide" Target="../notesSlides/notesSlide144.xml"/><Relationship Id="rId1" Type="http://schemas.openxmlformats.org/officeDocument/2006/relationships/slideLayout" Target="../slideLayouts/slideLayout4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88.png"/></Relationships>
</file>

<file path=ppt/slides/_rels/slide2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5.xml"/><Relationship Id="rId1" Type="http://schemas.openxmlformats.org/officeDocument/2006/relationships/slideLayout" Target="../slideLayouts/slideLayout46.xml"/></Relationships>
</file>

<file path=ppt/slides/_rels/slide2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6.xml"/><Relationship Id="rId1" Type="http://schemas.openxmlformats.org/officeDocument/2006/relationships/slideLayout" Target="../slideLayouts/slideLayout46.xml"/><Relationship Id="rId5" Type="http://schemas.openxmlformats.org/officeDocument/2006/relationships/image" Target="../media/image290.png"/><Relationship Id="rId4" Type="http://schemas.openxmlformats.org/officeDocument/2006/relationships/image" Target="../media/image289.png"/></Relationships>
</file>

<file path=ppt/slides/_rels/slide2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7.xml"/><Relationship Id="rId1" Type="http://schemas.openxmlformats.org/officeDocument/2006/relationships/slideLayout" Target="../slideLayouts/slideLayout46.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20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NULL"/><Relationship Id="rId2" Type="http://schemas.openxmlformats.org/officeDocument/2006/relationships/notesSlide" Target="../notesSlides/notesSlide148.xml"/><Relationship Id="rId1" Type="http://schemas.openxmlformats.org/officeDocument/2006/relationships/slideLayout" Target="../slideLayouts/slideLayout46.xml"/><Relationship Id="rId6" Type="http://schemas.openxmlformats.org/officeDocument/2006/relationships/image" Target="NULL"/><Relationship Id="rId5" Type="http://schemas.openxmlformats.org/officeDocument/2006/relationships/image" Target="../media/image295.png"/><Relationship Id="rId4" Type="http://schemas.openxmlformats.org/officeDocument/2006/relationships/image" Target="../media/image294.png"/></Relationships>
</file>

<file path=ppt/slides/_rels/slide20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NULL"/><Relationship Id="rId2" Type="http://schemas.openxmlformats.org/officeDocument/2006/relationships/notesSlide" Target="../notesSlides/notesSlide149.xml"/><Relationship Id="rId1" Type="http://schemas.openxmlformats.org/officeDocument/2006/relationships/slideLayout" Target="../slideLayouts/slideLayout4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0.xml"/><Relationship Id="rId1" Type="http://schemas.openxmlformats.org/officeDocument/2006/relationships/slideLayout" Target="../slideLayouts/slideLayout46.xml"/><Relationship Id="rId5" Type="http://schemas.openxmlformats.org/officeDocument/2006/relationships/image" Target="NULL"/><Relationship Id="rId4" Type="http://schemas.openxmlformats.org/officeDocument/2006/relationships/image" Target="NULL"/></Relationships>
</file>

<file path=ppt/slides/_rels/slide2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1.xml"/><Relationship Id="rId1" Type="http://schemas.openxmlformats.org/officeDocument/2006/relationships/slideLayout" Target="../slideLayouts/slideLayout46.xml"/><Relationship Id="rId4" Type="http://schemas.openxmlformats.org/officeDocument/2006/relationships/image" Target="../media/image296.png"/></Relationships>
</file>

<file path=ppt/slides/_rels/slide20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NULL"/><Relationship Id="rId2" Type="http://schemas.openxmlformats.org/officeDocument/2006/relationships/notesSlide" Target="../notesSlides/notesSlide152.xml"/><Relationship Id="rId1" Type="http://schemas.openxmlformats.org/officeDocument/2006/relationships/slideLayout" Target="../slideLayouts/slideLayout46.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44.wmf"/><Relationship Id="rId7" Type="http://schemas.openxmlformats.org/officeDocument/2006/relationships/image" Target="../media/image35.wmf"/><Relationship Id="rId2" Type="http://schemas.openxmlformats.org/officeDocument/2006/relationships/oleObject" Target="../embeddings/oleObject45.bin"/><Relationship Id="rId1" Type="http://schemas.openxmlformats.org/officeDocument/2006/relationships/slideLayout" Target="../slideLayouts/slideLayout27.xml"/><Relationship Id="rId6" Type="http://schemas.openxmlformats.org/officeDocument/2006/relationships/oleObject" Target="../embeddings/oleObject47.bin"/><Relationship Id="rId11" Type="http://schemas.openxmlformats.org/officeDocument/2006/relationships/image" Target="../media/image46.wmf"/><Relationship Id="rId5" Type="http://schemas.openxmlformats.org/officeDocument/2006/relationships/image" Target="../media/image22.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45.wmf"/></Relationships>
</file>

<file path=ppt/slides/_rels/slide2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3.xml"/><Relationship Id="rId1" Type="http://schemas.openxmlformats.org/officeDocument/2006/relationships/slideLayout" Target="../slideLayouts/slideLayout46.xml"/></Relationships>
</file>

<file path=ppt/slides/_rels/slide2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4.xml"/><Relationship Id="rId1" Type="http://schemas.openxmlformats.org/officeDocument/2006/relationships/slideLayout" Target="../slideLayouts/slideLayout46.xml"/></Relationships>
</file>

<file path=ppt/slides/_rels/slide2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5.xml"/><Relationship Id="rId1" Type="http://schemas.openxmlformats.org/officeDocument/2006/relationships/slideLayout" Target="../slideLayouts/slideLayout46.xml"/><Relationship Id="rId5" Type="http://schemas.openxmlformats.org/officeDocument/2006/relationships/image" Target="../media/image301.png"/><Relationship Id="rId4" Type="http://schemas.openxmlformats.org/officeDocument/2006/relationships/image" Target="../media/image300.png"/></Relationships>
</file>

<file path=ppt/slides/_rels/slide2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6.xml"/><Relationship Id="rId1" Type="http://schemas.openxmlformats.org/officeDocument/2006/relationships/slideLayout" Target="../slideLayouts/slideLayout46.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2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7.xml"/><Relationship Id="rId1" Type="http://schemas.openxmlformats.org/officeDocument/2006/relationships/slideLayout" Target="../slideLayouts/slideLayout46.xml"/></Relationships>
</file>

<file path=ppt/slides/_rels/slide2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8.xml"/><Relationship Id="rId1" Type="http://schemas.openxmlformats.org/officeDocument/2006/relationships/slideLayout" Target="../slideLayouts/slideLayout46.xml"/><Relationship Id="rId5" Type="http://schemas.openxmlformats.org/officeDocument/2006/relationships/image" Target="../media/image306.png"/><Relationship Id="rId4" Type="http://schemas.openxmlformats.org/officeDocument/2006/relationships/image" Target="../media/image305.png"/></Relationships>
</file>

<file path=ppt/slides/_rels/slide2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9.xml"/><Relationship Id="rId1" Type="http://schemas.openxmlformats.org/officeDocument/2006/relationships/slideLayout" Target="../slideLayouts/slideLayout46.xml"/></Relationships>
</file>

<file path=ppt/slides/_rels/slide2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0.xml"/><Relationship Id="rId1" Type="http://schemas.openxmlformats.org/officeDocument/2006/relationships/slideLayout" Target="../slideLayouts/slideLayout46.xml"/></Relationships>
</file>

<file path=ppt/slides/_rels/slide2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1.xml"/><Relationship Id="rId1" Type="http://schemas.openxmlformats.org/officeDocument/2006/relationships/slideLayout" Target="../slideLayouts/slideLayout46.xml"/></Relationships>
</file>

<file path=ppt/slides/_rels/slide2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2.xml"/><Relationship Id="rId1" Type="http://schemas.openxmlformats.org/officeDocument/2006/relationships/slideLayout" Target="../slideLayouts/slideLayout46.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55.bin"/><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49.wmf"/><Relationship Id="rId2" Type="http://schemas.openxmlformats.org/officeDocument/2006/relationships/notesSlide" Target="../notesSlides/notesSlide19.xml"/><Relationship Id="rId16" Type="http://schemas.openxmlformats.org/officeDocument/2006/relationships/image" Target="../media/image46.wmf"/><Relationship Id="rId1" Type="http://schemas.openxmlformats.org/officeDocument/2006/relationships/slideLayout" Target="../slideLayouts/slideLayout27.xml"/><Relationship Id="rId6" Type="http://schemas.openxmlformats.org/officeDocument/2006/relationships/image" Target="../media/image22.w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oleObject" Target="../embeddings/oleObject56.bin"/><Relationship Id="rId10" Type="http://schemas.openxmlformats.org/officeDocument/2006/relationships/image" Target="../media/image48.wmf"/><Relationship Id="rId4" Type="http://schemas.openxmlformats.org/officeDocument/2006/relationships/image" Target="../media/image47.wmf"/><Relationship Id="rId9" Type="http://schemas.openxmlformats.org/officeDocument/2006/relationships/oleObject" Target="../embeddings/oleObject53.bin"/><Relationship Id="rId14" Type="http://schemas.openxmlformats.org/officeDocument/2006/relationships/image" Target="../media/image50.wmf"/></Relationships>
</file>

<file path=ppt/slides/_rels/slide2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3.xml"/><Relationship Id="rId1" Type="http://schemas.openxmlformats.org/officeDocument/2006/relationships/slideLayout" Target="../slideLayouts/slideLayout46.xml"/><Relationship Id="rId4" Type="http://schemas.openxmlformats.org/officeDocument/2006/relationships/image" Target="../media/image309.png"/></Relationships>
</file>

<file path=ppt/slides/_rels/slide2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4.xml"/><Relationship Id="rId1" Type="http://schemas.openxmlformats.org/officeDocument/2006/relationships/slideLayout" Target="../slideLayouts/slideLayout46.xml"/><Relationship Id="rId6" Type="http://schemas.openxmlformats.org/officeDocument/2006/relationships/image" Target="../media/image311.png"/><Relationship Id="rId5" Type="http://schemas.openxmlformats.org/officeDocument/2006/relationships/image" Target="NULL"/><Relationship Id="rId4" Type="http://schemas.openxmlformats.org/officeDocument/2006/relationships/image" Target="../media/image310.png"/></Relationships>
</file>

<file path=ppt/slides/_rels/slide2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5.xml"/><Relationship Id="rId1" Type="http://schemas.openxmlformats.org/officeDocument/2006/relationships/slideLayout" Target="../slideLayouts/slideLayout46.xml"/><Relationship Id="rId5" Type="http://schemas.openxmlformats.org/officeDocument/2006/relationships/image" Target="NULL"/><Relationship Id="rId4" Type="http://schemas.openxmlformats.org/officeDocument/2006/relationships/image" Target="../media/image312.png"/></Relationships>
</file>

<file path=ppt/slides/_rels/slide2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6.xml"/><Relationship Id="rId1" Type="http://schemas.openxmlformats.org/officeDocument/2006/relationships/slideLayout" Target="../slideLayouts/slideLayout46.xml"/><Relationship Id="rId4" Type="http://schemas.openxmlformats.org/officeDocument/2006/relationships/image" Target="../media/image313.png"/></Relationships>
</file>

<file path=ppt/slides/_rels/slide2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7.xml"/><Relationship Id="rId1" Type="http://schemas.openxmlformats.org/officeDocument/2006/relationships/slideLayout" Target="../slideLayouts/slideLayout46.xml"/><Relationship Id="rId6" Type="http://schemas.openxmlformats.org/officeDocument/2006/relationships/image" Target="NULL"/><Relationship Id="rId5" Type="http://schemas.openxmlformats.org/officeDocument/2006/relationships/image" Target="../media/image314.png"/><Relationship Id="rId4" Type="http://schemas.openxmlformats.org/officeDocument/2006/relationships/image" Target="NULL"/></Relationships>
</file>

<file path=ppt/slides/_rels/slide2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17.png"/><Relationship Id="rId2" Type="http://schemas.openxmlformats.org/officeDocument/2006/relationships/notesSlide" Target="../notesSlides/notesSlide168.xml"/><Relationship Id="rId1" Type="http://schemas.openxmlformats.org/officeDocument/2006/relationships/slideLayout" Target="../slideLayouts/slideLayout46.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NULL"/></Relationships>
</file>

<file path=ppt/slides/_rels/slide2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9.xml"/><Relationship Id="rId1" Type="http://schemas.openxmlformats.org/officeDocument/2006/relationships/slideLayout" Target="../slideLayouts/slideLayout46.xml"/></Relationships>
</file>

<file path=ppt/slides/_rels/slide2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0.xml"/><Relationship Id="rId1" Type="http://schemas.openxmlformats.org/officeDocument/2006/relationships/slideLayout" Target="../slideLayouts/slideLayout46.xml"/></Relationships>
</file>

<file path=ppt/slides/_rels/slide2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1.xml"/><Relationship Id="rId1" Type="http://schemas.openxmlformats.org/officeDocument/2006/relationships/slideLayout" Target="../slideLayouts/slideLayout46.xml"/><Relationship Id="rId5" Type="http://schemas.openxmlformats.org/officeDocument/2006/relationships/image" Target="../media/image319.png"/><Relationship Id="rId4" Type="http://schemas.openxmlformats.org/officeDocument/2006/relationships/image" Target="../media/image318.png"/></Relationships>
</file>

<file path=ppt/slides/_rels/slide2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2.xml"/><Relationship Id="rId1" Type="http://schemas.openxmlformats.org/officeDocument/2006/relationships/slideLayout" Target="../slideLayouts/slideLayout46.xml"/><Relationship Id="rId5" Type="http://schemas.openxmlformats.org/officeDocument/2006/relationships/image" Target="../media/image322.png"/><Relationship Id="rId4" Type="http://schemas.openxmlformats.org/officeDocument/2006/relationships/image" Target="../media/image321.png"/></Relationships>
</file>

<file path=ppt/slides/_rels/slide23.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62.bin"/><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53.wmf"/><Relationship Id="rId2" Type="http://schemas.openxmlformats.org/officeDocument/2006/relationships/notesSlide" Target="../notesSlides/notesSlide20.xml"/><Relationship Id="rId16" Type="http://schemas.openxmlformats.org/officeDocument/2006/relationships/image" Target="../media/image46.wmf"/><Relationship Id="rId1" Type="http://schemas.openxmlformats.org/officeDocument/2006/relationships/slideLayout" Target="../slideLayouts/slideLayout27.xml"/><Relationship Id="rId6" Type="http://schemas.openxmlformats.org/officeDocument/2006/relationships/image" Target="../media/image22.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52.wmf"/><Relationship Id="rId4" Type="http://schemas.openxmlformats.org/officeDocument/2006/relationships/image" Target="../media/image51.wmf"/><Relationship Id="rId9" Type="http://schemas.openxmlformats.org/officeDocument/2006/relationships/oleObject" Target="../embeddings/oleObject60.bin"/><Relationship Id="rId14" Type="http://schemas.openxmlformats.org/officeDocument/2006/relationships/image" Target="../media/image54.wmf"/></Relationships>
</file>

<file path=ppt/slides/_rels/slide230.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173.xml"/><Relationship Id="rId1" Type="http://schemas.openxmlformats.org/officeDocument/2006/relationships/slideLayout" Target="../slideLayouts/slideLayout46.xml"/><Relationship Id="rId5" Type="http://schemas.openxmlformats.org/officeDocument/2006/relationships/image" Target="../media/image319.png"/><Relationship Id="rId4" Type="http://schemas.openxmlformats.org/officeDocument/2006/relationships/image" Target="../media/image2.jpeg"/></Relationships>
</file>

<file path=ppt/slides/_rels/slide2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4.xml"/><Relationship Id="rId1" Type="http://schemas.openxmlformats.org/officeDocument/2006/relationships/slideLayout" Target="../slideLayouts/slideLayout46.xml"/></Relationships>
</file>

<file path=ppt/slides/_rels/slide2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5.xml"/><Relationship Id="rId1" Type="http://schemas.openxmlformats.org/officeDocument/2006/relationships/slideLayout" Target="../slideLayouts/slideLayout46.xml"/></Relationships>
</file>

<file path=ppt/slides/_rels/slide2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6.xml"/><Relationship Id="rId1" Type="http://schemas.openxmlformats.org/officeDocument/2006/relationships/slideLayout" Target="../slideLayouts/slideLayout46.xml"/></Relationships>
</file>

<file path=ppt/slides/_rels/slide2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7.xml"/><Relationship Id="rId1" Type="http://schemas.openxmlformats.org/officeDocument/2006/relationships/slideLayout" Target="../slideLayouts/slideLayout46.xml"/><Relationship Id="rId4" Type="http://schemas.openxmlformats.org/officeDocument/2006/relationships/image" Target="../media/image2.jpeg"/></Relationships>
</file>

<file path=ppt/slides/_rels/slide2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8.xml"/><Relationship Id="rId1" Type="http://schemas.openxmlformats.org/officeDocument/2006/relationships/slideLayout" Target="../slideLayouts/slideLayout46.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2.jpeg"/></Relationships>
</file>

<file path=ppt/slides/_rels/slide236.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NULL"/><Relationship Id="rId7" Type="http://schemas.openxmlformats.org/officeDocument/2006/relationships/image" Target="../media/image328.png"/><Relationship Id="rId2" Type="http://schemas.openxmlformats.org/officeDocument/2006/relationships/notesSlide" Target="../notesSlides/notesSlide179.xml"/><Relationship Id="rId1" Type="http://schemas.openxmlformats.org/officeDocument/2006/relationships/slideLayout" Target="../slideLayouts/slideLayout46.xml"/><Relationship Id="rId6" Type="http://schemas.openxmlformats.org/officeDocument/2006/relationships/image" Target="../media/image327.png"/><Relationship Id="rId5" Type="http://schemas.openxmlformats.org/officeDocument/2006/relationships/image" Target="../media/image326.png"/><Relationship Id="rId10" Type="http://schemas.openxmlformats.org/officeDocument/2006/relationships/image" Target="../media/image331.png"/><Relationship Id="rId4" Type="http://schemas.openxmlformats.org/officeDocument/2006/relationships/image" Target="../media/image2.jpeg"/><Relationship Id="rId9" Type="http://schemas.openxmlformats.org/officeDocument/2006/relationships/image" Target="../media/image330.png"/></Relationships>
</file>

<file path=ppt/slides/_rels/slide2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0.xml"/><Relationship Id="rId1" Type="http://schemas.openxmlformats.org/officeDocument/2006/relationships/slideLayout" Target="../slideLayouts/slideLayout46.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2.jpeg"/></Relationships>
</file>

<file path=ppt/slides/_rels/slide238.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NULL"/><Relationship Id="rId7" Type="http://schemas.openxmlformats.org/officeDocument/2006/relationships/image" Target="../media/image335.png"/><Relationship Id="rId2" Type="http://schemas.openxmlformats.org/officeDocument/2006/relationships/notesSlide" Target="../notesSlides/notesSlide181.xml"/><Relationship Id="rId1" Type="http://schemas.openxmlformats.org/officeDocument/2006/relationships/slideLayout" Target="../slideLayouts/slideLayout46.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2.jpeg"/><Relationship Id="rId9" Type="http://schemas.openxmlformats.org/officeDocument/2006/relationships/image" Target="NULL"/></Relationships>
</file>

<file path=ppt/slides/_rels/slide2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2.xml"/><Relationship Id="rId1" Type="http://schemas.openxmlformats.org/officeDocument/2006/relationships/slideLayout" Target="../slideLayouts/slideLayout46.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3.xml"/><Relationship Id="rId1" Type="http://schemas.openxmlformats.org/officeDocument/2006/relationships/slideLayout" Target="../slideLayouts/slideLayout46.xml"/><Relationship Id="rId4" Type="http://schemas.openxmlformats.org/officeDocument/2006/relationships/image" Target="../media/image336.png"/></Relationships>
</file>

<file path=ppt/slides/_rels/slide2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4.xml"/><Relationship Id="rId1" Type="http://schemas.openxmlformats.org/officeDocument/2006/relationships/slideLayout" Target="../slideLayouts/slideLayout46.xml"/></Relationships>
</file>

<file path=ppt/slides/_rels/slide2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5.xml"/><Relationship Id="rId1" Type="http://schemas.openxmlformats.org/officeDocument/2006/relationships/slideLayout" Target="../slideLayouts/slideLayout46.xml"/></Relationships>
</file>

<file path=ppt/slides/_rels/slide2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6.xml"/><Relationship Id="rId1" Type="http://schemas.openxmlformats.org/officeDocument/2006/relationships/slideLayout" Target="../slideLayouts/slideLayout46.xml"/></Relationships>
</file>

<file path=ppt/slides/_rels/slide2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7.xml"/><Relationship Id="rId1" Type="http://schemas.openxmlformats.org/officeDocument/2006/relationships/slideLayout" Target="../slideLayouts/slideLayout46.xml"/><Relationship Id="rId4" Type="http://schemas.openxmlformats.org/officeDocument/2006/relationships/image" Target="../media/image337.png"/></Relationships>
</file>

<file path=ppt/slides/_rels/slide2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8.xml"/><Relationship Id="rId1" Type="http://schemas.openxmlformats.org/officeDocument/2006/relationships/slideLayout" Target="../slideLayouts/slideLayout46.xml"/><Relationship Id="rId5" Type="http://schemas.openxmlformats.org/officeDocument/2006/relationships/image" Target="../media/image338.png"/><Relationship Id="rId4" Type="http://schemas.openxmlformats.org/officeDocument/2006/relationships/image" Target="../media/image2.jpeg"/></Relationships>
</file>

<file path=ppt/slides/_rels/slide2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9.xml"/><Relationship Id="rId1" Type="http://schemas.openxmlformats.org/officeDocument/2006/relationships/slideLayout" Target="../slideLayouts/slideLayout46.xml"/><Relationship Id="rId5" Type="http://schemas.openxmlformats.org/officeDocument/2006/relationships/image" Target="../media/image339.png"/><Relationship Id="rId4" Type="http://schemas.openxmlformats.org/officeDocument/2006/relationships/image" Target="../media/image2.jpeg"/></Relationships>
</file>

<file path=ppt/slides/_rels/slide2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0.xml"/><Relationship Id="rId1" Type="http://schemas.openxmlformats.org/officeDocument/2006/relationships/slideLayout" Target="../slideLayouts/slideLayout46.xml"/></Relationships>
</file>

<file path=ppt/slides/_rels/slide2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1.xml"/><Relationship Id="rId1" Type="http://schemas.openxmlformats.org/officeDocument/2006/relationships/slideLayout" Target="../slideLayouts/slideLayout46.xml"/><Relationship Id="rId4" Type="http://schemas.openxmlformats.org/officeDocument/2006/relationships/image" Target="../media/image2.jpeg"/></Relationships>
</file>

<file path=ppt/slides/_rels/slide2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2.xml"/><Relationship Id="rId1" Type="http://schemas.openxmlformats.org/officeDocument/2006/relationships/slideLayout" Target="../slideLayouts/slideLayout46.xml"/><Relationship Id="rId4" Type="http://schemas.openxmlformats.org/officeDocument/2006/relationships/image" Target="../media/image3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3.xml"/><Relationship Id="rId1" Type="http://schemas.openxmlformats.org/officeDocument/2006/relationships/slideLayout" Target="../slideLayouts/slideLayout46.xml"/></Relationships>
</file>

<file path=ppt/slides/_rels/slide2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4.xml"/><Relationship Id="rId1" Type="http://schemas.openxmlformats.org/officeDocument/2006/relationships/slideLayout" Target="../slideLayouts/slideLayout46.xml"/></Relationships>
</file>

<file path=ppt/slides/_rels/slide2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5.xml"/><Relationship Id="rId1" Type="http://schemas.openxmlformats.org/officeDocument/2006/relationships/slideLayout" Target="../slideLayouts/slideLayout46.xml"/></Relationships>
</file>

<file path=ppt/slides/_rels/slide25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96.xml"/><Relationship Id="rId1" Type="http://schemas.openxmlformats.org/officeDocument/2006/relationships/slideLayout" Target="../slideLayouts/slideLayout46.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2.jpeg"/></Relationships>
</file>

<file path=ppt/slides/_rels/slide2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7.xml"/><Relationship Id="rId1" Type="http://schemas.openxmlformats.org/officeDocument/2006/relationships/slideLayout" Target="../slideLayouts/slideLayout46.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8.xml"/><Relationship Id="rId1" Type="http://schemas.openxmlformats.org/officeDocument/2006/relationships/slideLayout" Target="../slideLayouts/slideLayout46.xml"/><Relationship Id="rId5" Type="http://schemas.openxmlformats.org/officeDocument/2006/relationships/image" Target="../media/image348.png"/><Relationship Id="rId4" Type="http://schemas.openxmlformats.org/officeDocument/2006/relationships/image" Target="../media/image347.png"/></Relationships>
</file>

<file path=ppt/slides/_rels/slide25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jpeg"/><Relationship Id="rId7" Type="http://schemas.openxmlformats.org/officeDocument/2006/relationships/image" Target="NULL"/><Relationship Id="rId2" Type="http://schemas.openxmlformats.org/officeDocument/2006/relationships/notesSlide" Target="../notesSlides/notesSlide199.xml"/><Relationship Id="rId1" Type="http://schemas.openxmlformats.org/officeDocument/2006/relationships/slideLayout" Target="../slideLayouts/slideLayout46.xml"/><Relationship Id="rId6" Type="http://schemas.openxmlformats.org/officeDocument/2006/relationships/image" Target="NULL"/><Relationship Id="rId5" Type="http://schemas.openxmlformats.org/officeDocument/2006/relationships/image" Target="../media/image348.png"/><Relationship Id="rId4" Type="http://schemas.openxmlformats.org/officeDocument/2006/relationships/image" Target="../media/image347.png"/></Relationships>
</file>

<file path=ppt/slides/_rels/slide2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0.xml"/><Relationship Id="rId1" Type="http://schemas.openxmlformats.org/officeDocument/2006/relationships/slideLayout" Target="../slideLayouts/slideLayout46.xml"/><Relationship Id="rId5" Type="http://schemas.openxmlformats.org/officeDocument/2006/relationships/image" Target="../media/image348.png"/><Relationship Id="rId4" Type="http://schemas.openxmlformats.org/officeDocument/2006/relationships/image" Target="../media/image347.png"/></Relationships>
</file>

<file path=ppt/slides/_rels/slide2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1.xml"/><Relationship Id="rId1" Type="http://schemas.openxmlformats.org/officeDocument/2006/relationships/slideLayout" Target="../slideLayouts/slideLayout46.xml"/><Relationship Id="rId4" Type="http://schemas.openxmlformats.org/officeDocument/2006/relationships/image" Target="../media/image349.png"/></Relationships>
</file>

<file path=ppt/slides/_rels/slide2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2.xml"/><Relationship Id="rId1" Type="http://schemas.openxmlformats.org/officeDocument/2006/relationships/slideLayout" Target="../slideLayouts/slideLayout4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3.xml"/><Relationship Id="rId1" Type="http://schemas.openxmlformats.org/officeDocument/2006/relationships/slideLayout" Target="../slideLayouts/slideLayout46.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350.png"/></Relationships>
</file>

<file path=ppt/slides/_rels/slide2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4.xml"/><Relationship Id="rId1" Type="http://schemas.openxmlformats.org/officeDocument/2006/relationships/slideLayout" Target="../slideLayouts/slideLayout46.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26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NULL"/><Relationship Id="rId2" Type="http://schemas.openxmlformats.org/officeDocument/2006/relationships/notesSlide" Target="../notesSlides/notesSlide205.xml"/><Relationship Id="rId1" Type="http://schemas.openxmlformats.org/officeDocument/2006/relationships/slideLayout" Target="../slideLayouts/slideLayout4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19.png"/></Relationships>
</file>

<file path=ppt/slides/_rels/slide26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NULL"/><Relationship Id="rId2" Type="http://schemas.openxmlformats.org/officeDocument/2006/relationships/notesSlide" Target="../notesSlides/notesSlide206.xml"/><Relationship Id="rId1" Type="http://schemas.openxmlformats.org/officeDocument/2006/relationships/slideLayout" Target="../slideLayouts/slideLayout4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19.png"/></Relationships>
</file>

<file path=ppt/slides/_rels/slide2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7.xml"/><Relationship Id="rId1" Type="http://schemas.openxmlformats.org/officeDocument/2006/relationships/slideLayout" Target="../slideLayouts/slideLayout46.xml"/><Relationship Id="rId4" Type="http://schemas.openxmlformats.org/officeDocument/2006/relationships/image" Target="NULL"/></Relationships>
</file>

<file path=ppt/slides/_rels/slide26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56.png"/><Relationship Id="rId7" Type="http://schemas.openxmlformats.org/officeDocument/2006/relationships/image" Target="../media/image359.png"/><Relationship Id="rId2" Type="http://schemas.openxmlformats.org/officeDocument/2006/relationships/notesSlide" Target="../notesSlides/notesSlide208.xml"/><Relationship Id="rId1" Type="http://schemas.openxmlformats.org/officeDocument/2006/relationships/slideLayout" Target="../slideLayouts/slideLayout46.xml"/><Relationship Id="rId6" Type="http://schemas.openxmlformats.org/officeDocument/2006/relationships/image" Target="../media/image358.png"/><Relationship Id="rId5" Type="http://schemas.openxmlformats.org/officeDocument/2006/relationships/image" Target="../media/image357.png"/><Relationship Id="rId4" Type="http://schemas.openxmlformats.org/officeDocument/2006/relationships/image" Target="../media/image2.jpeg"/></Relationships>
</file>

<file path=ppt/slides/_rels/slide2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9.xml"/><Relationship Id="rId1" Type="http://schemas.openxmlformats.org/officeDocument/2006/relationships/slideLayout" Target="../slideLayouts/slideLayout46.xml"/><Relationship Id="rId4" Type="http://schemas.openxmlformats.org/officeDocument/2006/relationships/image" Target="../media/image361.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image" Target="../media/image2.jpeg"/><Relationship Id="rId7" Type="http://schemas.openxmlformats.org/officeDocument/2006/relationships/image" Target="../media/image56.wmf"/><Relationship Id="rId12" Type="http://schemas.openxmlformats.org/officeDocument/2006/relationships/oleObject" Target="../embeddings/oleObject68.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oleObject" Target="../embeddings/oleObject65.bin"/><Relationship Id="rId11" Type="http://schemas.openxmlformats.org/officeDocument/2006/relationships/image" Target="../media/image58.wmf"/><Relationship Id="rId5" Type="http://schemas.openxmlformats.org/officeDocument/2006/relationships/image" Target="../media/image23.w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57.wmf"/></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image" Target="../media/image80.pn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jpe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40.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36.xml"/><Relationship Id="rId1" Type="http://schemas.openxmlformats.org/officeDocument/2006/relationships/slideLayout" Target="../slideLayouts/slideLayout40.xml"/><Relationship Id="rId6" Type="http://schemas.openxmlformats.org/officeDocument/2006/relationships/image" Target="../media/image80.pn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40.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96.wmf"/><Relationship Id="rId7"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4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wmf"/></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40.xml"/><Relationship Id="rId4" Type="http://schemas.openxmlformats.org/officeDocument/2006/relationships/image" Target="../media/image102.jpeg"/></Relationships>
</file>

<file path=ppt/slides/_rels/slide43.xml.rels><?xml version="1.0" encoding="UTF-8" standalone="yes"?>
<Relationships xmlns="http://schemas.openxmlformats.org/package/2006/relationships"><Relationship Id="rId3" Type="http://schemas.openxmlformats.org/officeDocument/2006/relationships/image" Target="../media/image104.wmf"/><Relationship Id="rId7" Type="http://schemas.openxmlformats.org/officeDocument/2006/relationships/slide" Target="slide45.xml"/><Relationship Id="rId2" Type="http://schemas.openxmlformats.org/officeDocument/2006/relationships/image" Target="../media/image103.wmf"/><Relationship Id="rId1" Type="http://schemas.openxmlformats.org/officeDocument/2006/relationships/slideLayout" Target="../slideLayouts/slideLayout40.xml"/><Relationship Id="rId6" Type="http://schemas.openxmlformats.org/officeDocument/2006/relationships/image" Target="../media/image106.wmf"/><Relationship Id="rId5" Type="http://schemas.openxmlformats.org/officeDocument/2006/relationships/oleObject" Target="../embeddings/oleObject69.bin"/><Relationship Id="rId4" Type="http://schemas.openxmlformats.org/officeDocument/2006/relationships/image" Target="../media/image105.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40.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40.xml"/><Relationship Id="rId6" Type="http://schemas.openxmlformats.org/officeDocument/2006/relationships/image" Target="../media/image108.png"/><Relationship Id="rId5" Type="http://schemas.openxmlformats.org/officeDocument/2006/relationships/image" Target="../media/image111.png"/><Relationship Id="rId4" Type="http://schemas.openxmlformats.org/officeDocument/2006/relationships/image" Target="../media/image110.tif"/></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image" Target="../media/image112.wmf"/><Relationship Id="rId7" Type="http://schemas.openxmlformats.org/officeDocument/2006/relationships/image" Target="../media/image114.wmf"/><Relationship Id="rId2" Type="http://schemas.openxmlformats.org/officeDocument/2006/relationships/oleObject" Target="../embeddings/oleObject70.bin"/><Relationship Id="rId1" Type="http://schemas.openxmlformats.org/officeDocument/2006/relationships/slideLayout" Target="../slideLayouts/slideLayout40.xml"/><Relationship Id="rId6" Type="http://schemas.openxmlformats.org/officeDocument/2006/relationships/oleObject" Target="../embeddings/oleObject72.bin"/><Relationship Id="rId11" Type="http://schemas.openxmlformats.org/officeDocument/2006/relationships/image" Target="../media/image116.wmf"/><Relationship Id="rId5" Type="http://schemas.openxmlformats.org/officeDocument/2006/relationships/image" Target="../media/image113.wmf"/><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image" Target="../media/image115.wmf"/></Relationships>
</file>

<file path=ppt/slides/_rels/slide5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46.xml"/><Relationship Id="rId5" Type="http://schemas.openxmlformats.org/officeDocument/2006/relationships/image" Target="../media/image119.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56.xml"/><Relationship Id="rId5" Type="http://schemas.openxmlformats.org/officeDocument/2006/relationships/image" Target="../media/image121.wmf"/><Relationship Id="rId4" Type="http://schemas.openxmlformats.org/officeDocument/2006/relationships/oleObject" Target="../embeddings/oleObject75.bin"/></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4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52.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76.bin"/><Relationship Id="rId7" Type="http://schemas.openxmlformats.org/officeDocument/2006/relationships/image" Target="../media/image125.emf"/><Relationship Id="rId2" Type="http://schemas.openxmlformats.org/officeDocument/2006/relationships/notesSlide" Target="../notesSlides/notesSlide53.xml"/><Relationship Id="rId1" Type="http://schemas.openxmlformats.org/officeDocument/2006/relationships/slideLayout" Target="../slideLayouts/slideLayout56.xml"/><Relationship Id="rId6" Type="http://schemas.openxmlformats.org/officeDocument/2006/relationships/image" Target="../media/image124.wmf"/><Relationship Id="rId5" Type="http://schemas.openxmlformats.org/officeDocument/2006/relationships/oleObject" Target="../embeddings/oleObject77.bin"/><Relationship Id="rId4" Type="http://schemas.openxmlformats.org/officeDocument/2006/relationships/image" Target="../media/image123.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4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46.xml"/><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46.xml"/><Relationship Id="rId5" Type="http://schemas.openxmlformats.org/officeDocument/2006/relationships/image" Target="../media/image131.png"/><Relationship Id="rId4" Type="http://schemas.openxmlformats.org/officeDocument/2006/relationships/image" Target="../media/image130.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4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2.jpeg"/><Relationship Id="rId7"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2.xml"/><Relationship Id="rId1" Type="http://schemas.openxmlformats.org/officeDocument/2006/relationships/slideLayout" Target="../slideLayouts/slideLayout46.xml"/><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46.xml"/><Relationship Id="rId5" Type="http://schemas.openxmlformats.org/officeDocument/2006/relationships/image" Target="../media/image138.png"/><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4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3.png"/><Relationship Id="rId2" Type="http://schemas.openxmlformats.org/officeDocument/2006/relationships/notesSlide" Target="../notesSlides/notesSlide65.xml"/><Relationship Id="rId1" Type="http://schemas.openxmlformats.org/officeDocument/2006/relationships/slideLayout" Target="../slideLayouts/slideLayout46.xml"/><Relationship Id="rId6" Type="http://schemas.openxmlformats.org/officeDocument/2006/relationships/image" Target="../media/image800.png"/><Relationship Id="rId5" Type="http://schemas.openxmlformats.org/officeDocument/2006/relationships/image" Target="../media/image142.png"/><Relationship Id="rId4" Type="http://schemas.openxmlformats.org/officeDocument/2006/relationships/image" Target="../media/image141.png"/></Relationships>
</file>

<file path=ppt/slides/_rels/slide7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2.jpeg"/><Relationship Id="rId7" Type="http://schemas.openxmlformats.org/officeDocument/2006/relationships/image" Target="../media/image142.png"/><Relationship Id="rId2" Type="http://schemas.openxmlformats.org/officeDocument/2006/relationships/notesSlide" Target="../notesSlides/notesSlide66.xml"/><Relationship Id="rId1" Type="http://schemas.openxmlformats.org/officeDocument/2006/relationships/slideLayout" Target="../slideLayouts/slideLayout46.xml"/><Relationship Id="rId6" Type="http://schemas.openxmlformats.org/officeDocument/2006/relationships/image" Target="../media/image1200.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7.png"/></Relationships>
</file>

<file path=ppt/slides/_rels/slide7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jpeg"/><Relationship Id="rId7" Type="http://schemas.openxmlformats.org/officeDocument/2006/relationships/image" Target="../media/image149.png"/><Relationship Id="rId2" Type="http://schemas.openxmlformats.org/officeDocument/2006/relationships/notesSlide" Target="../notesSlides/notesSlide67.xml"/><Relationship Id="rId1" Type="http://schemas.openxmlformats.org/officeDocument/2006/relationships/slideLayout" Target="../slideLayouts/slideLayout46.xml"/><Relationship Id="rId6" Type="http://schemas.openxmlformats.org/officeDocument/2006/relationships/image" Target="../media/image148.png"/><Relationship Id="rId5" Type="http://schemas.openxmlformats.org/officeDocument/2006/relationships/image" Target="../media/image142.png"/><Relationship Id="rId4" Type="http://schemas.openxmlformats.org/officeDocument/2006/relationships/image" Target="../media/image1510.png"/><Relationship Id="rId9" Type="http://schemas.openxmlformats.org/officeDocument/2006/relationships/image" Target="../media/image151.png"/></Relationships>
</file>

<file path=ppt/slides/_rels/slide76.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2.jpeg"/><Relationship Id="rId7" Type="http://schemas.openxmlformats.org/officeDocument/2006/relationships/image" Target="../media/image153.png"/><Relationship Id="rId2" Type="http://schemas.openxmlformats.org/officeDocument/2006/relationships/notesSlide" Target="../notesSlides/notesSlide68.xml"/><Relationship Id="rId1" Type="http://schemas.openxmlformats.org/officeDocument/2006/relationships/slideLayout" Target="../slideLayouts/slideLayout46.xml"/><Relationship Id="rId6" Type="http://schemas.openxmlformats.org/officeDocument/2006/relationships/image" Target="../media/image152.png"/><Relationship Id="rId5" Type="http://schemas.openxmlformats.org/officeDocument/2006/relationships/image" Target="../media/image142.png"/><Relationship Id="rId4" Type="http://schemas.openxmlformats.org/officeDocument/2006/relationships/image" Target="../media/image1510.png"/><Relationship Id="rId9" Type="http://schemas.openxmlformats.org/officeDocument/2006/relationships/image" Target="../media/image155.png"/></Relationships>
</file>

<file path=ppt/slides/_rels/slide77.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2.jpeg"/><Relationship Id="rId7" Type="http://schemas.openxmlformats.org/officeDocument/2006/relationships/image" Target="../media/image157.png"/><Relationship Id="rId2" Type="http://schemas.openxmlformats.org/officeDocument/2006/relationships/notesSlide" Target="../notesSlides/notesSlide69.xml"/><Relationship Id="rId1" Type="http://schemas.openxmlformats.org/officeDocument/2006/relationships/slideLayout" Target="../slideLayouts/slideLayout46.xml"/><Relationship Id="rId6" Type="http://schemas.openxmlformats.org/officeDocument/2006/relationships/image" Target="../media/image156.png"/><Relationship Id="rId5" Type="http://schemas.openxmlformats.org/officeDocument/2006/relationships/image" Target="../media/image142.png"/><Relationship Id="rId4" Type="http://schemas.openxmlformats.org/officeDocument/2006/relationships/image" Target="../media/image1510.png"/><Relationship Id="rId9" Type="http://schemas.openxmlformats.org/officeDocument/2006/relationships/image" Target="../media/image161.png"/></Relationships>
</file>

<file path=ppt/slides/_rels/slide78.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2.png"/><Relationship Id="rId7" Type="http://schemas.openxmlformats.org/officeDocument/2006/relationships/image" Target="../media/image163.png"/><Relationship Id="rId2" Type="http://schemas.openxmlformats.org/officeDocument/2006/relationships/notesSlide" Target="../notesSlides/notesSlide70.xml"/><Relationship Id="rId1" Type="http://schemas.openxmlformats.org/officeDocument/2006/relationships/slideLayout" Target="../slideLayouts/slideLayout46.xml"/><Relationship Id="rId6" Type="http://schemas.openxmlformats.org/officeDocument/2006/relationships/image" Target="../media/image142.png"/><Relationship Id="rId5" Type="http://schemas.openxmlformats.org/officeDocument/2006/relationships/image" Target="../media/image1510.png"/><Relationship Id="rId4" Type="http://schemas.openxmlformats.org/officeDocument/2006/relationships/image" Target="../media/image2.jpeg"/><Relationship Id="rId9"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1.xml"/><Relationship Id="rId1" Type="http://schemas.openxmlformats.org/officeDocument/2006/relationships/slideLayout" Target="../slideLayouts/slideLayout46.xml"/><Relationship Id="rId4" Type="http://schemas.openxmlformats.org/officeDocument/2006/relationships/image" Target="../media/image16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46.xml"/><Relationship Id="rId4" Type="http://schemas.openxmlformats.org/officeDocument/2006/relationships/image" Target="../media/image167.png"/></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46.xml"/><Relationship Id="rId4" Type="http://schemas.openxmlformats.org/officeDocument/2006/relationships/image" Target="../media/image168.pn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46.xml"/><Relationship Id="rId4" Type="http://schemas.openxmlformats.org/officeDocument/2006/relationships/image" Target="../media/image169.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5.xml"/><Relationship Id="rId1" Type="http://schemas.openxmlformats.org/officeDocument/2006/relationships/slideLayout" Target="../slideLayouts/slideLayout46.xml"/><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6.xml"/><Relationship Id="rId1" Type="http://schemas.openxmlformats.org/officeDocument/2006/relationships/slideLayout" Target="../slideLayouts/slideLayout46.xml"/><Relationship Id="rId4" Type="http://schemas.openxmlformats.org/officeDocument/2006/relationships/image" Target="../media/image170.pn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7.xml"/><Relationship Id="rId1" Type="http://schemas.openxmlformats.org/officeDocument/2006/relationships/slideLayout" Target="../slideLayouts/slideLayout46.xml"/><Relationship Id="rId5" Type="http://schemas.openxmlformats.org/officeDocument/2006/relationships/image" Target="../media/image172.png"/><Relationship Id="rId4" Type="http://schemas.openxmlformats.org/officeDocument/2006/relationships/image" Target="../media/image171.png"/></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46.xml"/><Relationship Id="rId4" Type="http://schemas.openxmlformats.org/officeDocument/2006/relationships/image" Target="../media/image173.pn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9.xml"/><Relationship Id="rId1" Type="http://schemas.openxmlformats.org/officeDocument/2006/relationships/slideLayout" Target="../slideLayouts/slideLayout46.xml"/><Relationship Id="rId4" Type="http://schemas.openxmlformats.org/officeDocument/2006/relationships/image" Target="../media/image174.png"/></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0.xml"/><Relationship Id="rId1" Type="http://schemas.openxmlformats.org/officeDocument/2006/relationships/slideLayout" Target="../slideLayouts/slideLayout46.xml"/><Relationship Id="rId4" Type="http://schemas.openxmlformats.org/officeDocument/2006/relationships/image" Target="../media/image174.png"/></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1.xml"/><Relationship Id="rId1" Type="http://schemas.openxmlformats.org/officeDocument/2006/relationships/slideLayout" Target="../slideLayouts/slideLayout46.xml"/><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9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82.xml"/><Relationship Id="rId1" Type="http://schemas.openxmlformats.org/officeDocument/2006/relationships/slideLayout" Target="../slideLayouts/slideLayout62.xml"/><Relationship Id="rId6" Type="http://schemas.openxmlformats.org/officeDocument/2006/relationships/image" Target="../media/image178.wmf"/><Relationship Id="rId5" Type="http://schemas.openxmlformats.org/officeDocument/2006/relationships/oleObject" Target="../embeddings/oleObject78.bin"/><Relationship Id="rId4" Type="http://schemas.openxmlformats.org/officeDocument/2006/relationships/image" Target="../media/image177.jpeg"/></Relationships>
</file>

<file path=ppt/slides/_rels/slide91.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62.xml"/><Relationship Id="rId5" Type="http://schemas.openxmlformats.org/officeDocument/2006/relationships/image" Target="../media/image181.wmf"/><Relationship Id="rId4" Type="http://schemas.openxmlformats.org/officeDocument/2006/relationships/oleObject" Target="../embeddings/oleObject79.bin"/></Relationships>
</file>

<file path=ppt/slides/_rels/slide92.xml.rels><?xml version="1.0" encoding="UTF-8" standalone="yes"?>
<Relationships xmlns="http://schemas.openxmlformats.org/package/2006/relationships"><Relationship Id="rId3" Type="http://schemas.openxmlformats.org/officeDocument/2006/relationships/image" Target="../media/image183.jpeg"/><Relationship Id="rId7" Type="http://schemas.openxmlformats.org/officeDocument/2006/relationships/image" Target="../media/image185.wmf"/><Relationship Id="rId2" Type="http://schemas.openxmlformats.org/officeDocument/2006/relationships/image" Target="../media/image182.jpeg"/><Relationship Id="rId1" Type="http://schemas.openxmlformats.org/officeDocument/2006/relationships/slideLayout" Target="../slideLayouts/slideLayout62.xml"/><Relationship Id="rId6" Type="http://schemas.openxmlformats.org/officeDocument/2006/relationships/oleObject" Target="../embeddings/oleObject81.bin"/><Relationship Id="rId5" Type="http://schemas.openxmlformats.org/officeDocument/2006/relationships/image" Target="../media/image184.wmf"/><Relationship Id="rId4" Type="http://schemas.openxmlformats.org/officeDocument/2006/relationships/oleObject" Target="../embeddings/oleObject80.bin"/></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3.xml"/><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4.xml"/><Relationship Id="rId1" Type="http://schemas.openxmlformats.org/officeDocument/2006/relationships/slideLayout" Target="../slideLayouts/slideLayout46.xml"/><Relationship Id="rId5" Type="http://schemas.openxmlformats.org/officeDocument/2006/relationships/image" Target="../media/image187.png"/><Relationship Id="rId4" Type="http://schemas.openxmlformats.org/officeDocument/2006/relationships/image" Target="../media/image186.png"/></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88.png"/><Relationship Id="rId2" Type="http://schemas.openxmlformats.org/officeDocument/2006/relationships/notesSlide" Target="../notesSlides/notesSlide85.xml"/><Relationship Id="rId1" Type="http://schemas.openxmlformats.org/officeDocument/2006/relationships/slideLayout" Target="../slideLayouts/slideLayout46.xml"/><Relationship Id="rId6" Type="http://schemas.openxmlformats.org/officeDocument/2006/relationships/image" Target="../media/image187.png"/><Relationship Id="rId5" Type="http://schemas.openxmlformats.org/officeDocument/2006/relationships/image" Target="../media/image140.png"/><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6.xml"/><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notesSlide" Target="../notesSlides/notesSlide87.xml"/><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88.xml"/><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89.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22A830-B3B6-5FBB-5091-5A8F5C6FC6D6}"/>
              </a:ext>
            </a:extLst>
          </p:cNvPr>
          <p:cNvSpPr/>
          <p:nvPr/>
        </p:nvSpPr>
        <p:spPr>
          <a:xfrm>
            <a:off x="0" y="-26378"/>
            <a:ext cx="9144000" cy="4941278"/>
          </a:xfrm>
          <a:prstGeom prst="rect">
            <a:avLst/>
          </a:prstGeom>
          <a:solidFill>
            <a:srgbClr val="D1D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 26"/>
          <p:cNvGrpSpPr/>
          <p:nvPr/>
        </p:nvGrpSpPr>
        <p:grpSpPr>
          <a:xfrm>
            <a:off x="1214248" y="5725032"/>
            <a:ext cx="6958267" cy="728156"/>
            <a:chOff x="1469862" y="5722483"/>
            <a:chExt cx="6958267" cy="728156"/>
          </a:xfrm>
        </p:grpSpPr>
        <p:sp>
          <p:nvSpPr>
            <p:cNvPr id="20" name="副标题 2"/>
            <p:cNvSpPr txBox="1"/>
            <p:nvPr/>
          </p:nvSpPr>
          <p:spPr>
            <a:xfrm>
              <a:off x="1469862" y="5722483"/>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600" dirty="0">
                  <a:solidFill>
                    <a:schemeClr val="accent2">
                      <a:lumMod val="75000"/>
                    </a:schemeClr>
                  </a:solidFill>
                  <a:latin typeface="SimHei" charset="-122"/>
                  <a:ea typeface="SimHei" charset="-122"/>
                  <a:cs typeface="SimHei" charset="-122"/>
                </a:rPr>
                <a:t>南京信息工程大学</a:t>
              </a:r>
            </a:p>
          </p:txBody>
        </p:sp>
        <p:sp>
          <p:nvSpPr>
            <p:cNvPr id="24" name="副标题 2"/>
            <p:cNvSpPr txBox="1"/>
            <p:nvPr/>
          </p:nvSpPr>
          <p:spPr>
            <a:xfrm>
              <a:off x="1556274" y="6096372"/>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600" dirty="0">
                  <a:solidFill>
                    <a:schemeClr val="accent4"/>
                  </a:solidFill>
                  <a:latin typeface="Times New Roman" panose="02020503050405090304" charset="0"/>
                  <a:ea typeface="Times New Roman" panose="02020503050405090304" charset="0"/>
                  <a:cs typeface="Times New Roman" panose="02020503050405090304" charset="0"/>
                </a:rPr>
                <a:t>Nanjing University of Information Science and Technology</a:t>
              </a:r>
              <a:endParaRPr lang="zh-CN" altLang="en-US" sz="1600" dirty="0">
                <a:solidFill>
                  <a:schemeClr val="accent4"/>
                </a:solidFill>
                <a:latin typeface="Times New Roman" panose="02020503050405090304" charset="0"/>
                <a:ea typeface="Times New Roman" panose="02020503050405090304" charset="0"/>
                <a:cs typeface="Times New Roman" panose="02020503050405090304" charset="0"/>
              </a:endParaRPr>
            </a:p>
          </p:txBody>
        </p:sp>
      </p:grpSp>
      <p:sp>
        <p:nvSpPr>
          <p:cNvPr id="2" name="标题 1"/>
          <p:cNvSpPr>
            <a:spLocks noGrp="1"/>
          </p:cNvSpPr>
          <p:nvPr>
            <p:ph type="ctrTitle"/>
          </p:nvPr>
        </p:nvSpPr>
        <p:spPr>
          <a:xfrm>
            <a:off x="330942" y="1385693"/>
            <a:ext cx="8449408" cy="1002960"/>
          </a:xfrm>
          <a:noFill/>
        </p:spPr>
        <p:txBody>
          <a:bodyPr>
            <a:noAutofit/>
          </a:bodyPr>
          <a:lstStyle/>
          <a:p>
            <a:r>
              <a:rPr lang="zh-CN" altLang="en-US" sz="6600" b="1" dirty="0">
                <a:solidFill>
                  <a:schemeClr val="bg1"/>
                </a:solidFill>
                <a:latin typeface="SimHei" charset="-122"/>
                <a:ea typeface="SimHei" charset="-122"/>
                <a:cs typeface="SimHei" charset="-122"/>
              </a:rPr>
              <a:t>数字图像处理</a:t>
            </a:r>
          </a:p>
        </p:txBody>
      </p:sp>
      <p:sp>
        <p:nvSpPr>
          <p:cNvPr id="3" name="副标题 2"/>
          <p:cNvSpPr>
            <a:spLocks noGrp="1"/>
          </p:cNvSpPr>
          <p:nvPr>
            <p:ph type="subTitle" idx="1"/>
          </p:nvPr>
        </p:nvSpPr>
        <p:spPr>
          <a:xfrm>
            <a:off x="1136072" y="5222270"/>
            <a:ext cx="6871855" cy="795536"/>
          </a:xfrm>
          <a:noFill/>
        </p:spPr>
        <p:txBody>
          <a:bodyPr>
            <a:noAutofit/>
          </a:bodyPr>
          <a:lstStyle/>
          <a:p>
            <a:r>
              <a:rPr lang="zh-CN" altLang="en-US" sz="2600">
                <a:latin typeface="SimHei" charset="-122"/>
                <a:ea typeface="SimHei" charset="-122"/>
                <a:cs typeface="SimHei" charset="-122"/>
              </a:rPr>
              <a:t>复习</a:t>
            </a:r>
            <a:r>
              <a:rPr lang="en-US" altLang="zh-CN" sz="2600">
                <a:latin typeface="SimHei" charset="-122"/>
                <a:ea typeface="SimHei" charset="-122"/>
                <a:cs typeface="SimHei" charset="-122"/>
              </a:rPr>
              <a:t>PPT</a:t>
            </a:r>
            <a:endParaRPr lang="zh-CN" altLang="en-US" sz="2600" dirty="0">
              <a:latin typeface="SimHei" charset="-122"/>
              <a:ea typeface="SimHei" charset="-122"/>
              <a:cs typeface="SimHei"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6103" y="5725032"/>
            <a:ext cx="872370" cy="853287"/>
          </a:xfrm>
          <a:prstGeom prst="rect">
            <a:avLst/>
          </a:prstGeom>
        </p:spPr>
      </p:pic>
      <p:grpSp>
        <p:nvGrpSpPr>
          <p:cNvPr id="8" name="组合 7">
            <a:extLst>
              <a:ext uri="{FF2B5EF4-FFF2-40B4-BE49-F238E27FC236}">
                <a16:creationId xmlns:a16="http://schemas.microsoft.com/office/drawing/2014/main" id="{C014B1C9-41BA-C28F-94A3-8C886C512B98}"/>
              </a:ext>
            </a:extLst>
          </p:cNvPr>
          <p:cNvGrpSpPr/>
          <p:nvPr/>
        </p:nvGrpSpPr>
        <p:grpSpPr>
          <a:xfrm>
            <a:off x="263770" y="3568737"/>
            <a:ext cx="8474304" cy="1322112"/>
            <a:chOff x="263770" y="3540162"/>
            <a:chExt cx="8474304" cy="1322112"/>
          </a:xfrm>
        </p:grpSpPr>
        <p:grpSp>
          <p:nvGrpSpPr>
            <p:cNvPr id="9" name="组合 8">
              <a:extLst>
                <a:ext uri="{FF2B5EF4-FFF2-40B4-BE49-F238E27FC236}">
                  <a16:creationId xmlns:a16="http://schemas.microsoft.com/office/drawing/2014/main" id="{5CBE21C9-0C1A-5BEF-56BB-D74C202DE313}"/>
                </a:ext>
              </a:extLst>
            </p:cNvPr>
            <p:cNvGrpSpPr/>
            <p:nvPr/>
          </p:nvGrpSpPr>
          <p:grpSpPr>
            <a:xfrm>
              <a:off x="3770155" y="3540162"/>
              <a:ext cx="1540402" cy="1322112"/>
              <a:chOff x="3211413" y="1809085"/>
              <a:chExt cx="3886446" cy="3335698"/>
            </a:xfrm>
          </p:grpSpPr>
          <p:sp>
            <p:nvSpPr>
              <p:cNvPr id="12" name="矩形 11">
                <a:extLst>
                  <a:ext uri="{FF2B5EF4-FFF2-40B4-BE49-F238E27FC236}">
                    <a16:creationId xmlns:a16="http://schemas.microsoft.com/office/drawing/2014/main" id="{9CC9475D-32C0-0E06-6633-45250559F3F7}"/>
                  </a:ext>
                </a:extLst>
              </p:cNvPr>
              <p:cNvSpPr/>
              <p:nvPr/>
            </p:nvSpPr>
            <p:spPr>
              <a:xfrm rot="2696006">
                <a:off x="3211413" y="1812499"/>
                <a:ext cx="3332284" cy="3332284"/>
              </a:xfrm>
              <a:prstGeom prst="rect">
                <a:avLst/>
              </a:prstGeom>
              <a:noFill/>
              <a:ln w="444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sp>
            <p:nvSpPr>
              <p:cNvPr id="13" name="矩形 12">
                <a:extLst>
                  <a:ext uri="{FF2B5EF4-FFF2-40B4-BE49-F238E27FC236}">
                    <a16:creationId xmlns:a16="http://schemas.microsoft.com/office/drawing/2014/main" id="{D369ACC4-DFCB-6ACC-B13D-76C51EB7064F}"/>
                  </a:ext>
                </a:extLst>
              </p:cNvPr>
              <p:cNvSpPr/>
              <p:nvPr/>
            </p:nvSpPr>
            <p:spPr>
              <a:xfrm rot="2696006">
                <a:off x="3765575" y="1809085"/>
                <a:ext cx="3332284" cy="3332284"/>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grpSp>
        <p:cxnSp>
          <p:nvCxnSpPr>
            <p:cNvPr id="10" name="直接连接符 9">
              <a:extLst>
                <a:ext uri="{FF2B5EF4-FFF2-40B4-BE49-F238E27FC236}">
                  <a16:creationId xmlns:a16="http://schemas.microsoft.com/office/drawing/2014/main" id="{A64FA87F-93DE-77E4-A3DE-9246DCA8CE28}"/>
                </a:ext>
              </a:extLst>
            </p:cNvPr>
            <p:cNvCxnSpPr/>
            <p:nvPr/>
          </p:nvCxnSpPr>
          <p:spPr>
            <a:xfrm flipH="1">
              <a:off x="263770" y="4203594"/>
              <a:ext cx="2910253" cy="0"/>
            </a:xfrm>
            <a:prstGeom prst="line">
              <a:avLst/>
            </a:prstGeom>
            <a:ln w="254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C3BE42-0010-5792-CD7E-BEF0F1464B8B}"/>
                </a:ext>
              </a:extLst>
            </p:cNvPr>
            <p:cNvCxnSpPr/>
            <p:nvPr/>
          </p:nvCxnSpPr>
          <p:spPr>
            <a:xfrm flipH="1">
              <a:off x="5882050" y="4203591"/>
              <a:ext cx="2856024" cy="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 name="标题 1">
            <a:extLst>
              <a:ext uri="{FF2B5EF4-FFF2-40B4-BE49-F238E27FC236}">
                <a16:creationId xmlns:a16="http://schemas.microsoft.com/office/drawing/2014/main" id="{A565EE4B-8DDF-1BE6-1DAB-25D3DF776065}"/>
              </a:ext>
            </a:extLst>
          </p:cNvPr>
          <p:cNvSpPr txBox="1">
            <a:spLocks/>
          </p:cNvSpPr>
          <p:nvPr/>
        </p:nvSpPr>
        <p:spPr>
          <a:xfrm>
            <a:off x="425471" y="2196375"/>
            <a:ext cx="8449408" cy="100296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5400" dirty="0">
                <a:solidFill>
                  <a:schemeClr val="bg1"/>
                </a:solidFill>
                <a:latin typeface="Times New Roman" panose="02020603050405020304" pitchFamily="18" charset="0"/>
                <a:ea typeface="SimHei" charset="-122"/>
                <a:cs typeface="Times New Roman" panose="02020603050405020304" pitchFamily="18" charset="0"/>
              </a:rPr>
              <a:t>Digital Image Processing</a:t>
            </a:r>
            <a:endParaRPr lang="zh-CN" altLang="en-US" sz="5400" dirty="0">
              <a:solidFill>
                <a:schemeClr val="bg1"/>
              </a:solidFill>
              <a:latin typeface="Times New Roman" panose="02020603050405020304" pitchFamily="18" charset="0"/>
              <a:ea typeface="SimHei"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AEE6E-8EB6-744A-AFF0-CEF854F0C51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F8167C-C7A5-F5A3-5531-26FDBC80B858}"/>
              </a:ext>
            </a:extLst>
          </p:cNvPr>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a:extLst>
              <a:ext uri="{FF2B5EF4-FFF2-40B4-BE49-F238E27FC236}">
                <a16:creationId xmlns:a16="http://schemas.microsoft.com/office/drawing/2014/main" id="{718C0E2D-1634-FACB-1DDC-E1F31749A4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a:extLst>
              <a:ext uri="{FF2B5EF4-FFF2-40B4-BE49-F238E27FC236}">
                <a16:creationId xmlns:a16="http://schemas.microsoft.com/office/drawing/2014/main" id="{737DEB3D-C0DB-419B-2057-B49C81079412}"/>
              </a:ext>
            </a:extLst>
          </p:cNvPr>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5B5EB0A9-8D1B-F29A-E4EA-E0E736B9A9D1}"/>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a:extLst>
              <a:ext uri="{FF2B5EF4-FFF2-40B4-BE49-F238E27FC236}">
                <a16:creationId xmlns:a16="http://schemas.microsoft.com/office/drawing/2014/main" id="{C9713472-AEF4-99B2-5ED7-FD5BD35C00BA}"/>
              </a:ext>
            </a:extLst>
          </p:cNvPr>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a:extLst>
              <a:ext uri="{FF2B5EF4-FFF2-40B4-BE49-F238E27FC236}">
                <a16:creationId xmlns:a16="http://schemas.microsoft.com/office/drawing/2014/main" id="{FCD0DCFC-939A-003E-C127-DA9D556D4B26}"/>
              </a:ext>
            </a:extLst>
          </p:cNvPr>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grpSp>
        <p:nvGrpSpPr>
          <p:cNvPr id="25" name="组合 24">
            <a:extLst>
              <a:ext uri="{FF2B5EF4-FFF2-40B4-BE49-F238E27FC236}">
                <a16:creationId xmlns:a16="http://schemas.microsoft.com/office/drawing/2014/main" id="{63B2C906-0E7E-7402-9960-9F3F39788F2F}"/>
              </a:ext>
            </a:extLst>
          </p:cNvPr>
          <p:cNvGrpSpPr/>
          <p:nvPr/>
        </p:nvGrpSpPr>
        <p:grpSpPr>
          <a:xfrm>
            <a:off x="4271263" y="1437640"/>
            <a:ext cx="2160000" cy="2529332"/>
            <a:chOff x="3872018" y="1437640"/>
            <a:chExt cx="2160000" cy="2529332"/>
          </a:xfrm>
        </p:grpSpPr>
        <p:pic>
          <p:nvPicPr>
            <p:cNvPr id="6" name="Picture 441" descr="woman_darkhair 256">
              <a:extLst>
                <a:ext uri="{FF2B5EF4-FFF2-40B4-BE49-F238E27FC236}">
                  <a16:creationId xmlns:a16="http://schemas.microsoft.com/office/drawing/2014/main" id="{CCFDB6EA-B967-6A0A-BF4F-EC1D598E53C8}"/>
                </a:ext>
              </a:extLst>
            </p:cNvPr>
            <p:cNvPicPr>
              <a:picLocks noChangeAspect="1" noChangeArrowheads="1"/>
            </p:cNvPicPr>
            <p:nvPr/>
          </p:nvPicPr>
          <p:blipFill>
            <a:blip r:embed="rId4"/>
            <a:srcRect/>
            <a:stretch>
              <a:fillRect/>
            </a:stretch>
          </p:blipFill>
          <p:spPr bwMode="auto">
            <a:xfrm>
              <a:off x="3872018" y="1437640"/>
              <a:ext cx="2160000" cy="2160000"/>
            </a:xfrm>
            <a:prstGeom prst="rect">
              <a:avLst/>
            </a:prstGeom>
            <a:noFill/>
          </p:spPr>
        </p:pic>
        <p:sp>
          <p:nvSpPr>
            <p:cNvPr id="11" name="矩形 23">
              <a:extLst>
                <a:ext uri="{FF2B5EF4-FFF2-40B4-BE49-F238E27FC236}">
                  <a16:creationId xmlns:a16="http://schemas.microsoft.com/office/drawing/2014/main" id="{3CC51259-C704-FBA2-DD12-BDAC2FED7D9E}"/>
                </a:ext>
              </a:extLst>
            </p:cNvPr>
            <p:cNvSpPr/>
            <p:nvPr/>
          </p:nvSpPr>
          <p:spPr>
            <a:xfrm>
              <a:off x="4212562" y="3597640"/>
              <a:ext cx="1288339" cy="369332"/>
            </a:xfrm>
            <a:prstGeom prst="rect">
              <a:avLst/>
            </a:prstGeom>
          </p:spPr>
          <p:txBody>
            <a:bodyPr wrap="square">
              <a:spAutoFit/>
            </a:bodyPr>
            <a:lstStyle/>
            <a:p>
              <a:r>
                <a:rPr lang="en-US" dirty="0">
                  <a:latin typeface="Times New Roman" pitchFamily="18" charset="0"/>
                  <a:cs typeface="Times New Roman" pitchFamily="18" charset="0"/>
                </a:rPr>
                <a:t>256×256</a:t>
              </a:r>
              <a:endParaRPr lang="zh-CN" altLang="en-US" dirty="0">
                <a:latin typeface="Times New Roman" pitchFamily="18" charset="0"/>
                <a:cs typeface="Times New Roman" pitchFamily="18" charset="0"/>
              </a:endParaRPr>
            </a:p>
          </p:txBody>
        </p:sp>
      </p:grpSp>
      <p:grpSp>
        <p:nvGrpSpPr>
          <p:cNvPr id="26" name="组合 25">
            <a:extLst>
              <a:ext uri="{FF2B5EF4-FFF2-40B4-BE49-F238E27FC236}">
                <a16:creationId xmlns:a16="http://schemas.microsoft.com/office/drawing/2014/main" id="{C8BD7F19-8794-FF26-0A49-7E1C80018271}"/>
              </a:ext>
            </a:extLst>
          </p:cNvPr>
          <p:cNvGrpSpPr/>
          <p:nvPr/>
        </p:nvGrpSpPr>
        <p:grpSpPr>
          <a:xfrm>
            <a:off x="6451672" y="1437640"/>
            <a:ext cx="1235555" cy="1469809"/>
            <a:chOff x="6252051" y="1437640"/>
            <a:chExt cx="1235555" cy="1469809"/>
          </a:xfrm>
        </p:grpSpPr>
        <p:pic>
          <p:nvPicPr>
            <p:cNvPr id="7" name="Picture 440" descr="downsample by a factor of 2">
              <a:extLst>
                <a:ext uri="{FF2B5EF4-FFF2-40B4-BE49-F238E27FC236}">
                  <a16:creationId xmlns:a16="http://schemas.microsoft.com/office/drawing/2014/main" id="{948DEE0B-4C40-7B1C-E6E4-96BB1D9D03DE}"/>
                </a:ext>
              </a:extLst>
            </p:cNvPr>
            <p:cNvPicPr>
              <a:picLocks noChangeAspect="1" noChangeArrowheads="1"/>
            </p:cNvPicPr>
            <p:nvPr/>
          </p:nvPicPr>
          <p:blipFill>
            <a:blip r:embed="rId5"/>
            <a:srcRect/>
            <a:stretch>
              <a:fillRect/>
            </a:stretch>
          </p:blipFill>
          <p:spPr bwMode="auto">
            <a:xfrm>
              <a:off x="6327285" y="1437640"/>
              <a:ext cx="1085088" cy="1085088"/>
            </a:xfrm>
            <a:prstGeom prst="rect">
              <a:avLst/>
            </a:prstGeom>
            <a:noFill/>
          </p:spPr>
        </p:pic>
        <p:sp>
          <p:nvSpPr>
            <p:cNvPr id="13" name="矩形 23">
              <a:extLst>
                <a:ext uri="{FF2B5EF4-FFF2-40B4-BE49-F238E27FC236}">
                  <a16:creationId xmlns:a16="http://schemas.microsoft.com/office/drawing/2014/main" id="{3D351F50-B723-17E3-D177-C88BFCA00BC6}"/>
                </a:ext>
              </a:extLst>
            </p:cNvPr>
            <p:cNvSpPr/>
            <p:nvPr/>
          </p:nvSpPr>
          <p:spPr>
            <a:xfrm>
              <a:off x="6252051" y="2538117"/>
              <a:ext cx="1235555" cy="369332"/>
            </a:xfrm>
            <a:prstGeom prst="rect">
              <a:avLst/>
            </a:prstGeom>
          </p:spPr>
          <p:txBody>
            <a:bodyPr wrap="square">
              <a:spAutoFit/>
            </a:bodyPr>
            <a:lstStyle/>
            <a:p>
              <a:r>
                <a:rPr lang="en-US" dirty="0">
                  <a:latin typeface="Times New Roman" pitchFamily="18" charset="0"/>
                  <a:cs typeface="Times New Roman" pitchFamily="18" charset="0"/>
                </a:rPr>
                <a:t>128×128 </a:t>
              </a:r>
              <a:endParaRPr lang="zh-CN" altLang="en-US" dirty="0">
                <a:latin typeface="Times New Roman" pitchFamily="18" charset="0"/>
                <a:cs typeface="Times New Roman" pitchFamily="18" charset="0"/>
              </a:endParaRPr>
            </a:p>
          </p:txBody>
        </p:sp>
      </p:grpSp>
      <p:grpSp>
        <p:nvGrpSpPr>
          <p:cNvPr id="27" name="组合 26">
            <a:extLst>
              <a:ext uri="{FF2B5EF4-FFF2-40B4-BE49-F238E27FC236}">
                <a16:creationId xmlns:a16="http://schemas.microsoft.com/office/drawing/2014/main" id="{39CA6099-E2A9-3DCC-3CFF-6B67A066572F}"/>
              </a:ext>
            </a:extLst>
          </p:cNvPr>
          <p:cNvGrpSpPr/>
          <p:nvPr/>
        </p:nvGrpSpPr>
        <p:grpSpPr>
          <a:xfrm>
            <a:off x="7652142" y="1438094"/>
            <a:ext cx="945743" cy="936843"/>
            <a:chOff x="7542675" y="1438094"/>
            <a:chExt cx="945743" cy="936843"/>
          </a:xfrm>
        </p:grpSpPr>
        <p:pic>
          <p:nvPicPr>
            <p:cNvPr id="8" name="Picture 439" descr="downsample by a factor of 4">
              <a:extLst>
                <a:ext uri="{FF2B5EF4-FFF2-40B4-BE49-F238E27FC236}">
                  <a16:creationId xmlns:a16="http://schemas.microsoft.com/office/drawing/2014/main" id="{5BE7DACA-CF7A-7168-D88A-2EBABD155441}"/>
                </a:ext>
              </a:extLst>
            </p:cNvPr>
            <p:cNvPicPr>
              <a:picLocks noChangeAspect="1" noChangeArrowheads="1"/>
            </p:cNvPicPr>
            <p:nvPr/>
          </p:nvPicPr>
          <p:blipFill>
            <a:blip r:embed="rId6"/>
            <a:srcRect/>
            <a:stretch>
              <a:fillRect/>
            </a:stretch>
          </p:blipFill>
          <p:spPr bwMode="auto">
            <a:xfrm>
              <a:off x="7744275" y="1438094"/>
              <a:ext cx="542544" cy="542544"/>
            </a:xfrm>
            <a:prstGeom prst="rect">
              <a:avLst/>
            </a:prstGeom>
            <a:noFill/>
          </p:spPr>
        </p:pic>
        <p:sp>
          <p:nvSpPr>
            <p:cNvPr id="15" name="矩形 23">
              <a:extLst>
                <a:ext uri="{FF2B5EF4-FFF2-40B4-BE49-F238E27FC236}">
                  <a16:creationId xmlns:a16="http://schemas.microsoft.com/office/drawing/2014/main" id="{2DE7FDDD-28FF-7284-DED6-144514C40843}"/>
                </a:ext>
              </a:extLst>
            </p:cNvPr>
            <p:cNvSpPr/>
            <p:nvPr/>
          </p:nvSpPr>
          <p:spPr>
            <a:xfrm>
              <a:off x="7542675" y="2005605"/>
              <a:ext cx="945743" cy="369332"/>
            </a:xfrm>
            <a:prstGeom prst="rect">
              <a:avLst/>
            </a:prstGeom>
          </p:spPr>
          <p:txBody>
            <a:bodyPr wrap="square">
              <a:spAutoFit/>
            </a:bodyPr>
            <a:lstStyle/>
            <a:p>
              <a:r>
                <a:rPr lang="en-US" dirty="0">
                  <a:latin typeface="Times New Roman" pitchFamily="18" charset="0"/>
                  <a:cs typeface="Times New Roman" pitchFamily="18" charset="0"/>
                </a:rPr>
                <a:t>64×64 </a:t>
              </a:r>
              <a:endParaRPr lang="zh-CN" altLang="en-US" dirty="0">
                <a:latin typeface="Times New Roman" pitchFamily="18" charset="0"/>
                <a:cs typeface="Times New Roman" pitchFamily="18" charset="0"/>
              </a:endParaRPr>
            </a:p>
          </p:txBody>
        </p:sp>
      </p:grpSp>
      <p:grpSp>
        <p:nvGrpSpPr>
          <p:cNvPr id="28" name="组合 27">
            <a:extLst>
              <a:ext uri="{FF2B5EF4-FFF2-40B4-BE49-F238E27FC236}">
                <a16:creationId xmlns:a16="http://schemas.microsoft.com/office/drawing/2014/main" id="{AD920A65-399A-4D80-CA8F-4293AC3EDD90}"/>
              </a:ext>
            </a:extLst>
          </p:cNvPr>
          <p:cNvGrpSpPr/>
          <p:nvPr/>
        </p:nvGrpSpPr>
        <p:grpSpPr>
          <a:xfrm>
            <a:off x="8435678" y="1444092"/>
            <a:ext cx="900525" cy="679636"/>
            <a:chOff x="8435678" y="1444092"/>
            <a:chExt cx="900525" cy="679636"/>
          </a:xfrm>
        </p:grpSpPr>
        <p:pic>
          <p:nvPicPr>
            <p:cNvPr id="10" name="Picture 438" descr="downsample by a factor of 8">
              <a:extLst>
                <a:ext uri="{FF2B5EF4-FFF2-40B4-BE49-F238E27FC236}">
                  <a16:creationId xmlns:a16="http://schemas.microsoft.com/office/drawing/2014/main" id="{9467CC4D-9258-A5DA-16A2-E0E31F0A3FD2}"/>
                </a:ext>
              </a:extLst>
            </p:cNvPr>
            <p:cNvPicPr>
              <a:picLocks noChangeAspect="1" noChangeArrowheads="1"/>
            </p:cNvPicPr>
            <p:nvPr/>
          </p:nvPicPr>
          <p:blipFill>
            <a:blip r:embed="rId7"/>
            <a:srcRect/>
            <a:stretch>
              <a:fillRect/>
            </a:stretch>
          </p:blipFill>
          <p:spPr bwMode="auto">
            <a:xfrm>
              <a:off x="8725272" y="1444092"/>
              <a:ext cx="271272" cy="271272"/>
            </a:xfrm>
            <a:prstGeom prst="rect">
              <a:avLst/>
            </a:prstGeom>
            <a:noFill/>
          </p:spPr>
        </p:pic>
        <p:sp>
          <p:nvSpPr>
            <p:cNvPr id="16" name="矩形 23">
              <a:extLst>
                <a:ext uri="{FF2B5EF4-FFF2-40B4-BE49-F238E27FC236}">
                  <a16:creationId xmlns:a16="http://schemas.microsoft.com/office/drawing/2014/main" id="{6370D5CD-1B5C-FBDB-9113-D11BC70424B3}"/>
                </a:ext>
              </a:extLst>
            </p:cNvPr>
            <p:cNvSpPr/>
            <p:nvPr/>
          </p:nvSpPr>
          <p:spPr>
            <a:xfrm>
              <a:off x="8435678" y="1754396"/>
              <a:ext cx="900525" cy="369332"/>
            </a:xfrm>
            <a:prstGeom prst="rect">
              <a:avLst/>
            </a:prstGeom>
          </p:spPr>
          <p:txBody>
            <a:bodyPr wrap="square">
              <a:spAutoFit/>
            </a:bodyPr>
            <a:lstStyle/>
            <a:p>
              <a:r>
                <a:rPr lang="en-US" dirty="0">
                  <a:latin typeface="Times New Roman" pitchFamily="18" charset="0"/>
                  <a:cs typeface="Times New Roman" pitchFamily="18" charset="0"/>
                </a:rPr>
                <a:t>32×32</a:t>
              </a:r>
              <a:endParaRPr lang="zh-CN" altLang="en-US" dirty="0">
                <a:latin typeface="Times New Roman" pitchFamily="18" charset="0"/>
                <a:cs typeface="Times New Roman" pitchFamily="18" charset="0"/>
              </a:endParaRPr>
            </a:p>
          </p:txBody>
        </p:sp>
      </p:grpSp>
      <p:pic>
        <p:nvPicPr>
          <p:cNvPr id="17" name="Picture 443" descr="woman_darkhair 256">
            <a:extLst>
              <a:ext uri="{FF2B5EF4-FFF2-40B4-BE49-F238E27FC236}">
                <a16:creationId xmlns:a16="http://schemas.microsoft.com/office/drawing/2014/main" id="{0A9625E8-BC46-AEE3-2BE4-64B19D250CF5}"/>
              </a:ext>
            </a:extLst>
          </p:cNvPr>
          <p:cNvPicPr>
            <a:picLocks noChangeAspect="1" noChangeArrowheads="1"/>
          </p:cNvPicPr>
          <p:nvPr/>
        </p:nvPicPr>
        <p:blipFill>
          <a:blip r:embed="rId4"/>
          <a:srcRect/>
          <a:stretch>
            <a:fillRect/>
          </a:stretch>
        </p:blipFill>
        <p:spPr bwMode="auto">
          <a:xfrm>
            <a:off x="74295" y="4003539"/>
            <a:ext cx="2160000" cy="2160000"/>
          </a:xfrm>
          <a:prstGeom prst="rect">
            <a:avLst/>
          </a:prstGeom>
          <a:noFill/>
        </p:spPr>
      </p:pic>
      <p:pic>
        <p:nvPicPr>
          <p:cNvPr id="18" name="Picture 442" descr="upsample by a factor of 2">
            <a:extLst>
              <a:ext uri="{FF2B5EF4-FFF2-40B4-BE49-F238E27FC236}">
                <a16:creationId xmlns:a16="http://schemas.microsoft.com/office/drawing/2014/main" id="{7024E851-2B85-2A1B-F5BC-F524E7D1FE8D}"/>
              </a:ext>
            </a:extLst>
          </p:cNvPr>
          <p:cNvPicPr>
            <a:picLocks noChangeAspect="1" noChangeArrowheads="1"/>
          </p:cNvPicPr>
          <p:nvPr/>
        </p:nvPicPr>
        <p:blipFill>
          <a:blip r:embed="rId8"/>
          <a:srcRect/>
          <a:stretch>
            <a:fillRect/>
          </a:stretch>
        </p:blipFill>
        <p:spPr bwMode="auto">
          <a:xfrm>
            <a:off x="2359972" y="4003539"/>
            <a:ext cx="2160000" cy="2160000"/>
          </a:xfrm>
          <a:prstGeom prst="rect">
            <a:avLst/>
          </a:prstGeom>
          <a:noFill/>
        </p:spPr>
      </p:pic>
      <p:pic>
        <p:nvPicPr>
          <p:cNvPr id="19" name="Picture 445" descr="upsample by a factor of 4">
            <a:extLst>
              <a:ext uri="{FF2B5EF4-FFF2-40B4-BE49-F238E27FC236}">
                <a16:creationId xmlns:a16="http://schemas.microsoft.com/office/drawing/2014/main" id="{F24F0985-3383-CA35-96A9-1A065F4FD001}"/>
              </a:ext>
            </a:extLst>
          </p:cNvPr>
          <p:cNvPicPr>
            <a:picLocks noChangeAspect="1" noChangeArrowheads="1"/>
          </p:cNvPicPr>
          <p:nvPr/>
        </p:nvPicPr>
        <p:blipFill>
          <a:blip r:embed="rId9"/>
          <a:srcRect/>
          <a:stretch>
            <a:fillRect/>
          </a:stretch>
        </p:blipFill>
        <p:spPr bwMode="auto">
          <a:xfrm>
            <a:off x="4645649" y="4003539"/>
            <a:ext cx="2160000" cy="2160000"/>
          </a:xfrm>
          <a:prstGeom prst="rect">
            <a:avLst/>
          </a:prstGeom>
          <a:noFill/>
        </p:spPr>
      </p:pic>
      <p:pic>
        <p:nvPicPr>
          <p:cNvPr id="20" name="Picture 444" descr="upsample by a factor of 8">
            <a:extLst>
              <a:ext uri="{FF2B5EF4-FFF2-40B4-BE49-F238E27FC236}">
                <a16:creationId xmlns:a16="http://schemas.microsoft.com/office/drawing/2014/main" id="{C4FE68AE-13FB-9F77-5460-C18680FC822C}"/>
              </a:ext>
            </a:extLst>
          </p:cNvPr>
          <p:cNvPicPr>
            <a:picLocks noChangeAspect="1" noChangeArrowheads="1"/>
          </p:cNvPicPr>
          <p:nvPr/>
        </p:nvPicPr>
        <p:blipFill>
          <a:blip r:embed="rId10"/>
          <a:srcRect/>
          <a:stretch>
            <a:fillRect/>
          </a:stretch>
        </p:blipFill>
        <p:spPr bwMode="auto">
          <a:xfrm>
            <a:off x="6931325" y="4003539"/>
            <a:ext cx="2160000" cy="2160000"/>
          </a:xfrm>
          <a:prstGeom prst="rect">
            <a:avLst/>
          </a:prstGeom>
          <a:noFill/>
        </p:spPr>
      </p:pic>
      <p:sp>
        <p:nvSpPr>
          <p:cNvPr id="21" name="内容占位符 2">
            <a:extLst>
              <a:ext uri="{FF2B5EF4-FFF2-40B4-BE49-F238E27FC236}">
                <a16:creationId xmlns:a16="http://schemas.microsoft.com/office/drawing/2014/main" id="{7F6306DF-00B9-D0D8-B8EF-36629052F197}"/>
              </a:ext>
            </a:extLst>
          </p:cNvPr>
          <p:cNvSpPr txBox="1">
            <a:spLocks/>
          </p:cNvSpPr>
          <p:nvPr/>
        </p:nvSpPr>
        <p:spPr>
          <a:xfrm>
            <a:off x="2231241" y="6327346"/>
            <a:ext cx="4464496" cy="347139"/>
          </a:xfrm>
          <a:prstGeom prst="rect">
            <a:avLst/>
          </a:prstGeom>
        </p:spPr>
        <p:txBody>
          <a:bodyPr vert="horz">
            <a:noAutofit/>
          </a:bodyPr>
          <a:lstStyle/>
          <a:p>
            <a:pPr marL="274320" lvl="0" indent="-274320" algn="ctr">
              <a:spcBef>
                <a:spcPct val="20000"/>
              </a:spcBef>
              <a:buClr>
                <a:schemeClr val="accent1"/>
              </a:buClr>
              <a:buSzPct val="85000"/>
            </a:pPr>
            <a:r>
              <a:rPr lang="zh-CN" altLang="en-US" sz="2000" dirty="0">
                <a:latin typeface="Times New Roman" panose="02020603050405020304" pitchFamily="18" charset="0"/>
                <a:ea typeface="微软雅黑" pitchFamily="34" charset="-122"/>
                <a:cs typeface="Times New Roman" panose="02020603050405020304" pitchFamily="18" charset="0"/>
              </a:rPr>
              <a:t>双线性插值图像，尺寸均为</a:t>
            </a:r>
            <a:r>
              <a:rPr lang="en-US" sz="2000" dirty="0">
                <a:latin typeface="Times New Roman" panose="02020603050405020304" pitchFamily="18" charset="0"/>
                <a:ea typeface="微软雅黑" pitchFamily="34" charset="-122"/>
                <a:cs typeface="Times New Roman" panose="02020603050405020304" pitchFamily="18" charset="0"/>
              </a:rPr>
              <a:t>256×256</a:t>
            </a:r>
            <a:endParaRPr kumimoji="0" lang="zh-CN" altLang="en-US" sz="2000" b="0" i="0" u="none" strike="noStrike" kern="1200" cap="none" spc="0" normalizeH="0" baseline="0" noProof="0" dirty="0">
              <a:ln>
                <a:noFill/>
              </a:ln>
              <a:effectLst/>
              <a:uLnTx/>
              <a:uFillTx/>
              <a:latin typeface="Times New Roman" panose="02020603050405020304" pitchFamily="18" charset="0"/>
              <a:ea typeface="微软雅黑" pitchFamily="34" charset="-122"/>
              <a:cs typeface="Times New Roman" panose="02020603050405020304" pitchFamily="18" charset="0"/>
            </a:endParaRPr>
          </a:p>
        </p:txBody>
      </p:sp>
      <p:sp>
        <p:nvSpPr>
          <p:cNvPr id="24" name="内容占位符 2">
            <a:extLst>
              <a:ext uri="{FF2B5EF4-FFF2-40B4-BE49-F238E27FC236}">
                <a16:creationId xmlns:a16="http://schemas.microsoft.com/office/drawing/2014/main" id="{19C61A85-E969-26CD-692D-EEBDB5590A18}"/>
              </a:ext>
            </a:extLst>
          </p:cNvPr>
          <p:cNvSpPr txBox="1">
            <a:spLocks/>
          </p:cNvSpPr>
          <p:nvPr/>
        </p:nvSpPr>
        <p:spPr bwMode="auto">
          <a:xfrm>
            <a:off x="215743" y="1462722"/>
            <a:ext cx="4098004" cy="370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n"/>
              <a:tabLst/>
              <a:defRPr/>
            </a:pPr>
            <a:r>
              <a:rPr kumimoji="0" lang="zh-CN" altLang="en-US" sz="26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空间分辨率与图像质量</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20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图像插值放大仅能</a:t>
            </a:r>
            <a:r>
              <a:rPr kumimoji="0" lang="zh-CN" altLang="en-US" sz="2000" b="0" i="0" u="none" strike="noStrike" kern="1200" cap="none" spc="-10" normalizeH="0" baseline="0" noProof="0" dirty="0">
                <a:ln>
                  <a:noFill/>
                </a:ln>
                <a:solidFill>
                  <a:srgbClr val="00B0F0"/>
                </a:solidFill>
                <a:effectLst/>
                <a:uLnTx/>
                <a:uFillTx/>
                <a:latin typeface="Times New Roman" panose="02020603050405020304" pitchFamily="18" charset="0"/>
                <a:ea typeface="黑体" panose="02010609060101010101" pitchFamily="49" charset="-122"/>
                <a:cs typeface="Arial" panose="020B0604020202020204" pitchFamily="34" charset="0"/>
              </a:rPr>
              <a:t>增加图像的像素数</a:t>
            </a:r>
            <a:r>
              <a:rPr kumimoji="0" lang="zh-CN" altLang="en-US" sz="20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，不能提高图像的空间分辨率。</a:t>
            </a:r>
            <a:endParaRPr kumimoji="0" lang="zh-CN" altLang="en-US" sz="24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8625227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18129" y="1485998"/>
            <a:ext cx="8806776" cy="2126385"/>
            <a:chOff x="158523" y="332656"/>
            <a:chExt cx="8806776" cy="2126385"/>
          </a:xfrm>
        </p:grpSpPr>
        <p:sp>
          <p:nvSpPr>
            <p:cNvPr id="49155" name="Oval 5"/>
            <p:cNvSpPr>
              <a:spLocks noChangeArrowheads="1"/>
            </p:cNvSpPr>
            <p:nvPr/>
          </p:nvSpPr>
          <p:spPr bwMode="auto">
            <a:xfrm>
              <a:off x="3695236" y="332656"/>
              <a:ext cx="596900" cy="1435100"/>
            </a:xfrm>
            <a:prstGeom prst="ellipse">
              <a:avLst/>
            </a:prstGeom>
            <a:solidFill>
              <a:srgbClr val="00FFFF"/>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56" name="Rectangle 6"/>
            <p:cNvSpPr>
              <a:spLocks noChangeArrowheads="1"/>
            </p:cNvSpPr>
            <p:nvPr/>
          </p:nvSpPr>
          <p:spPr bwMode="auto">
            <a:xfrm>
              <a:off x="202736" y="789856"/>
              <a:ext cx="1206500" cy="520700"/>
            </a:xfrm>
            <a:prstGeom prst="rect">
              <a:avLst/>
            </a:prstGeom>
            <a:solidFill>
              <a:schemeClr val="bg1"/>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57" name="Rectangle 7"/>
            <p:cNvSpPr>
              <a:spLocks noChangeArrowheads="1"/>
            </p:cNvSpPr>
            <p:nvPr/>
          </p:nvSpPr>
          <p:spPr bwMode="auto">
            <a:xfrm>
              <a:off x="2082336" y="802556"/>
              <a:ext cx="1206500" cy="139700"/>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58" name="Rectangle 8"/>
            <p:cNvSpPr>
              <a:spLocks noChangeArrowheads="1"/>
            </p:cNvSpPr>
            <p:nvPr/>
          </p:nvSpPr>
          <p:spPr bwMode="auto">
            <a:xfrm>
              <a:off x="2082336" y="993056"/>
              <a:ext cx="1206500" cy="139700"/>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59" name="Rectangle 9"/>
            <p:cNvSpPr>
              <a:spLocks noChangeArrowheads="1"/>
            </p:cNvSpPr>
            <p:nvPr/>
          </p:nvSpPr>
          <p:spPr bwMode="auto">
            <a:xfrm>
              <a:off x="2082336" y="1183556"/>
              <a:ext cx="1206500" cy="139700"/>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60" name="Rectangle 10"/>
            <p:cNvSpPr>
              <a:spLocks noChangeArrowheads="1"/>
            </p:cNvSpPr>
            <p:nvPr/>
          </p:nvSpPr>
          <p:spPr bwMode="auto">
            <a:xfrm>
              <a:off x="1471149" y="739056"/>
              <a:ext cx="447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sp>
          <p:nvSpPr>
            <p:cNvPr id="49161" name="Rectangle 12"/>
            <p:cNvSpPr>
              <a:spLocks noChangeArrowheads="1"/>
            </p:cNvSpPr>
            <p:nvPr/>
          </p:nvSpPr>
          <p:spPr bwMode="auto">
            <a:xfrm>
              <a:off x="158523" y="2092274"/>
              <a:ext cx="110607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入射白光</a:t>
              </a:r>
            </a:p>
          </p:txBody>
        </p:sp>
        <p:sp>
          <p:nvSpPr>
            <p:cNvPr id="49164" name="Oval 16"/>
            <p:cNvSpPr>
              <a:spLocks noChangeArrowheads="1"/>
            </p:cNvSpPr>
            <p:nvPr/>
          </p:nvSpPr>
          <p:spPr bwMode="auto">
            <a:xfrm>
              <a:off x="6286036" y="332656"/>
              <a:ext cx="596900" cy="1435100"/>
            </a:xfrm>
            <a:prstGeom prst="ellipse">
              <a:avLst/>
            </a:prstGeom>
            <a:solidFill>
              <a:srgbClr val="FFFF00"/>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65" name="Rectangle 18"/>
            <p:cNvSpPr>
              <a:spLocks noChangeArrowheads="1"/>
            </p:cNvSpPr>
            <p:nvPr/>
          </p:nvSpPr>
          <p:spPr bwMode="auto">
            <a:xfrm>
              <a:off x="7859228" y="2047254"/>
              <a:ext cx="110607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获得绿色</a:t>
              </a:r>
            </a:p>
          </p:txBody>
        </p:sp>
        <p:sp>
          <p:nvSpPr>
            <p:cNvPr id="49170" name="Rectangle 11"/>
            <p:cNvSpPr>
              <a:spLocks noChangeArrowheads="1"/>
            </p:cNvSpPr>
            <p:nvPr/>
          </p:nvSpPr>
          <p:spPr bwMode="auto">
            <a:xfrm>
              <a:off x="3115799" y="2040390"/>
              <a:ext cx="21042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青色滤镜减去红色</a:t>
              </a:r>
            </a:p>
          </p:txBody>
        </p:sp>
        <p:sp>
          <p:nvSpPr>
            <p:cNvPr id="49171" name="Rectangle 13"/>
            <p:cNvSpPr>
              <a:spLocks noChangeArrowheads="1"/>
            </p:cNvSpPr>
            <p:nvPr/>
          </p:nvSpPr>
          <p:spPr bwMode="auto">
            <a:xfrm>
              <a:off x="4679486" y="986706"/>
              <a:ext cx="1206500" cy="139700"/>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72" name="Rectangle 19"/>
            <p:cNvSpPr>
              <a:spLocks noChangeArrowheads="1"/>
            </p:cNvSpPr>
            <p:nvPr/>
          </p:nvSpPr>
          <p:spPr bwMode="auto">
            <a:xfrm>
              <a:off x="4679486" y="796206"/>
              <a:ext cx="1206500" cy="139700"/>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68" name="Rectangle 17"/>
            <p:cNvSpPr>
              <a:spLocks noChangeArrowheads="1"/>
            </p:cNvSpPr>
            <p:nvPr/>
          </p:nvSpPr>
          <p:spPr bwMode="auto">
            <a:xfrm>
              <a:off x="5585950" y="2040390"/>
              <a:ext cx="2066925"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黄色滤镜减去蓝色</a:t>
              </a:r>
            </a:p>
          </p:txBody>
        </p:sp>
        <p:sp>
          <p:nvSpPr>
            <p:cNvPr id="49169" name="Rectangle 20"/>
            <p:cNvSpPr>
              <a:spLocks noChangeArrowheads="1"/>
            </p:cNvSpPr>
            <p:nvPr/>
          </p:nvSpPr>
          <p:spPr bwMode="auto">
            <a:xfrm>
              <a:off x="7606836" y="993056"/>
              <a:ext cx="1206500" cy="139700"/>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grpSp>
        <p:nvGrpSpPr>
          <p:cNvPr id="6" name="Group 5"/>
          <p:cNvGrpSpPr/>
          <p:nvPr/>
        </p:nvGrpSpPr>
        <p:grpSpPr>
          <a:xfrm>
            <a:off x="262342" y="4150294"/>
            <a:ext cx="8656639" cy="2119293"/>
            <a:chOff x="202736" y="3356835"/>
            <a:chExt cx="8656639" cy="2119293"/>
          </a:xfrm>
        </p:grpSpPr>
        <p:sp>
          <p:nvSpPr>
            <p:cNvPr id="21" name="Oval 5"/>
            <p:cNvSpPr>
              <a:spLocks noChangeArrowheads="1"/>
            </p:cNvSpPr>
            <p:nvPr/>
          </p:nvSpPr>
          <p:spPr bwMode="auto">
            <a:xfrm>
              <a:off x="3695236" y="3356835"/>
              <a:ext cx="596900" cy="1435100"/>
            </a:xfrm>
            <a:prstGeom prst="ellipse">
              <a:avLst/>
            </a:prstGeom>
            <a:solidFill>
              <a:srgbClr val="FF00FF"/>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22" name="Rectangle 6"/>
            <p:cNvSpPr>
              <a:spLocks noChangeArrowheads="1"/>
            </p:cNvSpPr>
            <p:nvPr/>
          </p:nvSpPr>
          <p:spPr bwMode="auto">
            <a:xfrm>
              <a:off x="202736" y="3814035"/>
              <a:ext cx="1206500" cy="520700"/>
            </a:xfrm>
            <a:prstGeom prst="rect">
              <a:avLst/>
            </a:prstGeom>
            <a:solidFill>
              <a:schemeClr val="bg1"/>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nvGrpSpPr>
            <p:cNvPr id="23" name="Group 7"/>
            <p:cNvGrpSpPr>
              <a:grpSpLocks/>
            </p:cNvGrpSpPr>
            <p:nvPr/>
          </p:nvGrpSpPr>
          <p:grpSpPr bwMode="auto">
            <a:xfrm>
              <a:off x="2082336" y="3826735"/>
              <a:ext cx="1206500" cy="520700"/>
              <a:chOff x="1292" y="1884"/>
              <a:chExt cx="760" cy="328"/>
            </a:xfrm>
          </p:grpSpPr>
          <p:sp>
            <p:nvSpPr>
              <p:cNvPr id="24" name="Rectangle 8"/>
              <p:cNvSpPr>
                <a:spLocks noChangeArrowheads="1"/>
              </p:cNvSpPr>
              <p:nvPr/>
            </p:nvSpPr>
            <p:spPr bwMode="auto">
              <a:xfrm>
                <a:off x="1292" y="1884"/>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25" name="Rectangle 9"/>
              <p:cNvSpPr>
                <a:spLocks noChangeArrowheads="1"/>
              </p:cNvSpPr>
              <p:nvPr/>
            </p:nvSpPr>
            <p:spPr bwMode="auto">
              <a:xfrm>
                <a:off x="1292" y="2004"/>
                <a:ext cx="760" cy="88"/>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26" name="Rectangle 10"/>
              <p:cNvSpPr>
                <a:spLocks noChangeArrowheads="1"/>
              </p:cNvSpPr>
              <p:nvPr/>
            </p:nvSpPr>
            <p:spPr bwMode="auto">
              <a:xfrm>
                <a:off x="1292" y="2124"/>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sp>
          <p:nvSpPr>
            <p:cNvPr id="27" name="Rectangle 11"/>
            <p:cNvSpPr>
              <a:spLocks noChangeArrowheads="1"/>
            </p:cNvSpPr>
            <p:nvPr/>
          </p:nvSpPr>
          <p:spPr bwMode="auto">
            <a:xfrm>
              <a:off x="1471149" y="3763235"/>
              <a:ext cx="447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sp>
          <p:nvSpPr>
            <p:cNvPr id="28" name="Rectangle 13"/>
            <p:cNvSpPr>
              <a:spLocks noChangeArrowheads="1"/>
            </p:cNvSpPr>
            <p:nvPr/>
          </p:nvSpPr>
          <p:spPr bwMode="auto">
            <a:xfrm>
              <a:off x="202736" y="5109361"/>
              <a:ext cx="110607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入射白光</a:t>
              </a:r>
            </a:p>
          </p:txBody>
        </p:sp>
        <p:grpSp>
          <p:nvGrpSpPr>
            <p:cNvPr id="29" name="Group 22"/>
            <p:cNvGrpSpPr>
              <a:grpSpLocks/>
            </p:cNvGrpSpPr>
            <p:nvPr/>
          </p:nvGrpSpPr>
          <p:grpSpPr bwMode="auto">
            <a:xfrm>
              <a:off x="3115799" y="3814035"/>
              <a:ext cx="2751137" cy="1589088"/>
              <a:chOff x="1943" y="1876"/>
              <a:chExt cx="1733" cy="1001"/>
            </a:xfrm>
          </p:grpSpPr>
          <p:sp>
            <p:nvSpPr>
              <p:cNvPr id="30" name="Rectangle 12"/>
              <p:cNvSpPr>
                <a:spLocks noChangeArrowheads="1"/>
              </p:cNvSpPr>
              <p:nvPr/>
            </p:nvSpPr>
            <p:spPr bwMode="auto">
              <a:xfrm>
                <a:off x="1943" y="2646"/>
                <a:ext cx="13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品红滤镜减去绿色</a:t>
                </a:r>
              </a:p>
            </p:txBody>
          </p:sp>
          <p:sp>
            <p:nvSpPr>
              <p:cNvPr id="31" name="Rectangle 14"/>
              <p:cNvSpPr>
                <a:spLocks noChangeArrowheads="1"/>
              </p:cNvSpPr>
              <p:nvPr/>
            </p:nvSpPr>
            <p:spPr bwMode="auto">
              <a:xfrm>
                <a:off x="2916" y="1876"/>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32" name="Rectangle 15"/>
              <p:cNvSpPr>
                <a:spLocks noChangeArrowheads="1"/>
              </p:cNvSpPr>
              <p:nvPr/>
            </p:nvSpPr>
            <p:spPr bwMode="auto">
              <a:xfrm>
                <a:off x="2916" y="2116"/>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sp>
          <p:nvSpPr>
            <p:cNvPr id="33" name="Oval 18"/>
            <p:cNvSpPr>
              <a:spLocks noChangeArrowheads="1"/>
            </p:cNvSpPr>
            <p:nvPr/>
          </p:nvSpPr>
          <p:spPr bwMode="auto">
            <a:xfrm>
              <a:off x="6286036" y="3356835"/>
              <a:ext cx="596900" cy="1435100"/>
            </a:xfrm>
            <a:prstGeom prst="ellipse">
              <a:avLst/>
            </a:prstGeom>
            <a:solidFill>
              <a:srgbClr val="FAFD00"/>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34" name="Rectangle 20"/>
            <p:cNvSpPr>
              <a:spLocks noChangeArrowheads="1"/>
            </p:cNvSpPr>
            <p:nvPr/>
          </p:nvSpPr>
          <p:spPr bwMode="auto">
            <a:xfrm>
              <a:off x="7723752" y="5025114"/>
              <a:ext cx="110607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获得红色</a:t>
              </a:r>
            </a:p>
          </p:txBody>
        </p:sp>
        <p:grpSp>
          <p:nvGrpSpPr>
            <p:cNvPr id="35" name="Group 23"/>
            <p:cNvGrpSpPr>
              <a:grpSpLocks/>
            </p:cNvGrpSpPr>
            <p:nvPr/>
          </p:nvGrpSpPr>
          <p:grpSpPr bwMode="auto">
            <a:xfrm>
              <a:off x="5579600" y="4204560"/>
              <a:ext cx="3279775" cy="1198563"/>
              <a:chOff x="3495" y="2122"/>
              <a:chExt cx="2066" cy="755"/>
            </a:xfrm>
          </p:grpSpPr>
          <p:sp>
            <p:nvSpPr>
              <p:cNvPr id="36" name="Rectangle 19"/>
              <p:cNvSpPr>
                <a:spLocks noChangeArrowheads="1"/>
              </p:cNvSpPr>
              <p:nvPr/>
            </p:nvSpPr>
            <p:spPr bwMode="auto">
              <a:xfrm>
                <a:off x="3495" y="2646"/>
                <a:ext cx="12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黄色滤镜减去蓝色</a:t>
                </a:r>
              </a:p>
            </p:txBody>
          </p:sp>
          <p:sp>
            <p:nvSpPr>
              <p:cNvPr id="37" name="Rectangle 21"/>
              <p:cNvSpPr>
                <a:spLocks noChangeArrowheads="1"/>
              </p:cNvSpPr>
              <p:nvPr/>
            </p:nvSpPr>
            <p:spPr bwMode="auto">
              <a:xfrm>
                <a:off x="4801" y="2122"/>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grpSp>
      <p:grpSp>
        <p:nvGrpSpPr>
          <p:cNvPr id="61" name="Group 60"/>
          <p:cNvGrpSpPr>
            <a:grpSpLocks noChangeAspect="1"/>
          </p:cNvGrpSpPr>
          <p:nvPr/>
        </p:nvGrpSpPr>
        <p:grpSpPr>
          <a:xfrm>
            <a:off x="37706" y="3849877"/>
            <a:ext cx="9108000" cy="298664"/>
            <a:chOff x="-43156" y="3522391"/>
            <a:chExt cx="9585652" cy="314325"/>
          </a:xfrm>
        </p:grpSpPr>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6" y="3522391"/>
              <a:ext cx="2400300" cy="314325"/>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79" y="3522391"/>
              <a:ext cx="2400300" cy="314325"/>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879" y="3522391"/>
              <a:ext cx="2400300" cy="314325"/>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196" y="3522391"/>
              <a:ext cx="2400300" cy="314325"/>
            </a:xfrm>
            <a:prstGeom prst="rect">
              <a:avLst/>
            </a:prstGeom>
          </p:spPr>
        </p:pic>
      </p:grpSp>
      <p:sp>
        <p:nvSpPr>
          <p:cNvPr id="2" name="Title 1">
            <a:extLst>
              <a:ext uri="{FF2B5EF4-FFF2-40B4-BE49-F238E27FC236}">
                <a16:creationId xmlns:a16="http://schemas.microsoft.com/office/drawing/2014/main" id="{0A260CBE-99D9-4CF2-909D-B09864B907A0}"/>
              </a:ext>
            </a:extLst>
          </p:cNvPr>
          <p:cNvSpPr>
            <a:spLocks noGrp="1"/>
          </p:cNvSpPr>
          <p:nvPr>
            <p:ph type="title"/>
          </p:nvPr>
        </p:nvSpPr>
        <p:spPr>
          <a:xfrm>
            <a:off x="638175" y="0"/>
            <a:ext cx="8505825" cy="1231900"/>
          </a:xfrm>
        </p:spPr>
        <p:txBody>
          <a:bodyPr/>
          <a:lstStyle/>
          <a:p>
            <a:r>
              <a:rPr lang="zh-CN" altLang="en-US">
                <a:latin typeface="黑体" panose="02010609060101010101" pitchFamily="49" charset="-122"/>
                <a:ea typeface="黑体" panose="02010609060101010101" pitchFamily="49" charset="-122"/>
              </a:rPr>
              <a:t>透射光减色成像原理</a:t>
            </a:r>
          </a:p>
        </p:txBody>
      </p:sp>
    </p:spTree>
    <p:extLst>
      <p:ext uri="{BB962C8B-B14F-4D97-AF65-F5344CB8AC3E}">
        <p14:creationId xmlns:p14="http://schemas.microsoft.com/office/powerpoint/2010/main" val="1234402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5"/>
          <p:cNvSpPr>
            <a:spLocks noChangeArrowheads="1"/>
          </p:cNvSpPr>
          <p:nvPr/>
        </p:nvSpPr>
        <p:spPr bwMode="auto">
          <a:xfrm>
            <a:off x="1733550" y="5045903"/>
            <a:ext cx="1816100" cy="774700"/>
          </a:xfrm>
          <a:prstGeom prst="rect">
            <a:avLst/>
          </a:prstGeom>
          <a:solidFill>
            <a:srgbClr val="FF00FF"/>
          </a:solidFill>
          <a:ln w="12700">
            <a:solidFill>
              <a:schemeClr val="bg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9396" name="Rectangle 6"/>
          <p:cNvSpPr>
            <a:spLocks noChangeArrowheads="1"/>
          </p:cNvSpPr>
          <p:nvPr/>
        </p:nvSpPr>
        <p:spPr bwMode="auto">
          <a:xfrm>
            <a:off x="5708650" y="5033203"/>
            <a:ext cx="1816100" cy="774700"/>
          </a:xfrm>
          <a:prstGeom prst="rect">
            <a:avLst/>
          </a:prstGeom>
          <a:solidFill>
            <a:srgbClr val="00FF00"/>
          </a:solidFill>
          <a:ln w="12700">
            <a:solidFill>
              <a:srgbClr val="00FF00"/>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9397" name="Rectangle 7"/>
          <p:cNvSpPr>
            <a:spLocks noChangeArrowheads="1"/>
          </p:cNvSpPr>
          <p:nvPr/>
        </p:nvSpPr>
        <p:spPr bwMode="auto">
          <a:xfrm>
            <a:off x="1333499" y="5959102"/>
            <a:ext cx="304006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品红颜料表面吸收绿色</a:t>
            </a:r>
          </a:p>
        </p:txBody>
      </p:sp>
      <p:grpSp>
        <p:nvGrpSpPr>
          <p:cNvPr id="59399" name="Group 18"/>
          <p:cNvGrpSpPr>
            <a:grpSpLocks/>
          </p:cNvGrpSpPr>
          <p:nvPr/>
        </p:nvGrpSpPr>
        <p:grpSpPr bwMode="auto">
          <a:xfrm>
            <a:off x="1003300" y="3528253"/>
            <a:ext cx="1435100" cy="1397000"/>
            <a:chOff x="632" y="1840"/>
            <a:chExt cx="904" cy="880"/>
          </a:xfrm>
        </p:grpSpPr>
        <p:sp>
          <p:nvSpPr>
            <p:cNvPr id="59412" name="Line 9"/>
            <p:cNvSpPr>
              <a:spLocks noChangeShapeType="1"/>
            </p:cNvSpPr>
            <p:nvPr/>
          </p:nvSpPr>
          <p:spPr bwMode="auto">
            <a:xfrm>
              <a:off x="632" y="2024"/>
              <a:ext cx="696" cy="696"/>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13" name="Line 10"/>
            <p:cNvSpPr>
              <a:spLocks noChangeShapeType="1"/>
            </p:cNvSpPr>
            <p:nvPr/>
          </p:nvSpPr>
          <p:spPr bwMode="auto">
            <a:xfrm>
              <a:off x="728" y="1936"/>
              <a:ext cx="696" cy="69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14" name="Line 11"/>
            <p:cNvSpPr>
              <a:spLocks noChangeShapeType="1"/>
            </p:cNvSpPr>
            <p:nvPr/>
          </p:nvSpPr>
          <p:spPr bwMode="auto">
            <a:xfrm>
              <a:off x="840" y="1840"/>
              <a:ext cx="696" cy="696"/>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9400" name="Group 19"/>
          <p:cNvGrpSpPr>
            <a:grpSpLocks/>
          </p:cNvGrpSpPr>
          <p:nvPr/>
        </p:nvGrpSpPr>
        <p:grpSpPr bwMode="auto">
          <a:xfrm>
            <a:off x="2997200" y="3833053"/>
            <a:ext cx="1117600" cy="1143000"/>
            <a:chOff x="1888" y="2032"/>
            <a:chExt cx="704" cy="720"/>
          </a:xfrm>
        </p:grpSpPr>
        <p:sp>
          <p:nvSpPr>
            <p:cNvPr id="59410" name="Line 12"/>
            <p:cNvSpPr>
              <a:spLocks noChangeShapeType="1"/>
            </p:cNvSpPr>
            <p:nvPr/>
          </p:nvSpPr>
          <p:spPr bwMode="auto">
            <a:xfrm flipV="1">
              <a:off x="1888" y="2032"/>
              <a:ext cx="592" cy="64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11" name="Line 13"/>
            <p:cNvSpPr>
              <a:spLocks noChangeShapeType="1"/>
            </p:cNvSpPr>
            <p:nvPr/>
          </p:nvSpPr>
          <p:spPr bwMode="auto">
            <a:xfrm flipV="1">
              <a:off x="2000" y="2112"/>
              <a:ext cx="592" cy="64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9401" name="Group 20"/>
          <p:cNvGrpSpPr>
            <a:grpSpLocks/>
          </p:cNvGrpSpPr>
          <p:nvPr/>
        </p:nvGrpSpPr>
        <p:grpSpPr bwMode="auto">
          <a:xfrm>
            <a:off x="5016500" y="3528253"/>
            <a:ext cx="1435100" cy="1397000"/>
            <a:chOff x="3160" y="1840"/>
            <a:chExt cx="904" cy="880"/>
          </a:xfrm>
        </p:grpSpPr>
        <p:sp>
          <p:nvSpPr>
            <p:cNvPr id="59407" name="Line 14"/>
            <p:cNvSpPr>
              <a:spLocks noChangeShapeType="1"/>
            </p:cNvSpPr>
            <p:nvPr/>
          </p:nvSpPr>
          <p:spPr bwMode="auto">
            <a:xfrm>
              <a:off x="3160" y="2024"/>
              <a:ext cx="696" cy="696"/>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08" name="Line 15"/>
            <p:cNvSpPr>
              <a:spLocks noChangeShapeType="1"/>
            </p:cNvSpPr>
            <p:nvPr/>
          </p:nvSpPr>
          <p:spPr bwMode="auto">
            <a:xfrm>
              <a:off x="3256" y="1936"/>
              <a:ext cx="696" cy="69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09" name="Line 16"/>
            <p:cNvSpPr>
              <a:spLocks noChangeShapeType="1"/>
            </p:cNvSpPr>
            <p:nvPr/>
          </p:nvSpPr>
          <p:spPr bwMode="auto">
            <a:xfrm>
              <a:off x="3368" y="1840"/>
              <a:ext cx="696" cy="696"/>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9402" name="Line 17"/>
          <p:cNvSpPr>
            <a:spLocks noChangeShapeType="1"/>
          </p:cNvSpPr>
          <p:nvPr/>
        </p:nvSpPr>
        <p:spPr bwMode="auto">
          <a:xfrm flipV="1">
            <a:off x="7010400" y="3833053"/>
            <a:ext cx="939800" cy="10160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04" name="Text Box 22"/>
          <p:cNvSpPr txBox="1">
            <a:spLocks noChangeArrowheads="1"/>
          </p:cNvSpPr>
          <p:nvPr/>
        </p:nvSpPr>
        <p:spPr bwMode="auto">
          <a:xfrm>
            <a:off x="2913063" y="3347278"/>
            <a:ext cx="1460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panose="02020603050405020304" pitchFamily="18" charset="0"/>
                <a:ea typeface="MS PGothic" panose="020B0600070205080204" pitchFamily="34" charset="-128"/>
                <a:cs typeface="+mn-cs"/>
              </a:rPr>
              <a:t>Magenta out</a:t>
            </a:r>
          </a:p>
        </p:txBody>
      </p:sp>
      <p:sp>
        <p:nvSpPr>
          <p:cNvPr id="59405" name="Text Box 23"/>
          <p:cNvSpPr txBox="1">
            <a:spLocks noChangeArrowheads="1"/>
          </p:cNvSpPr>
          <p:nvPr/>
        </p:nvSpPr>
        <p:spPr bwMode="auto">
          <a:xfrm>
            <a:off x="4997450" y="3153603"/>
            <a:ext cx="1065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panose="02020603050405020304" pitchFamily="18" charset="0"/>
                <a:ea typeface="MS PGothic" panose="020B0600070205080204" pitchFamily="34" charset="-128"/>
                <a:cs typeface="+mn-cs"/>
              </a:rPr>
              <a:t>White in</a:t>
            </a:r>
          </a:p>
        </p:txBody>
      </p:sp>
      <p:sp>
        <p:nvSpPr>
          <p:cNvPr id="59406" name="Text Box 24"/>
          <p:cNvSpPr txBox="1">
            <a:spLocks noChangeArrowheads="1"/>
          </p:cNvSpPr>
          <p:nvPr/>
        </p:nvSpPr>
        <p:spPr bwMode="auto">
          <a:xfrm>
            <a:off x="7210425" y="3304416"/>
            <a:ext cx="1192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panose="02020603050405020304" pitchFamily="18" charset="0"/>
                <a:ea typeface="MS PGothic" panose="020B0600070205080204" pitchFamily="34" charset="-128"/>
                <a:cs typeface="+mn-cs"/>
              </a:rPr>
              <a:t>Green out</a:t>
            </a:r>
          </a:p>
        </p:txBody>
      </p:sp>
      <p:sp>
        <p:nvSpPr>
          <p:cNvPr id="4" name="Title 3"/>
          <p:cNvSpPr>
            <a:spLocks noGrp="1"/>
          </p:cNvSpPr>
          <p:nvPr>
            <p:ph type="title"/>
          </p:nvPr>
        </p:nvSpPr>
        <p:spPr/>
        <p:txBody>
          <a:bodyPr/>
          <a:lstStyle/>
          <a:p>
            <a:r>
              <a:rPr lang="zh-CN" altLang="en-US">
                <a:latin typeface="黑体" panose="02010609060101010101" pitchFamily="49" charset="-122"/>
                <a:ea typeface="黑体" panose="02010609060101010101" pitchFamily="49" charset="-122"/>
              </a:rPr>
              <a:t>反射光减色成像原理</a:t>
            </a:r>
          </a:p>
        </p:txBody>
      </p:sp>
      <p:sp>
        <p:nvSpPr>
          <p:cNvPr id="5" name="Content Placeholder 4"/>
          <p:cNvSpPr>
            <a:spLocks noGrp="1"/>
          </p:cNvSpPr>
          <p:nvPr>
            <p:ph idx="1"/>
          </p:nvPr>
        </p:nvSpPr>
        <p:spPr>
          <a:xfrm>
            <a:off x="457200" y="1333500"/>
            <a:ext cx="8229600" cy="1775048"/>
          </a:xfrm>
        </p:spPr>
        <p:txBody>
          <a:bodyPr/>
          <a:lstStyle/>
          <a:p>
            <a:pPr lvl="0">
              <a:spcBef>
                <a:spcPct val="20000"/>
              </a:spcBef>
            </a:pPr>
            <a:r>
              <a:rPr lang="zh-CN" altLang="en-US" sz="2400" dirty="0">
                <a:solidFill>
                  <a:srgbClr val="0033CC"/>
                </a:solidFill>
              </a:rPr>
              <a:t>彩色颜料印刷在白纸上的成色原理与重叠彩色滤镜类似。</a:t>
            </a:r>
            <a:endParaRPr lang="en-US" altLang="zh-CN" sz="2400" dirty="0">
              <a:solidFill>
                <a:srgbClr val="0033CC"/>
              </a:solidFill>
            </a:endParaRPr>
          </a:p>
          <a:p>
            <a:pPr lvl="0">
              <a:spcBef>
                <a:spcPct val="20000"/>
              </a:spcBef>
            </a:pPr>
            <a:r>
              <a:rPr lang="zh-CN" altLang="en-US" sz="2400" dirty="0">
                <a:solidFill>
                  <a:srgbClr val="000000"/>
                </a:solidFill>
              </a:rPr>
              <a:t>彩色打印机、印刷机的墨水、油墨都是半透明的，光线穿透颜料再被白纸反射，</a:t>
            </a:r>
            <a:r>
              <a:rPr lang="zh-CN" altLang="en-US" sz="2400" dirty="0">
                <a:solidFill>
                  <a:srgbClr val="0033CC"/>
                </a:solidFill>
              </a:rPr>
              <a:t>每一种颜料只能透过并反射自身的颜色。</a:t>
            </a:r>
          </a:p>
        </p:txBody>
      </p:sp>
      <p:pic>
        <p:nvPicPr>
          <p:cNvPr id="24" name="Picture 23" descr="subtractiveprimaries.jpg"/>
          <p:cNvPicPr>
            <a:picLocks noChangeAspect="1"/>
          </p:cNvPicPr>
          <p:nvPr/>
        </p:nvPicPr>
        <p:blipFill>
          <a:blip r:embed="rId3"/>
          <a:stretch>
            <a:fillRect/>
          </a:stretch>
        </p:blipFill>
        <p:spPr>
          <a:xfrm>
            <a:off x="7528191" y="5238000"/>
            <a:ext cx="1620000" cy="1620000"/>
          </a:xfrm>
          <a:prstGeom prst="rect">
            <a:avLst/>
          </a:prstGeom>
        </p:spPr>
      </p:pic>
      <p:sp>
        <p:nvSpPr>
          <p:cNvPr id="59398" name="Rectangle 8"/>
          <p:cNvSpPr>
            <a:spLocks noChangeArrowheads="1"/>
          </p:cNvSpPr>
          <p:nvPr/>
        </p:nvSpPr>
        <p:spPr bwMode="auto">
          <a:xfrm>
            <a:off x="4979830" y="5820603"/>
            <a:ext cx="338195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绿色颜料表面吸收红</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蓝色</a:t>
            </a:r>
          </a:p>
        </p:txBody>
      </p:sp>
      <p:grpSp>
        <p:nvGrpSpPr>
          <p:cNvPr id="25" name="Group 24"/>
          <p:cNvGrpSpPr>
            <a:grpSpLocks noChangeAspect="1"/>
          </p:cNvGrpSpPr>
          <p:nvPr/>
        </p:nvGrpSpPr>
        <p:grpSpPr>
          <a:xfrm>
            <a:off x="4584877" y="3406069"/>
            <a:ext cx="146051" cy="3200428"/>
            <a:chOff x="4039120" y="2774919"/>
            <a:chExt cx="180000" cy="3944344"/>
          </a:xfrm>
        </p:grpSpPr>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2774919"/>
              <a:ext cx="180000" cy="264862"/>
            </a:xfrm>
            <a:prstGeom prst="rect">
              <a:avLst/>
            </a:prstGeom>
          </p:spPr>
        </p:pic>
        <p:pic>
          <p:nvPicPr>
            <p:cNvPr id="33" name="Picture 32"/>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004887"/>
              <a:ext cx="180000" cy="264862"/>
            </a:xfrm>
            <a:prstGeom prst="rect">
              <a:avLst/>
            </a:prstGeom>
          </p:spPr>
        </p:pic>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234855"/>
              <a:ext cx="180000" cy="264862"/>
            </a:xfrm>
            <a:prstGeom prst="rect">
              <a:avLst/>
            </a:prstGeom>
          </p:spPr>
        </p:pic>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464823"/>
              <a:ext cx="180000" cy="264862"/>
            </a:xfrm>
            <a:prstGeom prst="rect">
              <a:avLst/>
            </a:prstGeom>
          </p:spPr>
        </p:pic>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694791"/>
              <a:ext cx="180000" cy="264862"/>
            </a:xfrm>
            <a:prstGeom prst="rect">
              <a:avLst/>
            </a:prstGeom>
          </p:spPr>
        </p:pic>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924759"/>
              <a:ext cx="180000" cy="264862"/>
            </a:xfrm>
            <a:prstGeom prst="rect">
              <a:avLst/>
            </a:prstGeom>
          </p:spPr>
        </p:pic>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154727"/>
              <a:ext cx="180000" cy="264862"/>
            </a:xfrm>
            <a:prstGeom prst="rect">
              <a:avLst/>
            </a:prstGeom>
          </p:spPr>
        </p:pic>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384695"/>
              <a:ext cx="180000" cy="264862"/>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614663"/>
              <a:ext cx="180000" cy="264862"/>
            </a:xfrm>
            <a:prstGeom prst="rect">
              <a:avLst/>
            </a:prstGeom>
          </p:spPr>
        </p:pic>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844631"/>
              <a:ext cx="180000" cy="264862"/>
            </a:xfrm>
            <a:prstGeom prst="rect">
              <a:avLst/>
            </a:prstGeom>
          </p:spPr>
        </p:pic>
        <p:pic>
          <p:nvPicPr>
            <p:cNvPr id="42" name="Picture 41"/>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074599"/>
              <a:ext cx="180000" cy="264862"/>
            </a:xfrm>
            <a:prstGeom prst="rect">
              <a:avLst/>
            </a:prstGeom>
          </p:spPr>
        </p:pic>
        <p:pic>
          <p:nvPicPr>
            <p:cNvPr id="43" name="Picture 42"/>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304567"/>
              <a:ext cx="180000" cy="264862"/>
            </a:xfrm>
            <a:prstGeom prst="rect">
              <a:avLst/>
            </a:prstGeom>
          </p:spPr>
        </p:pic>
        <p:pic>
          <p:nvPicPr>
            <p:cNvPr id="44" name="Picture 43"/>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534535"/>
              <a:ext cx="180000" cy="264862"/>
            </a:xfrm>
            <a:prstGeom prst="rect">
              <a:avLst/>
            </a:prstGeom>
          </p:spPr>
        </p:pic>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764503"/>
              <a:ext cx="180000" cy="264862"/>
            </a:xfrm>
            <a:prstGeom prst="rect">
              <a:avLst/>
            </a:prstGeom>
          </p:spPr>
        </p:pic>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994471"/>
              <a:ext cx="180000" cy="264862"/>
            </a:xfrm>
            <a:prstGeom prst="rect">
              <a:avLst/>
            </a:prstGeom>
          </p:spPr>
        </p:pic>
        <p:pic>
          <p:nvPicPr>
            <p:cNvPr id="47" name="Picture 46"/>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6224439"/>
              <a:ext cx="180000" cy="264862"/>
            </a:xfrm>
            <a:prstGeom prst="rect">
              <a:avLst/>
            </a:prstGeom>
          </p:spPr>
        </p:pic>
        <p:pic>
          <p:nvPicPr>
            <p:cNvPr id="48" name="Picture 47"/>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6454401"/>
              <a:ext cx="180000" cy="264862"/>
            </a:xfrm>
            <a:prstGeom prst="rect">
              <a:avLst/>
            </a:prstGeom>
          </p:spPr>
        </p:pic>
      </p:grpSp>
      <p:sp>
        <p:nvSpPr>
          <p:cNvPr id="8" name="Text Box 23">
            <a:extLst>
              <a:ext uri="{FF2B5EF4-FFF2-40B4-BE49-F238E27FC236}">
                <a16:creationId xmlns:a16="http://schemas.microsoft.com/office/drawing/2014/main" id="{E820B954-0655-DCDA-0202-954F13C12C23}"/>
              </a:ext>
            </a:extLst>
          </p:cNvPr>
          <p:cNvSpPr txBox="1">
            <a:spLocks noChangeArrowheads="1"/>
          </p:cNvSpPr>
          <p:nvPr/>
        </p:nvSpPr>
        <p:spPr bwMode="auto">
          <a:xfrm>
            <a:off x="208755" y="3228597"/>
            <a:ext cx="1065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panose="02020603050405020304" pitchFamily="18" charset="0"/>
                <a:ea typeface="MS PGothic" panose="020B0600070205080204" pitchFamily="34" charset="-128"/>
                <a:cs typeface="+mn-cs"/>
              </a:rPr>
              <a:t>White in</a:t>
            </a:r>
          </a:p>
        </p:txBody>
      </p:sp>
    </p:spTree>
    <p:extLst>
      <p:ext uri="{BB962C8B-B14F-4D97-AF65-F5344CB8AC3E}">
        <p14:creationId xmlns:p14="http://schemas.microsoft.com/office/powerpoint/2010/main" val="30846165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733550" y="4670524"/>
            <a:ext cx="1816100" cy="774700"/>
          </a:xfrm>
          <a:prstGeom prst="rect">
            <a:avLst/>
          </a:prstGeom>
          <a:solidFill>
            <a:srgbClr val="FF00FF"/>
          </a:solidFill>
          <a:ln w="12700">
            <a:solidFill>
              <a:schemeClr val="bg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61444" name="Rectangle 4"/>
          <p:cNvSpPr>
            <a:spLocks noChangeArrowheads="1"/>
          </p:cNvSpPr>
          <p:nvPr/>
        </p:nvSpPr>
        <p:spPr bwMode="auto">
          <a:xfrm>
            <a:off x="5708650" y="4657824"/>
            <a:ext cx="1816100" cy="774700"/>
          </a:xfrm>
          <a:prstGeom prst="rect">
            <a:avLst/>
          </a:prstGeom>
          <a:solidFill>
            <a:srgbClr val="00FF00"/>
          </a:solidFill>
          <a:ln w="12700">
            <a:solidFill>
              <a:schemeClr val="bg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61445" name="Rectangle 5"/>
          <p:cNvSpPr>
            <a:spLocks noChangeArrowheads="1"/>
          </p:cNvSpPr>
          <p:nvPr/>
        </p:nvSpPr>
        <p:spPr bwMode="auto">
          <a:xfrm>
            <a:off x="827584" y="5644321"/>
            <a:ext cx="344755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品红颜料表面吸收绿色</a:t>
            </a:r>
          </a:p>
        </p:txBody>
      </p:sp>
      <p:sp>
        <p:nvSpPr>
          <p:cNvPr id="61447" name="Line 9"/>
          <p:cNvSpPr>
            <a:spLocks noChangeShapeType="1"/>
          </p:cNvSpPr>
          <p:nvPr/>
        </p:nvSpPr>
        <p:spPr bwMode="auto">
          <a:xfrm>
            <a:off x="1155700" y="3305274"/>
            <a:ext cx="1104900" cy="11049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61448" name="Group 24"/>
          <p:cNvGrpSpPr>
            <a:grpSpLocks/>
          </p:cNvGrpSpPr>
          <p:nvPr/>
        </p:nvGrpSpPr>
        <p:grpSpPr bwMode="auto">
          <a:xfrm>
            <a:off x="5016500" y="3152874"/>
            <a:ext cx="1435100" cy="1397000"/>
            <a:chOff x="3160" y="1840"/>
            <a:chExt cx="904" cy="880"/>
          </a:xfrm>
        </p:grpSpPr>
        <p:sp>
          <p:nvSpPr>
            <p:cNvPr id="61454" name="Line 15"/>
            <p:cNvSpPr>
              <a:spLocks noChangeShapeType="1"/>
            </p:cNvSpPr>
            <p:nvPr/>
          </p:nvSpPr>
          <p:spPr bwMode="auto">
            <a:xfrm>
              <a:off x="3160" y="2024"/>
              <a:ext cx="696" cy="696"/>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455" name="Line 17"/>
            <p:cNvSpPr>
              <a:spLocks noChangeShapeType="1"/>
            </p:cNvSpPr>
            <p:nvPr/>
          </p:nvSpPr>
          <p:spPr bwMode="auto">
            <a:xfrm>
              <a:off x="3368" y="1840"/>
              <a:ext cx="696" cy="696"/>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1450" name="Text Box 20"/>
          <p:cNvSpPr txBox="1">
            <a:spLocks noChangeArrowheads="1"/>
          </p:cNvSpPr>
          <p:nvPr/>
        </p:nvSpPr>
        <p:spPr bwMode="auto">
          <a:xfrm>
            <a:off x="254000" y="2973487"/>
            <a:ext cx="1065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panose="02020603050405020304" pitchFamily="18" charset="0"/>
                <a:ea typeface="MS PGothic" panose="020B0600070205080204" pitchFamily="34" charset="-128"/>
                <a:cs typeface="+mn-cs"/>
              </a:rPr>
              <a:t>Green in</a:t>
            </a:r>
          </a:p>
        </p:txBody>
      </p:sp>
      <p:sp>
        <p:nvSpPr>
          <p:cNvPr id="61451" name="Text Box 21"/>
          <p:cNvSpPr txBox="1">
            <a:spLocks noChangeArrowheads="1"/>
          </p:cNvSpPr>
          <p:nvPr/>
        </p:nvSpPr>
        <p:spPr bwMode="auto">
          <a:xfrm rot="-2323796">
            <a:off x="2819400" y="3643412"/>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No color</a:t>
            </a:r>
          </a:p>
        </p:txBody>
      </p:sp>
      <p:sp>
        <p:nvSpPr>
          <p:cNvPr id="61452" name="Text Box 22"/>
          <p:cNvSpPr txBox="1">
            <a:spLocks noChangeArrowheads="1"/>
          </p:cNvSpPr>
          <p:nvPr/>
        </p:nvSpPr>
        <p:spPr bwMode="auto">
          <a:xfrm>
            <a:off x="4275138" y="2770287"/>
            <a:ext cx="133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Magenta in</a:t>
            </a:r>
          </a:p>
        </p:txBody>
      </p:sp>
      <p:sp>
        <p:nvSpPr>
          <p:cNvPr id="61453" name="Text Box 23"/>
          <p:cNvSpPr txBox="1">
            <a:spLocks noChangeArrowheads="1"/>
          </p:cNvSpPr>
          <p:nvPr/>
        </p:nvSpPr>
        <p:spPr bwMode="auto">
          <a:xfrm rot="-2671231">
            <a:off x="6878638" y="3633887"/>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No color</a:t>
            </a:r>
          </a:p>
        </p:txBody>
      </p:sp>
      <p:sp>
        <p:nvSpPr>
          <p:cNvPr id="2" name="Title 1"/>
          <p:cNvSpPr>
            <a:spLocks noGrp="1"/>
          </p:cNvSpPr>
          <p:nvPr>
            <p:ph type="title"/>
          </p:nvPr>
        </p:nvSpPr>
        <p:spPr/>
        <p:txBody>
          <a:bodyPr/>
          <a:lstStyle/>
          <a:p>
            <a:r>
              <a:rPr lang="zh-CN" altLang="en-US">
                <a:latin typeface="黑体" panose="02010609060101010101" pitchFamily="49" charset="-122"/>
                <a:ea typeface="黑体" panose="02010609060101010101" pitchFamily="49" charset="-122"/>
              </a:rPr>
              <a:t>反射光减色成像原理</a:t>
            </a:r>
          </a:p>
        </p:txBody>
      </p:sp>
      <p:pic>
        <p:nvPicPr>
          <p:cNvPr id="17" name="Picture 16" descr="subtractiveprimaries.jpg"/>
          <p:cNvPicPr>
            <a:picLocks noChangeAspect="1"/>
          </p:cNvPicPr>
          <p:nvPr/>
        </p:nvPicPr>
        <p:blipFill>
          <a:blip r:embed="rId3"/>
          <a:stretch>
            <a:fillRect/>
          </a:stretch>
        </p:blipFill>
        <p:spPr>
          <a:xfrm>
            <a:off x="7528191" y="5238000"/>
            <a:ext cx="1620000" cy="1620000"/>
          </a:xfrm>
          <a:prstGeom prst="rect">
            <a:avLst/>
          </a:prstGeom>
        </p:spPr>
      </p:pic>
      <p:sp>
        <p:nvSpPr>
          <p:cNvPr id="61446" name="Rectangle 6"/>
          <p:cNvSpPr>
            <a:spLocks noChangeArrowheads="1"/>
          </p:cNvSpPr>
          <p:nvPr/>
        </p:nvSpPr>
        <p:spPr bwMode="auto">
          <a:xfrm>
            <a:off x="4831420" y="5505822"/>
            <a:ext cx="324036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绿色颜料表面吸收红</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蓝色</a:t>
            </a:r>
          </a:p>
        </p:txBody>
      </p:sp>
      <p:sp>
        <p:nvSpPr>
          <p:cNvPr id="3" name="Rectangle 2"/>
          <p:cNvSpPr/>
          <p:nvPr/>
        </p:nvSpPr>
        <p:spPr>
          <a:xfrm>
            <a:off x="369888" y="1268760"/>
            <a:ext cx="353447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品红色表面上的绿光看起来是无色的，因为绿色被吸收了。</a:t>
            </a:r>
          </a:p>
        </p:txBody>
      </p:sp>
      <p:sp>
        <p:nvSpPr>
          <p:cNvPr id="5" name="Rectangle 4"/>
          <p:cNvSpPr/>
          <p:nvPr/>
        </p:nvSpPr>
        <p:spPr>
          <a:xfrm>
            <a:off x="4763068" y="1268760"/>
            <a:ext cx="4139631"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绿色表面上的品红色表看起来无色，因为品红色表被吸收了。</a:t>
            </a:r>
          </a:p>
        </p:txBody>
      </p:sp>
      <p:grpSp>
        <p:nvGrpSpPr>
          <p:cNvPr id="8" name="Group 7"/>
          <p:cNvGrpSpPr>
            <a:grpSpLocks noChangeAspect="1"/>
          </p:cNvGrpSpPr>
          <p:nvPr/>
        </p:nvGrpSpPr>
        <p:grpSpPr>
          <a:xfrm>
            <a:off x="4092575" y="1916832"/>
            <a:ext cx="146051" cy="4320000"/>
            <a:chOff x="4039120" y="1395111"/>
            <a:chExt cx="180000" cy="5324152"/>
          </a:xfrm>
        </p:grpSpPr>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1395111"/>
              <a:ext cx="180000" cy="264862"/>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1625079"/>
              <a:ext cx="180000" cy="264862"/>
            </a:xfrm>
            <a:prstGeom prst="rect">
              <a:avLst/>
            </a:prstGeom>
          </p:spPr>
        </p:pic>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1855047"/>
              <a:ext cx="180000" cy="264862"/>
            </a:xfrm>
            <a:prstGeom prst="rect">
              <a:avLst/>
            </a:prstGeom>
          </p:spPr>
        </p:pic>
        <p:pic>
          <p:nvPicPr>
            <p:cNvPr id="43" name="Picture 42"/>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2085015"/>
              <a:ext cx="180000" cy="264862"/>
            </a:xfrm>
            <a:prstGeom prst="rect">
              <a:avLst/>
            </a:prstGeom>
          </p:spPr>
        </p:pic>
        <p:pic>
          <p:nvPicPr>
            <p:cNvPr id="44" name="Picture 43"/>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2314983"/>
              <a:ext cx="180000" cy="264862"/>
            </a:xfrm>
            <a:prstGeom prst="rect">
              <a:avLst/>
            </a:prstGeom>
          </p:spPr>
        </p:pic>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2544951"/>
              <a:ext cx="180000" cy="264862"/>
            </a:xfrm>
            <a:prstGeom prst="rect">
              <a:avLst/>
            </a:prstGeom>
          </p:spPr>
        </p:pic>
        <p:pic>
          <p:nvPicPr>
            <p:cNvPr id="47" name="Picture 46"/>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2774919"/>
              <a:ext cx="180000" cy="264862"/>
            </a:xfrm>
            <a:prstGeom prst="rect">
              <a:avLst/>
            </a:prstGeom>
          </p:spPr>
        </p:pic>
        <p:pic>
          <p:nvPicPr>
            <p:cNvPr id="49" name="Picture 48"/>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004887"/>
              <a:ext cx="180000" cy="264862"/>
            </a:xfrm>
            <a:prstGeom prst="rect">
              <a:avLst/>
            </a:prstGeom>
          </p:spPr>
        </p:pic>
        <p:pic>
          <p:nvPicPr>
            <p:cNvPr id="50" name="Picture 49"/>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234855"/>
              <a:ext cx="180000" cy="264862"/>
            </a:xfrm>
            <a:prstGeom prst="rect">
              <a:avLst/>
            </a:prstGeom>
          </p:spPr>
        </p:pic>
        <p:pic>
          <p:nvPicPr>
            <p:cNvPr id="52" name="Picture 51"/>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464823"/>
              <a:ext cx="180000" cy="264862"/>
            </a:xfrm>
            <a:prstGeom prst="rect">
              <a:avLst/>
            </a:prstGeom>
          </p:spPr>
        </p:pic>
        <p:pic>
          <p:nvPicPr>
            <p:cNvPr id="53" name="Picture 52"/>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694791"/>
              <a:ext cx="180000" cy="264862"/>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924759"/>
              <a:ext cx="180000" cy="264862"/>
            </a:xfrm>
            <a:prstGeom prst="rect">
              <a:avLst/>
            </a:prstGeom>
          </p:spPr>
        </p:pic>
        <p:pic>
          <p:nvPicPr>
            <p:cNvPr id="56" name="Picture 55"/>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154727"/>
              <a:ext cx="180000" cy="264862"/>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384695"/>
              <a:ext cx="180000" cy="264862"/>
            </a:xfrm>
            <a:prstGeom prst="rect">
              <a:avLst/>
            </a:prstGeom>
          </p:spPr>
        </p:pic>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614663"/>
              <a:ext cx="180000" cy="264862"/>
            </a:xfrm>
            <a:prstGeom prst="rect">
              <a:avLst/>
            </a:prstGeom>
          </p:spPr>
        </p:pic>
        <p:pic>
          <p:nvPicPr>
            <p:cNvPr id="61" name="Picture 60"/>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844631"/>
              <a:ext cx="180000" cy="264862"/>
            </a:xfrm>
            <a:prstGeom prst="rect">
              <a:avLst/>
            </a:prstGeom>
          </p:spPr>
        </p:pic>
        <p:pic>
          <p:nvPicPr>
            <p:cNvPr id="62" name="Picture 61"/>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074599"/>
              <a:ext cx="180000" cy="264862"/>
            </a:xfrm>
            <a:prstGeom prst="rect">
              <a:avLst/>
            </a:prstGeom>
          </p:spPr>
        </p:pic>
        <p:pic>
          <p:nvPicPr>
            <p:cNvPr id="64" name="Picture 63"/>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304567"/>
              <a:ext cx="180000" cy="264862"/>
            </a:xfrm>
            <a:prstGeom prst="rect">
              <a:avLst/>
            </a:prstGeom>
          </p:spPr>
        </p:pic>
        <p:pic>
          <p:nvPicPr>
            <p:cNvPr id="65" name="Picture 64"/>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534535"/>
              <a:ext cx="180000" cy="264862"/>
            </a:xfrm>
            <a:prstGeom prst="rect">
              <a:avLst/>
            </a:prstGeom>
          </p:spPr>
        </p:pic>
        <p:pic>
          <p:nvPicPr>
            <p:cNvPr id="67" name="Picture 66"/>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764503"/>
              <a:ext cx="180000" cy="264862"/>
            </a:xfrm>
            <a:prstGeom prst="rect">
              <a:avLst/>
            </a:prstGeom>
          </p:spPr>
        </p:pic>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994471"/>
              <a:ext cx="180000" cy="264862"/>
            </a:xfrm>
            <a:prstGeom prst="rect">
              <a:avLst/>
            </a:prstGeom>
          </p:spPr>
        </p:pic>
        <p:pic>
          <p:nvPicPr>
            <p:cNvPr id="70" name="Picture 69"/>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6224439"/>
              <a:ext cx="180000" cy="264862"/>
            </a:xfrm>
            <a:prstGeom prst="rect">
              <a:avLst/>
            </a:prstGeom>
          </p:spPr>
        </p:pic>
        <p:pic>
          <p:nvPicPr>
            <p:cNvPr id="71" name="Picture 70"/>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6454401"/>
              <a:ext cx="180000" cy="264862"/>
            </a:xfrm>
            <a:prstGeom prst="rect">
              <a:avLst/>
            </a:prstGeom>
          </p:spPr>
        </p:pic>
      </p:grpSp>
    </p:spTree>
    <p:extLst>
      <p:ext uri="{BB962C8B-B14F-4D97-AF65-F5344CB8AC3E}">
        <p14:creationId xmlns:p14="http://schemas.microsoft.com/office/powerpoint/2010/main" val="7075204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颜色</a:t>
            </a:r>
            <a:r>
              <a:rPr lang="zh-CN" altLang="en-US" dirty="0">
                <a:latin typeface="黑体" pitchFamily="2" charset="-122"/>
                <a:ea typeface="黑体" pitchFamily="2" charset="-122"/>
              </a:rPr>
              <a:t>空间</a:t>
            </a:r>
          </a:p>
        </p:txBody>
      </p:sp>
      <p:sp>
        <p:nvSpPr>
          <p:cNvPr id="4" name="Content Placeholder 3"/>
          <p:cNvSpPr>
            <a:spLocks noGrp="1"/>
          </p:cNvSpPr>
          <p:nvPr>
            <p:ph idx="1"/>
          </p:nvPr>
        </p:nvSpPr>
        <p:spPr>
          <a:xfrm>
            <a:off x="457200" y="1333500"/>
            <a:ext cx="8507288" cy="5335860"/>
          </a:xfrm>
        </p:spPr>
        <p:txBody>
          <a:bodyPr/>
          <a:lstStyle/>
          <a:p>
            <a:r>
              <a:rPr lang="zh-CN" altLang="en-US" sz="2600" dirty="0">
                <a:solidFill>
                  <a:srgbClr val="000000"/>
                </a:solidFill>
              </a:rPr>
              <a:t>颜色空间是表示颜色的</a:t>
            </a:r>
            <a:r>
              <a:rPr lang="zh-CN" altLang="en-US" sz="2600" dirty="0">
                <a:solidFill>
                  <a:srgbClr val="0000FF"/>
                </a:solidFill>
              </a:rPr>
              <a:t>空间坐标系</a:t>
            </a:r>
            <a:r>
              <a:rPr lang="zh-CN" altLang="en-US" sz="2600" dirty="0">
                <a:solidFill>
                  <a:srgbClr val="000000"/>
                </a:solidFill>
              </a:rPr>
              <a:t>，建立颜色空间就是建立一个坐标系，坐标系中的每一个点表示一种颜色。</a:t>
            </a:r>
          </a:p>
          <a:p>
            <a:r>
              <a:rPr lang="zh-CN" altLang="en-US" sz="2600" dirty="0">
                <a:solidFill>
                  <a:srgbClr val="000000"/>
                </a:solidFill>
              </a:rPr>
              <a:t>以数学的向量空间来解释，一组基向量张成三维的颜色空间，颜色空间中的任意一种颜色可用一组基向量来描述。</a:t>
            </a:r>
            <a:endParaRPr lang="en-US" altLang="zh-CN" sz="2600" dirty="0">
              <a:solidFill>
                <a:srgbClr val="000000"/>
              </a:solidFill>
            </a:endParaRPr>
          </a:p>
          <a:p>
            <a:r>
              <a:rPr lang="zh-CN" altLang="en-US" sz="2600" dirty="0">
                <a:solidFill>
                  <a:srgbClr val="000000"/>
                </a:solidFill>
              </a:rPr>
              <a:t>为了正确使用各种颜色，需要建立合适的颜色空间。</a:t>
            </a:r>
            <a:endParaRPr lang="en-US" altLang="zh-CN" sz="2600" dirty="0">
              <a:solidFill>
                <a:srgbClr val="000000"/>
              </a:solidFill>
            </a:endParaRPr>
          </a:p>
          <a:p>
            <a:endParaRPr lang="en-US" altLang="zh-CN" sz="2600" dirty="0">
              <a:solidFill>
                <a:srgbClr val="00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349" t="25200" r="25189" b="17051"/>
          <a:stretch/>
        </p:blipFill>
        <p:spPr>
          <a:xfrm>
            <a:off x="6820215" y="4837576"/>
            <a:ext cx="2124000" cy="1980000"/>
          </a:xfrm>
          <a:prstGeom prst="rect">
            <a:avLst/>
          </a:prstGeom>
        </p:spPr>
      </p:pic>
      <p:sp>
        <p:nvSpPr>
          <p:cNvPr id="2" name="标题 1"/>
          <p:cNvSpPr>
            <a:spLocks noGrp="1"/>
          </p:cNvSpPr>
          <p:nvPr>
            <p:ph type="title"/>
          </p:nvPr>
        </p:nvSpPr>
        <p:spPr/>
        <p:txBody>
          <a:bodyPr/>
          <a:lstStyle/>
          <a:p>
            <a:pPr lvl="1"/>
            <a:r>
              <a:rPr lang="x-none" dirty="0">
                <a:latin typeface="黑体" pitchFamily="2" charset="-122"/>
                <a:ea typeface="黑体" pitchFamily="2" charset="-122"/>
              </a:rPr>
              <a:t>颜色</a:t>
            </a:r>
            <a:r>
              <a:rPr lang="zh-CN" altLang="en-US" dirty="0">
                <a:latin typeface="黑体" pitchFamily="2" charset="-122"/>
                <a:ea typeface="黑体" pitchFamily="2" charset="-122"/>
              </a:rPr>
              <a:t>空间</a:t>
            </a:r>
          </a:p>
        </p:txBody>
      </p:sp>
      <p:sp>
        <p:nvSpPr>
          <p:cNvPr id="4" name="Content Placeholder 3"/>
          <p:cNvSpPr>
            <a:spLocks noGrp="1"/>
          </p:cNvSpPr>
          <p:nvPr>
            <p:ph idx="1"/>
          </p:nvPr>
        </p:nvSpPr>
        <p:spPr>
          <a:xfrm>
            <a:off x="457200" y="1333500"/>
            <a:ext cx="8657490" cy="5047828"/>
          </a:xfrm>
        </p:spPr>
        <p:txBody>
          <a:bodyPr/>
          <a:lstStyle/>
          <a:p>
            <a:r>
              <a:rPr lang="zh-CN" altLang="en-US" sz="2600" dirty="0">
                <a:solidFill>
                  <a:srgbClr val="7D2E8F"/>
                </a:solidFill>
              </a:rPr>
              <a:t>设备无关的颜色空间</a:t>
            </a:r>
            <a:endParaRPr lang="en-US" altLang="zh-CN" sz="2600" dirty="0">
              <a:solidFill>
                <a:srgbClr val="7D2E8F"/>
              </a:solidFill>
            </a:endParaRPr>
          </a:p>
          <a:p>
            <a:pPr lvl="1"/>
            <a:r>
              <a:rPr lang="zh-CN" altLang="en-US" sz="2400" dirty="0">
                <a:solidFill>
                  <a:srgbClr val="000000"/>
                </a:solidFill>
              </a:rPr>
              <a:t>颜色的表示方法独立于设备</a:t>
            </a:r>
            <a:endParaRPr lang="en-US" altLang="zh-CN" sz="2400" dirty="0">
              <a:solidFill>
                <a:srgbClr val="000000"/>
              </a:solidFill>
            </a:endParaRPr>
          </a:p>
          <a:p>
            <a:pPr marL="541338" lvl="1" indent="0">
              <a:buNone/>
            </a:pPr>
            <a:endParaRPr lang="en-US" altLang="zh-CN" sz="2400" dirty="0">
              <a:solidFill>
                <a:srgbClr val="000000"/>
              </a:solidFill>
            </a:endParaRPr>
          </a:p>
          <a:p>
            <a:pPr marL="541338" lvl="1" indent="0">
              <a:buNone/>
            </a:pPr>
            <a:endParaRPr lang="en-US" altLang="zh-CN" sz="2400" dirty="0">
              <a:solidFill>
                <a:srgbClr val="000000"/>
              </a:solidFill>
            </a:endParaRPr>
          </a:p>
          <a:p>
            <a:pPr marL="541338" lvl="1" indent="0">
              <a:buNone/>
            </a:pPr>
            <a:endParaRPr lang="zh-CN" altLang="en-US" sz="2400" dirty="0">
              <a:solidFill>
                <a:srgbClr val="000000"/>
              </a:solidFill>
            </a:endParaRPr>
          </a:p>
          <a:p>
            <a:r>
              <a:rPr lang="zh-CN" altLang="en-US" sz="2600" dirty="0">
                <a:solidFill>
                  <a:srgbClr val="7D2E8F"/>
                </a:solidFill>
              </a:rPr>
              <a:t>设备依赖的颜色空间 </a:t>
            </a:r>
            <a:endParaRPr lang="en-US" altLang="zh-CN" sz="2600" dirty="0"/>
          </a:p>
          <a:p>
            <a:pPr lvl="1"/>
            <a:r>
              <a:rPr lang="zh-CN" altLang="en-US" sz="2400" dirty="0">
                <a:solidFill>
                  <a:srgbClr val="000000"/>
                </a:solidFill>
              </a:rPr>
              <a:t>各种彩色成像、显示和打印设备都有各自的颜色空间</a:t>
            </a:r>
            <a:endParaRPr lang="en-US" altLang="zh-CN" sz="2400" dirty="0">
              <a:solidFill>
                <a:srgbClr val="000000"/>
              </a:solidFill>
            </a:endParaRPr>
          </a:p>
          <a:p>
            <a:endParaRPr lang="en-US" altLang="zh-CN" sz="2600" dirty="0">
              <a:solidFill>
                <a:srgbClr val="000000"/>
              </a:solidFill>
            </a:endParaRPr>
          </a:p>
        </p:txBody>
      </p:sp>
      <p:sp>
        <p:nvSpPr>
          <p:cNvPr id="5" name="Action Button: End 4">
            <a:hlinkClick r:id="" action="ppaction://noaction" highlightClick="1"/>
          </p:cNvPr>
          <p:cNvSpPr>
            <a:spLocks noChangeAspect="1"/>
          </p:cNvSpPr>
          <p:nvPr/>
        </p:nvSpPr>
        <p:spPr>
          <a:xfrm>
            <a:off x="8532440" y="6309320"/>
            <a:ext cx="312725" cy="312725"/>
          </a:xfrm>
          <a:prstGeom prst="actionButtonEnd">
            <a:avLst/>
          </a:prstGeom>
          <a:solidFill>
            <a:srgbClr val="2B7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7" name="Picture 6"/>
          <p:cNvPicPr>
            <a:picLocks noChangeAspect="1"/>
          </p:cNvPicPr>
          <p:nvPr/>
        </p:nvPicPr>
        <p:blipFill>
          <a:blip r:embed="rId4"/>
          <a:stretch>
            <a:fillRect/>
          </a:stretch>
        </p:blipFill>
        <p:spPr>
          <a:xfrm>
            <a:off x="29310" y="2125655"/>
            <a:ext cx="2891775" cy="2160000"/>
          </a:xfrm>
          <a:prstGeom prst="rect">
            <a:avLst/>
          </a:prstGeom>
        </p:spPr>
      </p:pic>
      <p:pic>
        <p:nvPicPr>
          <p:cNvPr id="9" name="Picture 8"/>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3337" t="20447" r="29325" b="24436"/>
          <a:stretch/>
        </p:blipFill>
        <p:spPr>
          <a:xfrm>
            <a:off x="4765311" y="2215655"/>
            <a:ext cx="1788387" cy="1980000"/>
          </a:xfrm>
          <a:prstGeom prst="rect">
            <a:avLst/>
          </a:prstGeom>
        </p:spPr>
      </p:pic>
      <p:pic>
        <p:nvPicPr>
          <p:cNvPr id="10" name="Picture 9"/>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0670" t="18669" r="27992" b="24436"/>
          <a:stretch/>
        </p:blipFill>
        <p:spPr>
          <a:xfrm>
            <a:off x="2555776" y="2215655"/>
            <a:ext cx="1918125" cy="1980000"/>
          </a:xfrm>
          <a:prstGeom prst="rect">
            <a:avLst/>
          </a:prstGeom>
        </p:spPr>
      </p:pic>
      <p:pic>
        <p:nvPicPr>
          <p:cNvPr id="11" name="Picture 10"/>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7668" t="20918" r="26426" b="14274"/>
          <a:stretch/>
        </p:blipFill>
        <p:spPr>
          <a:xfrm>
            <a:off x="6818802" y="2215655"/>
            <a:ext cx="1870000" cy="1980000"/>
          </a:xfrm>
          <a:prstGeom prst="rect">
            <a:avLst/>
          </a:prstGeom>
        </p:spPr>
      </p:pic>
      <p:pic>
        <p:nvPicPr>
          <p:cNvPr id="12" name="Picture 11"/>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28451" t="24150" r="25087" b="22301"/>
          <a:stretch/>
        </p:blipFill>
        <p:spPr>
          <a:xfrm>
            <a:off x="216483" y="4837576"/>
            <a:ext cx="2290589" cy="1980000"/>
          </a:xfrm>
          <a:prstGeom prst="rect">
            <a:avLst/>
          </a:prstGeom>
        </p:spPr>
      </p:pic>
      <p:pic>
        <p:nvPicPr>
          <p:cNvPr id="13" name="Picture 12"/>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7163" t="25850" r="24800" b="19550"/>
          <a:stretch/>
        </p:blipFill>
        <p:spPr>
          <a:xfrm>
            <a:off x="2561345" y="4837576"/>
            <a:ext cx="2322668" cy="1980000"/>
          </a:xfrm>
          <a:prstGeom prst="rect">
            <a:avLst/>
          </a:prstGeom>
        </p:spPr>
      </p:pic>
      <p:pic>
        <p:nvPicPr>
          <p:cNvPr id="14" name="Picture 13"/>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27163" t="18500" r="25588" b="13250"/>
          <a:stretch/>
        </p:blipFill>
        <p:spPr>
          <a:xfrm>
            <a:off x="4938286" y="4837576"/>
            <a:ext cx="1827655" cy="1980000"/>
          </a:xfrm>
          <a:prstGeom prst="rect">
            <a:avLst/>
          </a:prstGeom>
        </p:spPr>
      </p:pic>
    </p:spTree>
    <p:extLst>
      <p:ext uri="{BB962C8B-B14F-4D97-AF65-F5344CB8AC3E}">
        <p14:creationId xmlns:p14="http://schemas.microsoft.com/office/powerpoint/2010/main" val="12737145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3465004"/>
            <a:ext cx="5400000" cy="4050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3465004"/>
            <a:ext cx="5400000" cy="4050000"/>
          </a:xfrm>
          <a:prstGeom prst="rect">
            <a:avLst/>
          </a:prstGeom>
        </p:spPr>
      </p:pic>
      <p:sp>
        <p:nvSpPr>
          <p:cNvPr id="419842" name="Rectangle 2"/>
          <p:cNvSpPr>
            <a:spLocks noGrp="1" noChangeArrowheads="1"/>
          </p:cNvSpPr>
          <p:nvPr>
            <p:ph type="title"/>
          </p:nvPr>
        </p:nvSpPr>
        <p:spPr/>
        <p:txBody>
          <a:bodyPr/>
          <a:lstStyle/>
          <a:p>
            <a:r>
              <a:rPr lang="zh-CN" altLang="en-US" dirty="0">
                <a:ea typeface="宋体" panose="02010600030101010101" pitchFamily="2" charset="-122"/>
              </a:rPr>
              <a:t>感知均匀的色彩空间</a:t>
            </a:r>
            <a:endParaRPr lang="en-US" altLang="zh-CN" dirty="0">
              <a:ea typeface="宋体" panose="02010600030101010101" pitchFamily="2" charset="-122"/>
            </a:endParaRPr>
          </a:p>
        </p:txBody>
      </p:sp>
      <p:sp>
        <p:nvSpPr>
          <p:cNvPr id="419843" name="Rectangle 3"/>
          <p:cNvSpPr>
            <a:spLocks noGrp="1" noChangeArrowheads="1"/>
          </p:cNvSpPr>
          <p:nvPr>
            <p:ph idx="1"/>
          </p:nvPr>
        </p:nvSpPr>
        <p:spPr>
          <a:xfrm>
            <a:off x="457200" y="1330036"/>
            <a:ext cx="8229600" cy="5527964"/>
          </a:xfrm>
        </p:spPr>
        <p:txBody>
          <a:bodyPr/>
          <a:lstStyle/>
          <a:p>
            <a:pPr>
              <a:lnSpc>
                <a:spcPct val="120000"/>
              </a:lnSpc>
            </a:pPr>
            <a:r>
              <a:rPr lang="zh-CN" altLang="en-US" sz="3000" b="1" dirty="0">
                <a:ea typeface="宋体" panose="02010600030101010101" pitchFamily="2" charset="-122"/>
              </a:rPr>
              <a:t>空间中两种颜色之间的</a:t>
            </a:r>
            <a:r>
              <a:rPr lang="zh-CN" altLang="en-US" sz="3000" dirty="0">
                <a:solidFill>
                  <a:srgbClr val="0033CC"/>
                </a:solidFill>
              </a:rPr>
              <a:t>欧氏距离</a:t>
            </a:r>
            <a:r>
              <a:rPr lang="zh-CN" altLang="en-US" sz="3000" b="1" dirty="0">
                <a:ea typeface="宋体" panose="02010600030101010101" pitchFamily="2" charset="-122"/>
              </a:rPr>
              <a:t>与</a:t>
            </a:r>
            <a:r>
              <a:rPr lang="zh-CN" altLang="en-US" sz="3000" dirty="0">
                <a:solidFill>
                  <a:srgbClr val="0033CC"/>
                </a:solidFill>
              </a:rPr>
              <a:t>感知距离</a:t>
            </a:r>
            <a:r>
              <a:rPr lang="zh-CN" altLang="en-US" sz="3000" b="1" dirty="0">
                <a:ea typeface="宋体" panose="02010600030101010101" pitchFamily="2" charset="-122"/>
              </a:rPr>
              <a:t>成正比的颜色空间</a:t>
            </a:r>
          </a:p>
          <a:p>
            <a:pPr lvl="1">
              <a:lnSpc>
                <a:spcPct val="120000"/>
              </a:lnSpc>
            </a:pPr>
            <a:r>
              <a:rPr lang="en-US" altLang="zh-CN" b="1" dirty="0">
                <a:latin typeface="Times New Roman" pitchFamily="18" charset="0"/>
                <a:cs typeface="Times New Roman" pitchFamily="18" charset="0"/>
              </a:rPr>
              <a:t>CIE1976 </a:t>
            </a:r>
            <a:r>
              <a:rPr lang="en-US" altLang="zh-CN" b="1" dirty="0">
                <a:latin typeface="Times New Roman" pitchFamily="18" charset="0"/>
                <a:ea typeface="微软雅黑" pitchFamily="34" charset="-122"/>
                <a:cs typeface="Times New Roman" pitchFamily="18" charset="0"/>
              </a:rPr>
              <a:t>L*u*v*</a:t>
            </a:r>
          </a:p>
          <a:p>
            <a:pPr lvl="1">
              <a:lnSpc>
                <a:spcPct val="120000"/>
              </a:lnSpc>
            </a:pPr>
            <a:r>
              <a:rPr lang="en-US" altLang="zh-CN" b="1" dirty="0">
                <a:latin typeface="Times New Roman" pitchFamily="18" charset="0"/>
                <a:cs typeface="Times New Roman" pitchFamily="18" charset="0"/>
              </a:rPr>
              <a:t>CIE1976 </a:t>
            </a:r>
            <a:r>
              <a:rPr lang="en-US" altLang="zh-CN" b="1" dirty="0">
                <a:latin typeface="Times New Roman" pitchFamily="18" charset="0"/>
                <a:ea typeface="微软雅黑" pitchFamily="34" charset="-122"/>
                <a:cs typeface="Times New Roman" pitchFamily="18" charset="0"/>
              </a:rPr>
              <a:t>L*a*b*</a:t>
            </a:r>
            <a:endParaRPr lang="en-US" altLang="zh-CN" b="1" dirty="0">
              <a:solidFill>
                <a:srgbClr val="0000FF"/>
              </a:solidFill>
              <a:ea typeface="宋体" panose="02010600030101010101" pitchFamily="2" charset="-122"/>
            </a:endParaRPr>
          </a:p>
        </p:txBody>
      </p:sp>
    </p:spTree>
    <p:extLst>
      <p:ext uri="{BB962C8B-B14F-4D97-AF65-F5344CB8AC3E}">
        <p14:creationId xmlns:p14="http://schemas.microsoft.com/office/powerpoint/2010/main" val="38632043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设备依赖的颜色空间</a:t>
            </a:r>
          </a:p>
        </p:txBody>
      </p:sp>
      <p:sp>
        <p:nvSpPr>
          <p:cNvPr id="7" name="内容占位符 6"/>
          <p:cNvSpPr>
            <a:spLocks noGrp="1"/>
          </p:cNvSpPr>
          <p:nvPr>
            <p:ph idx="1"/>
          </p:nvPr>
        </p:nvSpPr>
        <p:spPr>
          <a:xfrm>
            <a:off x="457200" y="1333500"/>
            <a:ext cx="8229600" cy="3751684"/>
          </a:xfrm>
        </p:spPr>
        <p:txBody>
          <a:bodyPr/>
          <a:lstStyle/>
          <a:p>
            <a:pPr>
              <a:lnSpc>
                <a:spcPct val="120000"/>
              </a:lnSpc>
            </a:pPr>
            <a:r>
              <a:rPr lang="zh-CN" altLang="en-US" sz="2800" b="1" dirty="0"/>
              <a:t>常用的</a:t>
            </a:r>
            <a:r>
              <a:rPr lang="zh-CN" altLang="en-US" sz="2800" b="1" dirty="0">
                <a:solidFill>
                  <a:srgbClr val="7D2E8F"/>
                </a:solidFill>
                <a:latin typeface="+mn-ea"/>
              </a:rPr>
              <a:t>设备依赖颜色空间</a:t>
            </a:r>
            <a:r>
              <a:rPr lang="zh-CN" altLang="en-US" sz="2800" b="1" dirty="0"/>
              <a:t>可分为两类：</a:t>
            </a:r>
            <a:endParaRPr lang="en-US" altLang="zh-CN" sz="2800" b="1" dirty="0"/>
          </a:p>
          <a:p>
            <a:pPr lvl="1">
              <a:lnSpc>
                <a:spcPct val="120000"/>
              </a:lnSpc>
            </a:pPr>
            <a:r>
              <a:rPr lang="zh-CN" altLang="en-US" sz="2600" b="1" dirty="0">
                <a:solidFill>
                  <a:srgbClr val="0000FF"/>
                </a:solidFill>
                <a:latin typeface="+mn-ea"/>
              </a:rPr>
              <a:t>面向硬件设备</a:t>
            </a:r>
            <a:r>
              <a:rPr lang="zh-CN" altLang="en-US" sz="2600" b="1" dirty="0"/>
              <a:t>：</a:t>
            </a:r>
            <a:r>
              <a:rPr lang="en-US" altLang="zh-CN" sz="2600" b="1" dirty="0">
                <a:solidFill>
                  <a:srgbClr val="0000FF"/>
                </a:solidFill>
              </a:rPr>
              <a:t>RGB</a:t>
            </a:r>
            <a:r>
              <a:rPr lang="zh-CN" altLang="en-US" sz="2600" b="1" dirty="0"/>
              <a:t>、</a:t>
            </a:r>
            <a:r>
              <a:rPr lang="en-US" altLang="zh-CN" sz="2600" b="1" dirty="0">
                <a:solidFill>
                  <a:srgbClr val="0000FF"/>
                </a:solidFill>
              </a:rPr>
              <a:t>CMY/ CMYK</a:t>
            </a:r>
            <a:r>
              <a:rPr lang="zh-CN" altLang="en-US" sz="2600" b="1" dirty="0"/>
              <a:t>；</a:t>
            </a:r>
            <a:endParaRPr lang="en-US" altLang="zh-CN" sz="2600" b="1" dirty="0"/>
          </a:p>
          <a:p>
            <a:pPr lvl="1">
              <a:lnSpc>
                <a:spcPct val="120000"/>
              </a:lnSpc>
            </a:pPr>
            <a:r>
              <a:rPr lang="zh-CN" altLang="en-US" sz="2600" b="1" dirty="0">
                <a:solidFill>
                  <a:srgbClr val="0000FF"/>
                </a:solidFill>
                <a:latin typeface="+mn-ea"/>
              </a:rPr>
              <a:t>面向人类视觉系统</a:t>
            </a:r>
            <a:r>
              <a:rPr lang="zh-CN" altLang="en-US" sz="2600" b="1" dirty="0"/>
              <a:t>：</a:t>
            </a:r>
            <a:r>
              <a:rPr lang="en-US" altLang="zh-CN" sz="2600" b="1" dirty="0">
                <a:solidFill>
                  <a:srgbClr val="0000FF"/>
                </a:solidFill>
              </a:rPr>
              <a:t>HSI</a:t>
            </a:r>
            <a:r>
              <a:rPr lang="zh-CN" altLang="en-US" sz="2600" b="1" dirty="0"/>
              <a:t>、</a:t>
            </a:r>
            <a:r>
              <a:rPr lang="en-US" altLang="zh-CN" sz="2600" b="1" dirty="0">
                <a:solidFill>
                  <a:srgbClr val="0000FF"/>
                </a:solidFill>
              </a:rPr>
              <a:t>HSV</a:t>
            </a:r>
            <a:r>
              <a:rPr lang="zh-CN" altLang="en-US" sz="2600" b="1" dirty="0"/>
              <a:t>、</a:t>
            </a:r>
            <a:r>
              <a:rPr lang="en-US" altLang="zh-CN" sz="2600" b="1" dirty="0"/>
              <a:t>YUV</a:t>
            </a:r>
            <a:r>
              <a:rPr lang="zh-CN" altLang="en-US" sz="2600" b="1" dirty="0"/>
              <a:t>、</a:t>
            </a:r>
            <a:r>
              <a:rPr lang="en-US" altLang="zh-CN" sz="2600" b="1" dirty="0" err="1"/>
              <a:t>YCbCr</a:t>
            </a:r>
            <a:r>
              <a:rPr lang="zh-CN" altLang="en-US" sz="2600" b="1" dirty="0"/>
              <a:t>、</a:t>
            </a:r>
            <a:r>
              <a:rPr lang="en-US" altLang="zh-CN" sz="2600" b="1" dirty="0"/>
              <a:t>YIQ</a:t>
            </a:r>
            <a:r>
              <a:rPr lang="zh-CN" altLang="en-US" sz="2600" b="1" dirty="0"/>
              <a:t>等。</a:t>
            </a:r>
          </a:p>
        </p:txBody>
      </p:sp>
      <p:pic>
        <p:nvPicPr>
          <p:cNvPr id="9" name="Picture 8"/>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451" t="24150" r="25087" b="22301"/>
          <a:stretch/>
        </p:blipFill>
        <p:spPr>
          <a:xfrm>
            <a:off x="-36512" y="4149058"/>
            <a:ext cx="2498824" cy="2160000"/>
          </a:xfrm>
          <a:prstGeom prst="rect">
            <a:avLst/>
          </a:prstGeom>
        </p:spPr>
      </p:pic>
      <p:pic>
        <p:nvPicPr>
          <p:cNvPr id="10" name="Picture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7163" t="25850" r="24800" b="19550"/>
          <a:stretch/>
        </p:blipFill>
        <p:spPr>
          <a:xfrm>
            <a:off x="2409005" y="4149058"/>
            <a:ext cx="2533820" cy="2160000"/>
          </a:xfrm>
          <a:prstGeom prst="rect">
            <a:avLst/>
          </a:prstGeom>
        </p:spPr>
      </p:pic>
      <p:pic>
        <p:nvPicPr>
          <p:cNvPr id="11" name="Picture 10"/>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7163" t="18500" r="25588" b="13250"/>
          <a:stretch/>
        </p:blipFill>
        <p:spPr>
          <a:xfrm>
            <a:off x="4889518" y="4149058"/>
            <a:ext cx="1993805" cy="2160000"/>
          </a:xfrm>
          <a:prstGeom prst="rect">
            <a:avLst/>
          </a:prstGeom>
        </p:spPr>
      </p:pic>
      <p:pic>
        <p:nvPicPr>
          <p:cNvPr id="2" name="Picture 1"/>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8349" t="25200" r="25189" b="17051"/>
          <a:stretch/>
        </p:blipFill>
        <p:spPr>
          <a:xfrm>
            <a:off x="6830015" y="4149058"/>
            <a:ext cx="2317091" cy="2160000"/>
          </a:xfrm>
          <a:prstGeom prst="rect">
            <a:avLst/>
          </a:prstGeom>
        </p:spPr>
      </p:pic>
      <p:sp>
        <p:nvSpPr>
          <p:cNvPr id="3" name="Rectangle 2"/>
          <p:cNvSpPr/>
          <p:nvPr/>
        </p:nvSpPr>
        <p:spPr>
          <a:xfrm>
            <a:off x="5366993" y="3068960"/>
            <a:ext cx="3549960" cy="1166410"/>
          </a:xfrm>
          <a:prstGeom prst="rect">
            <a:avLst/>
          </a:prstGeom>
          <a:solidFill>
            <a:srgbClr val="FFFFE0"/>
          </a:solid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mn-ea"/>
                <a:cs typeface="+mn-cs"/>
              </a:rPr>
              <a:t>RGB  -  </a:t>
            </a:r>
            <a:r>
              <a:rPr lang="zh-CN" altLang="en-US" sz="2000" dirty="0">
                <a:solidFill>
                  <a:srgbClr val="000000"/>
                </a:solidFill>
                <a:latin typeface="Arial"/>
              </a:rPr>
              <a:t>彩色显示</a:t>
            </a:r>
            <a:endParaRPr kumimoji="0" lang="en-US" altLang="zh-CN"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mn-ea"/>
                <a:cs typeface="+mn-cs"/>
              </a:rPr>
              <a:t>CMY  -  </a:t>
            </a:r>
            <a:r>
              <a:rPr kumimoji="0" lang="zh-CN" altLang="en-US" sz="2000" b="0" i="0" u="none" strike="noStrike" kern="1200" cap="none" spc="0" normalizeH="0" baseline="0" noProof="0" dirty="0">
                <a:ln>
                  <a:noFill/>
                </a:ln>
                <a:solidFill>
                  <a:srgbClr val="000000"/>
                </a:solidFill>
                <a:effectLst/>
                <a:uLnTx/>
                <a:uFillTx/>
                <a:latin typeface="Arial"/>
                <a:ea typeface="+mn-ea"/>
                <a:cs typeface="+mn-cs"/>
              </a:rPr>
              <a:t>彩色打印</a:t>
            </a:r>
            <a:endParaRPr kumimoji="0" lang="en-US" altLang="zh-CN"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mn-ea"/>
                <a:cs typeface="+mn-cs"/>
              </a:rPr>
              <a:t>HSI    -  </a:t>
            </a:r>
            <a:r>
              <a:rPr kumimoji="0" lang="zh-CN" altLang="en-US" sz="2000" b="0" i="0" u="none" strike="noStrike" kern="1200" cap="none" spc="0" normalizeH="0" baseline="0" noProof="0" dirty="0">
                <a:ln>
                  <a:noFill/>
                </a:ln>
                <a:solidFill>
                  <a:srgbClr val="000000"/>
                </a:solidFill>
                <a:effectLst/>
                <a:uLnTx/>
                <a:uFillTx/>
                <a:latin typeface="Arial"/>
                <a:ea typeface="+mn-ea"/>
                <a:cs typeface="+mn-cs"/>
              </a:rPr>
              <a:t>视觉系统</a:t>
            </a:r>
            <a:endParaRPr kumimoji="0" lang="en-US" altLang="zh-CN" sz="2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945786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0" name="table 670"/>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a:p>
                    <a:p>
                      <a:pPr algn="l" rtl="0" eaLnBrk="0">
                        <a:lnSpc>
                          <a:spcPct val="117000"/>
                        </a:lnSpc>
                      </a:pPr>
                      <a:endParaRPr lang="en-US" altLang="en-US" sz="1000"/>
                    </a:p>
                    <a:p>
                      <a:pPr algn="l" rtl="0" eaLnBrk="0">
                        <a:lnSpc>
                          <a:spcPct val="117000"/>
                        </a:lnSpc>
                      </a:pPr>
                      <a:endParaRPr lang="en-US" altLang="en-US" sz="1000"/>
                    </a:p>
                    <a:p>
                      <a:pPr marL="210185" algn="l" rtl="0" eaLnBrk="0">
                        <a:lnSpc>
                          <a:spcPct val="80000"/>
                        </a:lnSpc>
                      </a:pPr>
                      <a:r>
                        <a:rPr sz="1800" spc="-20">
                          <a:solidFill>
                            <a:srgbClr val="FFFFFF">
                              <a:alpha val="100000"/>
                            </a:srgbClr>
                          </a:solidFill>
                          <a:latin typeface="Arial" panose="020B0604020202020204"/>
                          <a:ea typeface="Arial" panose="020B0604020202020204"/>
                          <a:cs typeface="Arial" panose="020B0604020202020204"/>
                        </a:rPr>
                        <a:t>68</a:t>
                      </a:r>
                      <a:endParaRPr lang="en-US" altLang="en-US" sz="180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a:p>
                    <a:p>
                      <a:pPr algn="l" rtl="0" eaLnBrk="0">
                        <a:lnSpc>
                          <a:spcPct val="123000"/>
                        </a:lnSpc>
                      </a:pPr>
                      <a:endParaRPr lang="en-US" altLang="en-US" sz="1000"/>
                    </a:p>
                    <a:p>
                      <a:pPr algn="r" rtl="0" eaLnBrk="0">
                        <a:lnSpc>
                          <a:spcPct val="96000"/>
                        </a:lnSpc>
                        <a:spcBef>
                          <a:spcPts val="5"/>
                        </a:spcBef>
                      </a:pPr>
                      <a:r>
                        <a:rPr sz="3900" spc="0">
                          <a:solidFill>
                            <a:srgbClr val="FFFFFF">
                              <a:alpha val="100000"/>
                            </a:srgbClr>
                          </a:solidFill>
                          <a:latin typeface="Arial" panose="020B0604020202020204"/>
                          <a:ea typeface="Arial" panose="020B0604020202020204"/>
                          <a:cs typeface="Arial" panose="020B0604020202020204"/>
                        </a:rPr>
                        <a:t>CMY</a:t>
                      </a:r>
                      <a:r>
                        <a:rPr sz="3900" spc="150">
                          <a:solidFill>
                            <a:srgbClr val="FFFFFF">
                              <a:alpha val="100000"/>
                            </a:srgbClr>
                          </a:solidFill>
                          <a:latin typeface="Arial" panose="020B0604020202020204"/>
                          <a:ea typeface="Arial" panose="020B0604020202020204"/>
                          <a:cs typeface="Arial" panose="020B0604020202020204"/>
                        </a:rPr>
                        <a:t>/</a:t>
                      </a:r>
                      <a:r>
                        <a:rPr sz="3900" spc="0">
                          <a:solidFill>
                            <a:srgbClr val="FFFFFF">
                              <a:alpha val="100000"/>
                            </a:srgbClr>
                          </a:solidFill>
                          <a:latin typeface="Arial" panose="020B0604020202020204"/>
                          <a:ea typeface="Arial" panose="020B0604020202020204"/>
                          <a:cs typeface="Arial" panose="020B0604020202020204"/>
                        </a:rPr>
                        <a:t>CMYK</a:t>
                      </a:r>
                      <a:r>
                        <a:rPr sz="3900" spc="150">
                          <a:solidFill>
                            <a:srgbClr val="FFFFFF">
                              <a:alpha val="100000"/>
                            </a:srgbClr>
                          </a:solidFill>
                          <a:latin typeface="黑体" panose="02010609060101010101" charset="-122"/>
                          <a:ea typeface="黑体" panose="02010609060101010101" charset="-122"/>
                          <a:cs typeface="黑体" panose="02010609060101010101" charset="-122"/>
                        </a:rPr>
                        <a:t>颜色空</a:t>
                      </a:r>
                      <a:r>
                        <a:rPr sz="3900" spc="12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671" name="textbox 671"/>
          <p:cNvSpPr/>
          <p:nvPr/>
        </p:nvSpPr>
        <p:spPr>
          <a:xfrm>
            <a:off x="563719" y="1439050"/>
            <a:ext cx="7810500" cy="1433194"/>
          </a:xfrm>
          <a:prstGeom prst="rect">
            <a:avLst/>
          </a:prstGeom>
        </p:spPr>
        <p:txBody>
          <a:bodyPr vert="horz" wrap="square" lIns="0" tIns="0" rIns="0" bIns="0"/>
          <a:lstStyle/>
          <a:p>
            <a:pPr marL="0" marR="0" lvl="0" indent="0" algn="l" defTabSz="914400" rtl="0" eaLnBrk="0" fontAlgn="auto" latinLnBrk="0" hangingPunct="1">
              <a:lnSpc>
                <a:spcPct val="77000"/>
              </a:lnSpc>
              <a:spcBef>
                <a:spcPts val="0"/>
              </a:spcBef>
              <a:spcAft>
                <a:spcPts val="0"/>
              </a:spcAft>
              <a:buClrTx/>
              <a:buSzTx/>
              <a:buFontTx/>
              <a:buNone/>
              <a:tabLst/>
              <a:defRPr/>
            </a:pPr>
            <a:endParaRPr kumimoji="0" lang="en-US" altLang="en-US" sz="1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5000"/>
              </a:lnSpc>
              <a:spcBef>
                <a:spcPts val="0"/>
              </a:spcBef>
              <a:spcAft>
                <a:spcPts val="0"/>
              </a:spcAft>
              <a:buClrTx/>
              <a:buSzTx/>
              <a:buFontTx/>
              <a:buNone/>
              <a:tabLst>
                <a:tab pos="140335" algn="l"/>
              </a:tabLst>
              <a:defRPr/>
            </a:pPr>
            <a:r>
              <a:rPr kumimoji="0" sz="2600" b="0" i="0" u="none" strike="noStrike" kern="1200" cap="none" spc="0" normalizeH="0" baseline="0" noProof="0" dirty="0">
                <a:ln>
                  <a:noFill/>
                </a:ln>
                <a:solidFill>
                  <a:srgbClr val="7D2E8F">
                    <a:alpha val="100000"/>
                  </a:srgbClr>
                </a:solidFill>
                <a:effectLst/>
                <a:uLnTx/>
                <a:uFillTx/>
                <a:latin typeface="Cambria Math" panose="02040503050406030204"/>
                <a:ea typeface="Cambria Math" panose="02040503050406030204"/>
                <a:cs typeface="Cambria Math" panose="02040503050406030204"/>
              </a:rPr>
              <a:t>	</a:t>
            </a:r>
            <a:r>
              <a:rPr kumimoji="0" sz="2600" b="0" i="0" u="none" strike="noStrike" kern="1200" cap="none" spc="40" normalizeH="0" baseline="0" noProof="0" dirty="0">
                <a:ln>
                  <a:noFill/>
                </a:ln>
                <a:solidFill>
                  <a:srgbClr val="7D2E8F">
                    <a:alpha val="100000"/>
                  </a:srgbClr>
                </a:solidFill>
                <a:effectLst/>
                <a:uLnTx/>
                <a:uFillTx/>
                <a:latin typeface="Cambria Math" panose="02040503050406030204"/>
                <a:ea typeface="Cambria Math" panose="02040503050406030204"/>
                <a:cs typeface="Cambria Math" panose="02040503050406030204"/>
              </a:rPr>
              <a:t>    </a:t>
            </a:r>
            <a:r>
              <a:rPr kumimoji="0" sz="2600" b="0" i="0" u="none" strike="noStrike" kern="1200" cap="none" spc="0" normalizeH="0" baseline="0" noProof="0" dirty="0" err="1">
                <a:ln w="9457" cap="flat" cmpd="sng">
                  <a:solidFill>
                    <a:srgbClr val="7D2E8F">
                      <a:alpha val="100000"/>
                    </a:srgbClr>
                  </a:solidFill>
                  <a:prstDash val="solid"/>
                  <a:miter lim="10"/>
                </a:ln>
                <a:solidFill>
                  <a:srgbClr val="7D2E8F">
                    <a:alpha val="100000"/>
                  </a:srgbClr>
                </a:solidFill>
                <a:effectLst/>
                <a:uLnTx/>
                <a:uFillTx/>
                <a:latin typeface="Cambria Math" panose="02040503050406030204"/>
                <a:ea typeface="Cambria Math" panose="02040503050406030204"/>
                <a:cs typeface="Cambria Math" panose="02040503050406030204"/>
              </a:rPr>
              <a:t>CMY</a:t>
            </a:r>
            <a:r>
              <a:rPr kumimoji="0" sz="2600" b="0" i="0" u="none" strike="noStrike" kern="1200" cap="none" spc="40" normalizeH="0" baseline="0" noProof="0" dirty="0" err="1">
                <a:ln w="9457" cap="flat" cmpd="sng">
                  <a:solidFill>
                    <a:srgbClr val="7D2E8F">
                      <a:alpha val="100000"/>
                    </a:srgbClr>
                  </a:solidFill>
                  <a:prstDash val="solid"/>
                  <a:miter lim="10"/>
                </a:ln>
                <a:solidFill>
                  <a:srgbClr val="7D2E8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颜色空间</a:t>
            </a:r>
            <a:r>
              <a:rPr kumimoji="0" sz="2600" b="0" i="0" u="none" strike="noStrike" kern="1200" cap="none" spc="40" normalizeH="0" baseline="0" noProof="0" dirty="0" err="1">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依从</a:t>
            </a:r>
            <a:r>
              <a:rPr kumimoji="0" sz="2600" b="0" i="0" u="none" strike="noStrike" kern="1200" cap="none" spc="40" normalizeH="0" baseline="0" noProof="0" dirty="0" err="1">
                <a:ln w="9457"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减法混色</a:t>
            </a:r>
            <a:r>
              <a:rPr kumimoji="0" sz="2600" b="0" i="0" u="none" strike="noStrike" kern="1200" cap="none" spc="40" normalizeH="0" baseline="0" noProof="0" dirty="0" err="1">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原理，以吸收不同比</a:t>
            </a:r>
            <a:r>
              <a:rPr kumimoji="0" sz="2600" b="0" i="0" u="none" strike="noStrike" kern="1200" cap="none" spc="10" normalizeH="0" baseline="0" noProof="0" dirty="0" err="1">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例</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482600" marR="0" lvl="0" indent="0" algn="l" defTabSz="914400" rtl="0" eaLnBrk="0" fontAlgn="auto" latinLnBrk="0" hangingPunct="1">
              <a:lnSpc>
                <a:spcPct val="95000"/>
              </a:lnSpc>
              <a:spcBef>
                <a:spcPts val="795"/>
              </a:spcBef>
              <a:spcAft>
                <a:spcPts val="0"/>
              </a:spcAft>
              <a:buClrTx/>
              <a:buSzTx/>
              <a:buFontTx/>
              <a:buNone/>
              <a:tabLst/>
              <a:defRPr/>
            </a:pPr>
            <a:r>
              <a:rPr kumimoji="0" sz="2600" b="0" i="0" u="none" strike="noStrike" kern="1200" cap="none" spc="-1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的三原色光而形成不同的颜</a:t>
            </a:r>
            <a:r>
              <a:rPr kumimoji="0" sz="2600" b="0" i="0" u="none" strike="noStrike" kern="1200" cap="none" spc="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色</a:t>
            </a:r>
            <a:r>
              <a:rPr kumimoji="0"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auto" latinLnBrk="0" hangingPunct="1">
              <a:lnSpc>
                <a:spcPct val="106000"/>
              </a:lnSpc>
              <a:spcBef>
                <a:spcPts val="0"/>
              </a:spcBef>
              <a:spcAft>
                <a:spcPts val="0"/>
              </a:spcAft>
              <a:buClrTx/>
              <a:buSzTx/>
              <a:buFontTx/>
              <a:buNone/>
              <a:tabLst/>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5000"/>
              </a:lnSpc>
              <a:spcBef>
                <a:spcPts val="5"/>
              </a:spcBef>
              <a:spcAft>
                <a:spcPts val="0"/>
              </a:spcAft>
              <a:buClrTx/>
              <a:buSzTx/>
              <a:buFontTx/>
              <a:buNone/>
              <a:tabLst>
                <a:tab pos="140335" algn="l"/>
              </a:tabLst>
              <a:defRPr/>
            </a:pPr>
            <a:r>
              <a:rPr kumimoji="0" sz="2600" b="0" i="0" u="none" strike="noStrike" kern="1200" cap="none" spc="0" normalizeH="0" baseline="0" noProof="0" dirty="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40" normalizeH="0" baseline="0" noProof="0" dirty="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1" i="0" u="none" strike="noStrike" kern="1200" cap="none" spc="0" normalizeH="0" baseline="0" noProof="0" dirty="0" err="1">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RGB</a:t>
            </a:r>
            <a:r>
              <a:rPr kumimoji="0" sz="2600" b="0" i="0" u="none" strike="noStrike" kern="1200" cap="none" spc="4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到</a:t>
            </a:r>
            <a:r>
              <a:rPr kumimoji="0" sz="2600" b="1" i="0" u="none" strike="noStrike" kern="1200" cap="none" spc="0" normalizeH="0" baseline="0" noProof="0" dirty="0" err="1">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CMY</a:t>
            </a:r>
            <a:r>
              <a:rPr kumimoji="0"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en-US" sz="2600" b="0" i="0" u="none" strike="noStrike" kern="1200" cap="none" spc="4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颜色空间的转换是求补色</a:t>
            </a:r>
            <a:r>
              <a:rPr kumimoji="0" lang="zh-CN" altLang="en-US" sz="2600" b="0" i="0" u="none" strike="noStrike" kern="1200" cap="none" spc="1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操</a:t>
            </a:r>
            <a:r>
              <a:rPr kumimoji="0" lang="zh-CN" altLang="en-US"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作</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p:txBody>
      </p:sp>
      <p:pic>
        <p:nvPicPr>
          <p:cNvPr id="672" name="picture 672"/>
          <p:cNvPicPr>
            <a:picLocks noChangeAspect="1"/>
          </p:cNvPicPr>
          <p:nvPr/>
        </p:nvPicPr>
        <p:blipFill>
          <a:blip r:embed="rId3"/>
          <a:stretch>
            <a:fillRect/>
          </a:stretch>
        </p:blipFill>
        <p:spPr>
          <a:xfrm rot="21600000">
            <a:off x="576419" y="2511719"/>
            <a:ext cx="127653" cy="254975"/>
          </a:xfrm>
          <a:prstGeom prst="rect">
            <a:avLst/>
          </a:prstGeom>
        </p:spPr>
      </p:pic>
      <p:pic>
        <p:nvPicPr>
          <p:cNvPr id="673" name="picture 673"/>
          <p:cNvPicPr>
            <a:picLocks noChangeAspect="1"/>
          </p:cNvPicPr>
          <p:nvPr/>
        </p:nvPicPr>
        <p:blipFill>
          <a:blip r:embed="rId4"/>
          <a:stretch>
            <a:fillRect/>
          </a:stretch>
        </p:blipFill>
        <p:spPr>
          <a:xfrm rot="21600000">
            <a:off x="576445" y="1480879"/>
            <a:ext cx="127770" cy="255210"/>
          </a:xfrm>
          <a:prstGeom prst="rect">
            <a:avLst/>
          </a:prstGeom>
        </p:spPr>
      </p:pic>
      <p:pic>
        <p:nvPicPr>
          <p:cNvPr id="674" name="picture 674"/>
          <p:cNvPicPr>
            <a:picLocks noChangeAspect="1"/>
          </p:cNvPicPr>
          <p:nvPr/>
        </p:nvPicPr>
        <p:blipFill>
          <a:blip r:embed="rId5"/>
          <a:stretch>
            <a:fillRect/>
          </a:stretch>
        </p:blipFill>
        <p:spPr>
          <a:xfrm rot="21600000">
            <a:off x="4873752" y="2793878"/>
            <a:ext cx="3575304" cy="1938527"/>
          </a:xfrm>
          <a:prstGeom prst="rect">
            <a:avLst/>
          </a:prstGeom>
        </p:spPr>
      </p:pic>
      <p:sp>
        <p:nvSpPr>
          <p:cNvPr id="675" name="textbox 675"/>
          <p:cNvSpPr/>
          <p:nvPr/>
        </p:nvSpPr>
        <p:spPr>
          <a:xfrm>
            <a:off x="576418" y="4866156"/>
            <a:ext cx="8255001" cy="955675"/>
          </a:xfrm>
          <a:prstGeom prst="rect">
            <a:avLst/>
          </a:prstGeom>
        </p:spPr>
        <p:txBody>
          <a:bodyPr vert="horz" wrap="square" lIns="0" tIns="0" rIns="0" bIns="0"/>
          <a:lstStyle/>
          <a:p>
            <a:pPr marL="0" marR="0" lvl="0" indent="0" algn="l" defTabSz="914400" rtl="0" eaLnBrk="0" fontAlgn="auto" latinLnBrk="0" hangingPunct="1">
              <a:lnSpc>
                <a:spcPct val="83000"/>
              </a:lnSpc>
              <a:spcBef>
                <a:spcPts val="0"/>
              </a:spcBef>
              <a:spcAft>
                <a:spcPts val="0"/>
              </a:spcAft>
              <a:buClrTx/>
              <a:buSzTx/>
              <a:buFontTx/>
              <a:buNone/>
              <a:tabLst/>
              <a:defRPr/>
            </a:pPr>
            <a:endParaRPr kumimoji="0" lang="en-US" altLang="en-US" sz="100" b="0" i="0" u="none" strike="noStrike" kern="1200" cap="none" spc="0" normalizeH="0" baseline="0" noProof="0">
              <a:ln>
                <a:noFill/>
              </a:ln>
              <a:solidFill>
                <a:srgbClr val="000000"/>
              </a:solidFill>
              <a:effectLst/>
              <a:uLnTx/>
              <a:uFillTx/>
              <a:latin typeface="+mn-lt"/>
              <a:ea typeface="+mn-ea"/>
              <a:cs typeface="+mn-cs"/>
            </a:endParaRPr>
          </a:p>
          <a:p>
            <a:pPr marL="461645" marR="0" lvl="0" indent="0" algn="l" defTabSz="914400" rtl="0" eaLnBrk="0" fontAlgn="auto" latinLnBrk="0" hangingPunct="1">
              <a:lnSpc>
                <a:spcPct val="95000"/>
              </a:lnSpc>
              <a:spcBef>
                <a:spcPts val="0"/>
              </a:spcBef>
              <a:spcAft>
                <a:spcPts val="0"/>
              </a:spcAft>
              <a:buClrTx/>
              <a:buSzTx/>
              <a:buFontTx/>
              <a:buNone/>
              <a:tabLst/>
              <a:defRPr/>
            </a:pP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式中，</a:t>
            </a:r>
            <a:r>
              <a:rPr kumimoji="0" sz="2600" b="1"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R</a:t>
            </a:r>
            <a:r>
              <a:rPr kumimoji="0" sz="2600" b="0"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sz="2600" b="1"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G</a:t>
            </a:r>
            <a:r>
              <a:rPr kumimoji="0" sz="2600" b="0"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sz="2600" b="1"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B</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和</a:t>
            </a:r>
            <a:r>
              <a:rPr kumimoji="0" sz="2600" b="1"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C</a:t>
            </a:r>
            <a:r>
              <a:rPr kumimoji="0" sz="2600" b="0"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sz="2600" b="1" i="0" u="none" strike="noStrike" kern="1200" cap="none" spc="-8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M</a:t>
            </a:r>
            <a:r>
              <a:rPr kumimoji="0" sz="2600" b="0"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sz="2600" b="1" i="0" u="none" strike="noStrike" kern="1200" cap="none" spc="0" normalizeH="0" baseline="0" noProof="0" err="1">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Y</a:t>
            </a:r>
            <a:r>
              <a:rPr kumimoji="0" sz="2600" b="0" i="0" u="none" strike="noStrike" kern="1200" cap="none" spc="-130" normalizeH="0" baseline="0" noProof="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归一化到区间</a:t>
            </a:r>
            <a:r>
              <a:rPr kumimoji="0" sz="2600" b="0" i="0" u="none" strike="noStrike" kern="1200" cap="none" spc="-130" normalizeH="0" baseline="0" noProof="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en-US" sz="2600" b="0" i="0" u="none" strike="noStrike" kern="1200" cap="none" spc="-130" normalizeH="0" baseline="0" noProof="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内。</a:t>
            </a:r>
            <a:endParaRPr kumimoji="0" lang="en-US" altLang="en-US" sz="26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14400" rtl="0" eaLnBrk="0" fontAlgn="auto" latinLnBrk="0" hangingPunct="1">
              <a:lnSpc>
                <a:spcPct val="105000"/>
              </a:lnSpc>
              <a:spcBef>
                <a:spcPts val="0"/>
              </a:spcBef>
              <a:spcAft>
                <a:spcPts val="0"/>
              </a:spcAft>
              <a:buClrTx/>
              <a:buSzTx/>
              <a:buFontTx/>
              <a:buNone/>
              <a:tabLst/>
              <a:defRPr/>
            </a:pPr>
            <a:endParaRPr kumimoji="0" lang="en-US" altLang="en-US" sz="11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14400" rtl="0" eaLnBrk="0" fontAlgn="auto" latinLnBrk="0" hangingPunct="1">
              <a:lnSpc>
                <a:spcPct val="7000"/>
              </a:lnSpc>
              <a:spcBef>
                <a:spcPts val="0"/>
              </a:spcBef>
              <a:spcAft>
                <a:spcPts val="0"/>
              </a:spcAft>
              <a:buClrTx/>
              <a:buSzTx/>
              <a:buFontTx/>
              <a:buNone/>
              <a:tabLst/>
              <a:defRPr/>
            </a:pPr>
            <a:endParaRPr kumimoji="0" lang="en-US" altLang="en-US" sz="100" b="0" i="0" u="none" strike="noStrike" kern="1200" cap="none" spc="0" normalizeH="0" baseline="0" noProof="0">
              <a:ln>
                <a:noFill/>
              </a:ln>
              <a:solidFill>
                <a:srgbClr val="000000"/>
              </a:solidFill>
              <a:effectLst/>
              <a:uLnTx/>
              <a:uFillTx/>
              <a:latin typeface="+mn-lt"/>
              <a:ea typeface="+mn-ea"/>
              <a:cs typeface="+mn-cs"/>
            </a:endParaRPr>
          </a:p>
          <a:p>
            <a:pPr marL="469900" marR="0" lvl="0" indent="-457200" algn="l" defTabSz="914400" rtl="0" eaLnBrk="0" fontAlgn="auto" latinLnBrk="0" hangingPunct="1">
              <a:lnSpc>
                <a:spcPct val="95000"/>
              </a:lnSpc>
              <a:spcBef>
                <a:spcPts val="0"/>
              </a:spcBef>
              <a:spcAft>
                <a:spcPts val="600"/>
              </a:spcAft>
              <a:buClrTx/>
              <a:buSzTx/>
              <a:buFont typeface="Arial" panose="020B0604020202020204" pitchFamily="34" charset="0"/>
              <a:buChar char="•"/>
              <a:tabLst>
                <a:tab pos="140335" algn="l"/>
              </a:tabLst>
              <a:defRPr/>
            </a:pPr>
            <a:r>
              <a:rPr kumimoji="0" sz="2600" b="0" i="0" u="none" strike="noStrike" kern="1200" cap="none" spc="60" normalizeH="0" baseline="0" noProof="0" err="1">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青色和红色、品红和绿色、黄色和蓝色为</a:t>
            </a:r>
            <a:r>
              <a:rPr kumimoji="0" sz="2600" b="0" i="0" u="none" strike="noStrike" kern="1200" cap="none" spc="60" normalizeH="0" baseline="0" noProof="0" err="1">
                <a:ln w="9457"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互补色</a:t>
            </a:r>
            <a:r>
              <a:rPr kumimoji="0" sz="2600" b="0" i="0" u="none" strike="noStrike" kern="1200" cap="none" spc="40" normalizeH="0" baseline="0" noProof="0">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lang="en-US" sz="2600" b="0" i="0" u="none" strike="noStrike" kern="1200" cap="none" spc="40" normalizeH="0" baseline="0" noProof="0">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endParaRPr>
          </a:p>
          <a:p>
            <a:pPr marL="12700" marR="0" lvl="0" indent="0" algn="l" defTabSz="914400" rtl="0" eaLnBrk="0" fontAlgn="auto" latinLnBrk="0" hangingPunct="1">
              <a:lnSpc>
                <a:spcPct val="95000"/>
              </a:lnSpc>
              <a:spcBef>
                <a:spcPts val="0"/>
              </a:spcBef>
              <a:spcAft>
                <a:spcPts val="0"/>
              </a:spcAft>
              <a:buClrTx/>
              <a:buSzTx/>
              <a:buFontTx/>
              <a:buNone/>
              <a:tabLst>
                <a:tab pos="140335" algn="l"/>
              </a:tabLst>
              <a:defRPr/>
            </a:pPr>
            <a:endParaRPr kumimoji="0" lang="en-US" altLang="en-US" sz="2600" b="0" i="0" u="none" strike="noStrike" kern="1200" cap="none" spc="0" normalizeH="0" baseline="0" noProof="0">
              <a:ln>
                <a:noFill/>
              </a:ln>
              <a:solidFill>
                <a:srgbClr val="000000"/>
              </a:solidFill>
              <a:effectLst/>
              <a:uLnTx/>
              <a:uFillTx/>
              <a:latin typeface="+mn-lt"/>
              <a:ea typeface="+mn-ea"/>
              <a:cs typeface="+mn-cs"/>
            </a:endParaRPr>
          </a:p>
        </p:txBody>
      </p:sp>
      <p:pic>
        <p:nvPicPr>
          <p:cNvPr id="677" name="picture 677"/>
          <p:cNvPicPr>
            <a:picLocks noChangeAspect="1"/>
          </p:cNvPicPr>
          <p:nvPr/>
        </p:nvPicPr>
        <p:blipFill>
          <a:blip r:embed="rId6"/>
          <a:stretch>
            <a:fillRect/>
          </a:stretch>
        </p:blipFill>
        <p:spPr>
          <a:xfrm rot="21600000">
            <a:off x="7149207" y="4938194"/>
            <a:ext cx="536630" cy="330005"/>
          </a:xfrm>
          <a:prstGeom prst="rect">
            <a:avLst/>
          </a:prstGeom>
        </p:spPr>
      </p:pic>
      <p:pic>
        <p:nvPicPr>
          <p:cNvPr id="678" name="picture 678"/>
          <p:cNvPicPr>
            <a:picLocks noChangeAspect="1"/>
          </p:cNvPicPr>
          <p:nvPr/>
        </p:nvPicPr>
        <p:blipFill>
          <a:blip r:embed="rId7"/>
          <a:stretch>
            <a:fillRect/>
          </a:stretch>
        </p:blipFill>
        <p:spPr>
          <a:xfrm rot="21600000">
            <a:off x="1083173" y="3162794"/>
            <a:ext cx="3488509" cy="1200696"/>
          </a:xfrm>
          <a:prstGeom prst="rect">
            <a:avLst/>
          </a:prstGeom>
        </p:spPr>
      </p:pic>
      <p:pic>
        <p:nvPicPr>
          <p:cNvPr id="679" name="picture 679"/>
          <p:cNvPicPr>
            <a:picLocks noChangeAspect="1"/>
          </p:cNvPicPr>
          <p:nvPr/>
        </p:nvPicPr>
        <p:blipFill>
          <a:blip r:embed="rId8"/>
          <a:stretch>
            <a:fillRect/>
          </a:stretch>
        </p:blipFill>
        <p:spPr>
          <a:xfrm rot="21600000">
            <a:off x="8449056" y="6332218"/>
            <a:ext cx="694943" cy="507490"/>
          </a:xfrm>
          <a:prstGeom prst="rect">
            <a:avLst/>
          </a:prstGeom>
        </p:spPr>
      </p:pic>
      <p:grpSp>
        <p:nvGrpSpPr>
          <p:cNvPr id="40" name="group 40"/>
          <p:cNvGrpSpPr/>
          <p:nvPr/>
        </p:nvGrpSpPr>
        <p:grpSpPr>
          <a:xfrm rot="21600000">
            <a:off x="7844028" y="6396228"/>
            <a:ext cx="237743" cy="237744"/>
            <a:chOff x="0" y="0"/>
            <a:chExt cx="237743" cy="237744"/>
          </a:xfrm>
        </p:grpSpPr>
        <p:sp>
          <p:nvSpPr>
            <p:cNvPr id="680" name="path"/>
            <p:cNvSpPr/>
            <p:nvPr/>
          </p:nvSpPr>
          <p:spPr>
            <a:xfrm>
              <a:off x="4571" y="4572"/>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00FFFF">
                <a:alpha val="100000"/>
              </a:srgbClr>
            </a:solidFill>
            <a:ln cap="flat">
              <a:noFill/>
              <a:prstDash val="solid"/>
              <a:miter lim="0"/>
            </a:ln>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endParaRPr>
            </a:p>
          </p:txBody>
        </p:sp>
        <p:sp>
          <p:nvSpPr>
            <p:cNvPr id="681" name="path"/>
            <p:cNvSpPr/>
            <p:nvPr/>
          </p:nvSpPr>
          <p:spPr>
            <a:xfrm>
              <a:off x="0" y="0"/>
              <a:ext cx="237743" cy="237744"/>
            </a:xfrm>
            <a:custGeom>
              <a:avLst/>
              <a:gdLst/>
              <a:ahLst/>
              <a:cxnLst/>
              <a:rect l="0" t="0" r="0" b="0"/>
              <a:pathLst>
                <a:path w="374" h="374">
                  <a:moveTo>
                    <a:pt x="7" y="187"/>
                  </a:moveTo>
                  <a:cubicBezTo>
                    <a:pt x="7" y="87"/>
                    <a:pt x="87" y="7"/>
                    <a:pt x="187" y="7"/>
                  </a:cubicBezTo>
                  <a:cubicBezTo>
                    <a:pt x="286" y="7"/>
                    <a:pt x="367" y="87"/>
                    <a:pt x="367" y="187"/>
                  </a:cubicBezTo>
                  <a:cubicBezTo>
                    <a:pt x="367" y="286"/>
                    <a:pt x="286" y="367"/>
                    <a:pt x="187" y="367"/>
                  </a:cubicBezTo>
                  <a:cubicBezTo>
                    <a:pt x="87" y="367"/>
                    <a:pt x="7" y="286"/>
                    <a:pt x="7" y="187"/>
                  </a:cubicBezTo>
                </a:path>
              </a:pathLst>
            </a:custGeom>
            <a:noFill/>
            <a:ln w="9143" cap="flat">
              <a:solidFill>
                <a:srgbClr val="00FFFF">
                  <a:alpha val="100000"/>
                </a:srgbClr>
              </a:solidFill>
              <a:prstDash val="solid"/>
              <a:round/>
            </a:ln>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endParaRPr>
            </a:p>
          </p:txBody>
        </p:sp>
      </p:grpSp>
      <p:grpSp>
        <p:nvGrpSpPr>
          <p:cNvPr id="42" name="group 42"/>
          <p:cNvGrpSpPr/>
          <p:nvPr/>
        </p:nvGrpSpPr>
        <p:grpSpPr>
          <a:xfrm rot="21600000">
            <a:off x="8148828" y="6396228"/>
            <a:ext cx="237743" cy="237744"/>
            <a:chOff x="0" y="0"/>
            <a:chExt cx="237743" cy="237744"/>
          </a:xfrm>
        </p:grpSpPr>
        <p:sp>
          <p:nvSpPr>
            <p:cNvPr id="682" name="path"/>
            <p:cNvSpPr/>
            <p:nvPr/>
          </p:nvSpPr>
          <p:spPr>
            <a:xfrm>
              <a:off x="4571" y="4572"/>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FF00FF">
                <a:alpha val="100000"/>
              </a:srgbClr>
            </a:solidFill>
            <a:ln cap="flat">
              <a:noFill/>
              <a:prstDash val="solid"/>
              <a:miter lim="0"/>
            </a:ln>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endParaRPr>
            </a:p>
          </p:txBody>
        </p:sp>
        <p:sp>
          <p:nvSpPr>
            <p:cNvPr id="683" name="path"/>
            <p:cNvSpPr/>
            <p:nvPr/>
          </p:nvSpPr>
          <p:spPr>
            <a:xfrm>
              <a:off x="0" y="0"/>
              <a:ext cx="237743" cy="237744"/>
            </a:xfrm>
            <a:custGeom>
              <a:avLst/>
              <a:gdLst/>
              <a:ahLst/>
              <a:cxnLst/>
              <a:rect l="0" t="0" r="0" b="0"/>
              <a:pathLst>
                <a:path w="374" h="374">
                  <a:moveTo>
                    <a:pt x="7" y="187"/>
                  </a:moveTo>
                  <a:cubicBezTo>
                    <a:pt x="7" y="87"/>
                    <a:pt x="87" y="7"/>
                    <a:pt x="187" y="7"/>
                  </a:cubicBezTo>
                  <a:cubicBezTo>
                    <a:pt x="286" y="7"/>
                    <a:pt x="367" y="87"/>
                    <a:pt x="367" y="187"/>
                  </a:cubicBezTo>
                  <a:cubicBezTo>
                    <a:pt x="367" y="286"/>
                    <a:pt x="286" y="367"/>
                    <a:pt x="187" y="367"/>
                  </a:cubicBezTo>
                  <a:cubicBezTo>
                    <a:pt x="87" y="367"/>
                    <a:pt x="7" y="286"/>
                    <a:pt x="7" y="187"/>
                  </a:cubicBezTo>
                </a:path>
              </a:pathLst>
            </a:custGeom>
            <a:noFill/>
            <a:ln w="9143" cap="flat">
              <a:solidFill>
                <a:srgbClr val="FF00FF">
                  <a:alpha val="100000"/>
                </a:srgbClr>
              </a:solidFill>
              <a:prstDash val="solid"/>
              <a:round/>
            </a:ln>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endParaRPr>
            </a:p>
          </p:txBody>
        </p:sp>
      </p:grpSp>
      <p:sp>
        <p:nvSpPr>
          <p:cNvPr id="2" name="对话气泡: 椭圆形 1">
            <a:extLst>
              <a:ext uri="{FF2B5EF4-FFF2-40B4-BE49-F238E27FC236}">
                <a16:creationId xmlns:a16="http://schemas.microsoft.com/office/drawing/2014/main" id="{8E9937F3-55AE-F921-4F53-C8390DB9CE19}"/>
              </a:ext>
            </a:extLst>
          </p:cNvPr>
          <p:cNvSpPr/>
          <p:nvPr/>
        </p:nvSpPr>
        <p:spPr>
          <a:xfrm>
            <a:off x="7342225" y="1849580"/>
            <a:ext cx="1780953" cy="903374"/>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RGB</a:t>
            </a:r>
            <a:r>
              <a:rPr lang="zh-CN" altLang="en-US"/>
              <a:t>与</a:t>
            </a:r>
            <a:r>
              <a:rPr lang="en-US" altLang="zh-CN"/>
              <a:t>CMY</a:t>
            </a:r>
            <a:r>
              <a:rPr lang="zh-CN" altLang="en-US"/>
              <a:t>换算</a:t>
            </a:r>
          </a:p>
        </p:txBody>
      </p:sp>
      <p:sp>
        <p:nvSpPr>
          <p:cNvPr id="4" name="矩形 3">
            <a:extLst>
              <a:ext uri="{FF2B5EF4-FFF2-40B4-BE49-F238E27FC236}">
                <a16:creationId xmlns:a16="http://schemas.microsoft.com/office/drawing/2014/main" id="{2EBA6001-0093-AB9B-40A1-0E1A4A51A992}"/>
              </a:ext>
            </a:extLst>
          </p:cNvPr>
          <p:cNvSpPr/>
          <p:nvPr/>
        </p:nvSpPr>
        <p:spPr>
          <a:xfrm>
            <a:off x="797442" y="6053761"/>
            <a:ext cx="5938284" cy="6072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a:t>0-255</a:t>
            </a:r>
            <a:r>
              <a:rPr lang="zh-CN" altLang="en-US"/>
              <a:t>灰度级，</a:t>
            </a:r>
            <a:r>
              <a:rPr lang="en-US" altLang="zh-CN"/>
              <a:t>RGB</a:t>
            </a:r>
            <a:r>
              <a:rPr lang="zh-CN" altLang="en-US"/>
              <a:t>与</a:t>
            </a:r>
            <a:r>
              <a:rPr lang="en-US" altLang="zh-CN"/>
              <a:t>CMY</a:t>
            </a:r>
            <a:r>
              <a:rPr lang="zh-CN" altLang="en-US"/>
              <a:t>换算时，上面公式</a:t>
            </a:r>
            <a:r>
              <a:rPr lang="en-US" altLang="zh-CN"/>
              <a:t>1</a:t>
            </a:r>
            <a:r>
              <a:rPr lang="zh-CN" altLang="en-US"/>
              <a:t>换成</a:t>
            </a:r>
            <a:r>
              <a:rPr lang="en-US" altLang="zh-CN"/>
              <a:t>255</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163" t="25850" r="24800" b="19550"/>
          <a:stretch/>
        </p:blipFill>
        <p:spPr>
          <a:xfrm>
            <a:off x="5945509" y="1210536"/>
            <a:ext cx="3202467" cy="27300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7163" t="18500" r="25588" b="13250"/>
          <a:stretch/>
        </p:blipFill>
        <p:spPr>
          <a:xfrm>
            <a:off x="5971775" y="3444822"/>
            <a:ext cx="3149934" cy="3412500"/>
          </a:xfrm>
          <a:prstGeom prst="rect">
            <a:avLst/>
          </a:prstGeom>
        </p:spPr>
      </p:pic>
      <p:sp>
        <p:nvSpPr>
          <p:cNvPr id="5" name="标题 4"/>
          <p:cNvSpPr>
            <a:spLocks noGrp="1"/>
          </p:cNvSpPr>
          <p:nvPr>
            <p:ph type="title"/>
          </p:nvPr>
        </p:nvSpPr>
        <p:spPr/>
        <p:txBody>
          <a:bodyPr/>
          <a:lstStyle/>
          <a:p>
            <a:r>
              <a:rPr lang="en-GB" altLang="zh-CN">
                <a:solidFill>
                  <a:srgbClr val="FFFFFF"/>
                </a:solidFill>
                <a:latin typeface="Arial"/>
                <a:ea typeface="宋体" panose="02010600030101010101" pitchFamily="2" charset="-122"/>
              </a:rPr>
              <a:t>HSV</a:t>
            </a:r>
            <a:r>
              <a:rPr lang="en-US" altLang="zh-CN">
                <a:solidFill>
                  <a:srgbClr val="FFFFFF"/>
                </a:solidFill>
                <a:latin typeface="Arial"/>
                <a:ea typeface="+mj-ea"/>
                <a:cs typeface="Times New Roman" pitchFamily="18" charset="0"/>
              </a:rPr>
              <a:t>/HSI</a:t>
            </a:r>
            <a:r>
              <a:rPr lang="zh-CN" altLang="en-US">
                <a:cs typeface="Times New Roman" pitchFamily="18" charset="0"/>
              </a:rPr>
              <a:t>颜色空间</a:t>
            </a:r>
            <a:endParaRPr lang="zh-CN" altLang="en-US"/>
          </a:p>
        </p:txBody>
      </p:sp>
      <p:sp>
        <p:nvSpPr>
          <p:cNvPr id="7" name="内容占位符 6"/>
          <p:cNvSpPr>
            <a:spLocks noGrp="1"/>
          </p:cNvSpPr>
          <p:nvPr>
            <p:ph idx="1"/>
          </p:nvPr>
        </p:nvSpPr>
        <p:spPr>
          <a:xfrm>
            <a:off x="467544" y="1340768"/>
            <a:ext cx="5688632" cy="5313060"/>
          </a:xfrm>
        </p:spPr>
        <p:txBody>
          <a:bodyPr/>
          <a:lstStyle/>
          <a:p>
            <a:pPr>
              <a:lnSpc>
                <a:spcPct val="120000"/>
              </a:lnSpc>
            </a:pPr>
            <a:r>
              <a:rPr lang="zh-CN" altLang="en-US" sz="2600" b="1" dirty="0">
                <a:solidFill>
                  <a:srgbClr val="0000FF"/>
                </a:solidFill>
                <a:latin typeface="Times New Roman" pitchFamily="18" charset="0"/>
                <a:cs typeface="Times New Roman" pitchFamily="18" charset="0"/>
              </a:rPr>
              <a:t>面向人类视觉的颜色空间</a:t>
            </a:r>
            <a:r>
              <a:rPr lang="zh-CN" altLang="en-US" sz="2600" b="1" dirty="0">
                <a:latin typeface="Times New Roman" pitchFamily="18" charset="0"/>
                <a:cs typeface="Times New Roman" pitchFamily="18" charset="0"/>
              </a:rPr>
              <a:t>从人类视觉系统出发，用色调</a:t>
            </a:r>
            <a:r>
              <a:rPr lang="en-US" altLang="zh-CN" sz="2600" b="1" dirty="0">
                <a:latin typeface="Times New Roman" pitchFamily="18" charset="0"/>
                <a:cs typeface="Times New Roman" pitchFamily="18" charset="0"/>
              </a:rPr>
              <a:t>H</a:t>
            </a:r>
            <a:r>
              <a:rPr lang="zh-CN" altLang="en-US" sz="2600" b="1" dirty="0">
                <a:latin typeface="Times New Roman" pitchFamily="18" charset="0"/>
                <a:cs typeface="Times New Roman" pitchFamily="18" charset="0"/>
              </a:rPr>
              <a:t>、饱和度</a:t>
            </a:r>
            <a:r>
              <a:rPr lang="en-US" altLang="zh-CN" sz="2600" b="1" dirty="0">
                <a:latin typeface="Times New Roman" pitchFamily="18" charset="0"/>
                <a:cs typeface="Times New Roman" pitchFamily="18" charset="0"/>
              </a:rPr>
              <a:t>S</a:t>
            </a:r>
            <a:r>
              <a:rPr lang="zh-CN" altLang="en-US" sz="2600" b="1" dirty="0">
                <a:latin typeface="Times New Roman" pitchFamily="18" charset="0"/>
                <a:cs typeface="Times New Roman" pitchFamily="18" charset="0"/>
              </a:rPr>
              <a:t>、亮度</a:t>
            </a:r>
            <a:r>
              <a:rPr lang="en-US" altLang="zh-CN" sz="2600" b="1" dirty="0">
                <a:latin typeface="Times New Roman" pitchFamily="18" charset="0"/>
                <a:cs typeface="Times New Roman" pitchFamily="18" charset="0"/>
              </a:rPr>
              <a:t>I/V/B</a:t>
            </a:r>
            <a:r>
              <a:rPr lang="zh-CN" altLang="en-US" sz="2600" b="1" dirty="0">
                <a:latin typeface="Times New Roman" pitchFamily="18" charset="0"/>
                <a:cs typeface="Times New Roman" pitchFamily="18" charset="0"/>
              </a:rPr>
              <a:t>来描述色彩。</a:t>
            </a:r>
            <a:endParaRPr lang="en-US" altLang="zh-CN" sz="2600" b="1" dirty="0">
              <a:latin typeface="Times New Roman" pitchFamily="18" charset="0"/>
              <a:cs typeface="Times New Roman" pitchFamily="18" charset="0"/>
            </a:endParaRPr>
          </a:p>
          <a:p>
            <a:pPr lvl="1"/>
            <a:r>
              <a:rPr lang="zh-CN" altLang="en-US" sz="2600" b="1" dirty="0">
                <a:solidFill>
                  <a:srgbClr val="7D2E8F"/>
                </a:solidFill>
                <a:latin typeface="+mn-ea"/>
                <a:cs typeface="Times New Roman" pitchFamily="18" charset="0"/>
              </a:rPr>
              <a:t>色调</a:t>
            </a:r>
            <a:r>
              <a:rPr lang="en-US" altLang="zh-CN" sz="2600" dirty="0">
                <a:solidFill>
                  <a:srgbClr val="7D2E8F"/>
                </a:solidFill>
                <a:latin typeface="+mn-ea"/>
                <a:cs typeface="Times New Roman" pitchFamily="18" charset="0"/>
              </a:rPr>
              <a:t>H</a:t>
            </a:r>
            <a:r>
              <a:rPr lang="zh-CN" altLang="en-US" sz="2600" b="1" dirty="0">
                <a:latin typeface="+mn-ea"/>
                <a:cs typeface="Times New Roman" pitchFamily="18" charset="0"/>
              </a:rPr>
              <a:t>：描述纯色的属性；</a:t>
            </a:r>
            <a:endParaRPr lang="en-US" altLang="zh-CN" sz="2600" b="1" dirty="0">
              <a:latin typeface="+mn-ea"/>
              <a:cs typeface="Times New Roman" pitchFamily="18" charset="0"/>
            </a:endParaRPr>
          </a:p>
          <a:p>
            <a:pPr lvl="1"/>
            <a:r>
              <a:rPr lang="zh-CN" altLang="en-US" sz="2600" b="1" dirty="0">
                <a:solidFill>
                  <a:srgbClr val="7D2E8F"/>
                </a:solidFill>
                <a:latin typeface="+mn-ea"/>
                <a:cs typeface="Times New Roman" pitchFamily="18" charset="0"/>
              </a:rPr>
              <a:t>饱和度</a:t>
            </a:r>
            <a:r>
              <a:rPr lang="en-US" altLang="zh-CN" sz="2600" dirty="0">
                <a:solidFill>
                  <a:srgbClr val="7D2E8F"/>
                </a:solidFill>
                <a:latin typeface="+mn-ea"/>
                <a:cs typeface="Times New Roman" pitchFamily="18" charset="0"/>
              </a:rPr>
              <a:t>S</a:t>
            </a:r>
            <a:r>
              <a:rPr lang="zh-CN" altLang="en-US" sz="2600" b="1" dirty="0">
                <a:latin typeface="+mn-ea"/>
                <a:cs typeface="Times New Roman" pitchFamily="18" charset="0"/>
              </a:rPr>
              <a:t>：色彩的纯度；</a:t>
            </a:r>
            <a:endParaRPr lang="en-US" altLang="zh-CN" sz="2600" b="1" dirty="0">
              <a:latin typeface="+mn-ea"/>
              <a:cs typeface="Times New Roman" pitchFamily="18" charset="0"/>
            </a:endParaRPr>
          </a:p>
          <a:p>
            <a:pPr lvl="1"/>
            <a:r>
              <a:rPr lang="zh-CN" altLang="en-US" sz="2600" b="1" dirty="0">
                <a:solidFill>
                  <a:srgbClr val="7D2E8F"/>
                </a:solidFill>
                <a:latin typeface="+mn-ea"/>
                <a:cs typeface="Times New Roman" pitchFamily="18" charset="0"/>
              </a:rPr>
              <a:t>亮度</a:t>
            </a:r>
            <a:r>
              <a:rPr lang="en-US" altLang="zh-CN" sz="2600" dirty="0">
                <a:solidFill>
                  <a:srgbClr val="7D2E8F"/>
                </a:solidFill>
                <a:latin typeface="+mn-ea"/>
                <a:cs typeface="Times New Roman" pitchFamily="18" charset="0"/>
              </a:rPr>
              <a:t>V/I/B/L</a:t>
            </a:r>
            <a:r>
              <a:rPr lang="zh-CN" altLang="en-US" sz="2600" b="1" dirty="0">
                <a:latin typeface="+mn-ea"/>
                <a:cs typeface="Times New Roman" pitchFamily="18" charset="0"/>
              </a:rPr>
              <a:t>：颜色明亮程度的量度。</a:t>
            </a:r>
            <a:endParaRPr lang="en-US" altLang="zh-CN" sz="2600" b="1" dirty="0">
              <a:latin typeface="+mn-ea"/>
              <a:cs typeface="Times New Roman" pitchFamily="18" charset="0"/>
            </a:endParaRPr>
          </a:p>
          <a:p>
            <a:pPr lvl="1">
              <a:lnSpc>
                <a:spcPct val="120000"/>
              </a:lnSpc>
            </a:pPr>
            <a:r>
              <a:rPr lang="zh-CN" altLang="en-US" sz="2600" b="1" dirty="0">
                <a:solidFill>
                  <a:srgbClr val="0000FF"/>
                </a:solidFill>
                <a:latin typeface="+mn-ea"/>
                <a:cs typeface="Times New Roman" pitchFamily="18" charset="0"/>
              </a:rPr>
              <a:t>色调</a:t>
            </a:r>
            <a:r>
              <a:rPr lang="zh-CN" altLang="en-US" sz="2600" b="1" dirty="0">
                <a:latin typeface="+mn-ea"/>
                <a:cs typeface="Times New Roman" pitchFamily="18" charset="0"/>
              </a:rPr>
              <a:t>和</a:t>
            </a:r>
            <a:r>
              <a:rPr lang="zh-CN" altLang="en-US" sz="2600" b="1" dirty="0">
                <a:solidFill>
                  <a:srgbClr val="0000FF"/>
                </a:solidFill>
                <a:latin typeface="+mn-ea"/>
                <a:cs typeface="Times New Roman" pitchFamily="18" charset="0"/>
              </a:rPr>
              <a:t>饱和度</a:t>
            </a:r>
            <a:r>
              <a:rPr lang="zh-CN" altLang="en-US" sz="2600" b="1" dirty="0">
                <a:latin typeface="+mn-ea"/>
                <a:cs typeface="Times New Roman" pitchFamily="18" charset="0"/>
              </a:rPr>
              <a:t>统称为</a:t>
            </a:r>
            <a:r>
              <a:rPr lang="zh-CN" altLang="en-US" sz="2600" b="1" dirty="0">
                <a:solidFill>
                  <a:srgbClr val="7D2E8F"/>
                </a:solidFill>
                <a:latin typeface="+mn-ea"/>
                <a:cs typeface="Times New Roman" pitchFamily="18" charset="0"/>
              </a:rPr>
              <a:t>色度</a:t>
            </a:r>
            <a:r>
              <a:rPr lang="zh-CN" altLang="en-US" sz="2600" b="1" dirty="0">
                <a:latin typeface="+mn-ea"/>
                <a:cs typeface="Times New Roman" pitchFamily="18" charset="0"/>
              </a:rPr>
              <a:t>，表示颜色的类别与纯度</a:t>
            </a:r>
            <a:r>
              <a:rPr lang="zh-CN" altLang="en-US" sz="2600" dirty="0">
                <a:latin typeface="+mn-ea"/>
                <a:cs typeface="Times New Roman" pitchFamily="18" charset="0"/>
              </a:rPr>
              <a:t>。</a:t>
            </a:r>
            <a:endParaRPr lang="en-US" altLang="zh-CN" sz="2600" b="1" dirty="0">
              <a:latin typeface="+mn-ea"/>
              <a:cs typeface="Times New Roman" pitchFamily="18" charset="0"/>
            </a:endParaRPr>
          </a:p>
          <a:p>
            <a:pPr lvl="1">
              <a:lnSpc>
                <a:spcPct val="120000"/>
              </a:lnSpc>
            </a:pPr>
            <a:endParaRPr lang="zh-CN" altLang="en-US" sz="2600" b="1" dirty="0">
              <a:latin typeface="Times New Roman" pitchFamily="18" charset="0"/>
              <a:cs typeface="Times New Roman" pitchFamily="18" charset="0"/>
            </a:endParaRPr>
          </a:p>
        </p:txBody>
      </p:sp>
      <p:grpSp>
        <p:nvGrpSpPr>
          <p:cNvPr id="9" name="组合 8">
            <a:extLst>
              <a:ext uri="{FF2B5EF4-FFF2-40B4-BE49-F238E27FC236}">
                <a16:creationId xmlns:a16="http://schemas.microsoft.com/office/drawing/2014/main" id="{4C57C7CF-67CF-58D0-5AD6-4A11F7DC8E6E}"/>
              </a:ext>
            </a:extLst>
          </p:cNvPr>
          <p:cNvGrpSpPr/>
          <p:nvPr/>
        </p:nvGrpSpPr>
        <p:grpSpPr>
          <a:xfrm>
            <a:off x="6829223" y="2790991"/>
            <a:ext cx="2233837" cy="1244373"/>
            <a:chOff x="257750" y="4136278"/>
            <a:chExt cx="2233837" cy="1244373"/>
          </a:xfrm>
        </p:grpSpPr>
        <p:sp>
          <p:nvSpPr>
            <p:cNvPr id="4" name="对话气泡: 圆角矩形 3">
              <a:extLst>
                <a:ext uri="{FF2B5EF4-FFF2-40B4-BE49-F238E27FC236}">
                  <a16:creationId xmlns:a16="http://schemas.microsoft.com/office/drawing/2014/main" id="{CA70306D-602F-B8D4-66CB-51D4D09EE2CF}"/>
                </a:ext>
              </a:extLst>
            </p:cNvPr>
            <p:cNvSpPr/>
            <p:nvPr/>
          </p:nvSpPr>
          <p:spPr bwMode="auto">
            <a:xfrm>
              <a:off x="257750" y="4136278"/>
              <a:ext cx="2233837" cy="1244373"/>
            </a:xfrm>
            <a:prstGeom prst="wedgeRoundRectCallout">
              <a:avLst>
                <a:gd name="adj1" fmla="val -30998"/>
                <a:gd name="adj2" fmla="val 74829"/>
                <a:gd name="adj3" fmla="val 16667"/>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 name="文本框 7">
              <a:extLst>
                <a:ext uri="{FF2B5EF4-FFF2-40B4-BE49-F238E27FC236}">
                  <a16:creationId xmlns:a16="http://schemas.microsoft.com/office/drawing/2014/main" id="{B8F51B2D-786B-3565-D57D-B51104B28CD5}"/>
                </a:ext>
              </a:extLst>
            </p:cNvPr>
            <p:cNvSpPr txBox="1"/>
            <p:nvPr/>
          </p:nvSpPr>
          <p:spPr>
            <a:xfrm>
              <a:off x="343668" y="4180322"/>
              <a:ext cx="209268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mn-ea"/>
                  <a:cs typeface="+mn-cs"/>
                </a:rPr>
                <a:t>RGB/CMK</a:t>
              </a: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是面向设备的，无法按照</a:t>
              </a:r>
              <a:r>
                <a:rPr kumimoji="0" lang="zh-CN" altLang="en-US" sz="1800" b="0" i="0" u="none" strike="noStrike" kern="1200" cap="none" spc="0" normalizeH="0" baseline="0" noProof="0" dirty="0">
                  <a:ln>
                    <a:noFill/>
                  </a:ln>
                  <a:solidFill>
                    <a:srgbClr val="FF0000"/>
                  </a:solidFill>
                  <a:effectLst/>
                  <a:uLnTx/>
                  <a:uFillTx/>
                  <a:latin typeface="Arial"/>
                  <a:ea typeface="+mn-ea"/>
                  <a:cs typeface="+mn-cs"/>
                </a:rPr>
                <a:t>人类视觉系统描述颜色。</a:t>
              </a:r>
            </a:p>
          </p:txBody>
        </p:sp>
      </p:grpSp>
    </p:spTree>
    <p:extLst>
      <p:ext uri="{BB962C8B-B14F-4D97-AF65-F5344CB8AC3E}">
        <p14:creationId xmlns:p14="http://schemas.microsoft.com/office/powerpoint/2010/main" val="86712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书稿\数字图像处理书稿\VISIO\彩色图像处理\六边形色度盘.emf"/>
          <p:cNvPicPr>
            <a:picLocks noChangeAspect="1"/>
          </p:cNvPicPr>
          <p:nvPr/>
        </p:nvPicPr>
        <p:blipFill rotWithShape="1">
          <a:blip r:embed="rId3">
            <a:extLst>
              <a:ext uri="{28A0092B-C50C-407E-A947-70E740481C1C}">
                <a14:useLocalDpi xmlns:a14="http://schemas.microsoft.com/office/drawing/2010/main" val="0"/>
              </a:ext>
            </a:extLst>
          </a:blip>
          <a:srcRect l="12598" t="6758" r="12598"/>
          <a:stretch/>
        </p:blipFill>
        <p:spPr bwMode="auto">
          <a:xfrm>
            <a:off x="7054391" y="1269000"/>
            <a:ext cx="2316550" cy="2160000"/>
          </a:xfrm>
          <a:prstGeom prst="rect">
            <a:avLst/>
          </a:prstGeom>
          <a:noFill/>
          <a:ln>
            <a:noFill/>
          </a:ln>
          <a:extLst>
            <a:ext uri="{53640926-AAD7-44D8-BBD7-CCE9431645EC}">
              <a14:shadowObscured xmlns:a14="http://schemas.microsoft.com/office/drawing/2010/main"/>
            </a:ext>
          </a:extLst>
        </p:spPr>
      </p:pic>
      <p:sp>
        <p:nvSpPr>
          <p:cNvPr id="14" name="内容占位符 2"/>
          <p:cNvSpPr txBox="1">
            <a:spLocks/>
          </p:cNvSpPr>
          <p:nvPr/>
        </p:nvSpPr>
        <p:spPr>
          <a:xfrm>
            <a:off x="675694" y="6183326"/>
            <a:ext cx="7929618" cy="523860"/>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色调</a:t>
            </a:r>
            <a:r>
              <a:rPr kumimoji="0" 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H</a:t>
            </a: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对彩色图像的影响</a:t>
            </a:r>
          </a:p>
        </p:txBody>
      </p:sp>
      <p:sp>
        <p:nvSpPr>
          <p:cNvPr id="15" name="矩形 14"/>
          <p:cNvSpPr/>
          <p:nvPr/>
        </p:nvSpPr>
        <p:spPr>
          <a:xfrm>
            <a:off x="318504" y="5762338"/>
            <a:ext cx="83582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原彩色图像          </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色调逆时针旋转</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180°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色调顺时针旋转</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120°</a:t>
            </a: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62467" name="Picture 3" descr="Dress"/>
          <p:cNvPicPr>
            <a:picLocks noChangeAspect="1" noChangeArrowheads="1"/>
          </p:cNvPicPr>
          <p:nvPr/>
        </p:nvPicPr>
        <p:blipFill>
          <a:blip r:embed="rId4"/>
          <a:srcRect/>
          <a:stretch>
            <a:fillRect/>
          </a:stretch>
        </p:blipFill>
        <p:spPr bwMode="auto">
          <a:xfrm>
            <a:off x="528171" y="3068960"/>
            <a:ext cx="2700000" cy="2700000"/>
          </a:xfrm>
          <a:prstGeom prst="rect">
            <a:avLst/>
          </a:prstGeom>
          <a:noFill/>
        </p:spPr>
      </p:pic>
      <p:pic>
        <p:nvPicPr>
          <p:cNvPr id="62466" name="Picture 2" descr="Hccw90"/>
          <p:cNvPicPr>
            <a:picLocks noChangeAspect="1" noChangeArrowheads="1"/>
          </p:cNvPicPr>
          <p:nvPr/>
        </p:nvPicPr>
        <p:blipFill>
          <a:blip r:embed="rId5"/>
          <a:srcRect/>
          <a:stretch>
            <a:fillRect/>
          </a:stretch>
        </p:blipFill>
        <p:spPr bwMode="auto">
          <a:xfrm>
            <a:off x="3171377" y="3068960"/>
            <a:ext cx="2700000" cy="2700000"/>
          </a:xfrm>
          <a:prstGeom prst="rect">
            <a:avLst/>
          </a:prstGeom>
          <a:noFill/>
        </p:spPr>
      </p:pic>
      <p:pic>
        <p:nvPicPr>
          <p:cNvPr id="62465" name="Picture 1" descr="Hcw90"/>
          <p:cNvPicPr>
            <a:picLocks noChangeAspect="1" noChangeArrowheads="1"/>
          </p:cNvPicPr>
          <p:nvPr/>
        </p:nvPicPr>
        <p:blipFill>
          <a:blip r:embed="rId6"/>
          <a:srcRect/>
          <a:stretch>
            <a:fillRect/>
          </a:stretch>
        </p:blipFill>
        <p:spPr bwMode="auto">
          <a:xfrm>
            <a:off x="5814583" y="3068960"/>
            <a:ext cx="2700000" cy="2700000"/>
          </a:xfrm>
          <a:prstGeom prst="rect">
            <a:avLst/>
          </a:prstGeom>
          <a:noFill/>
        </p:spPr>
      </p:pic>
      <p:sp>
        <p:nvSpPr>
          <p:cNvPr id="7" name="标题 6"/>
          <p:cNvSpPr>
            <a:spLocks noGrp="1"/>
          </p:cNvSpPr>
          <p:nvPr>
            <p:ph type="title"/>
          </p:nvPr>
        </p:nvSpPr>
        <p:spPr/>
        <p:txBody>
          <a:bodyPr/>
          <a:lstStyle/>
          <a:p>
            <a:r>
              <a:rPr lang="zh-CN" altLang="en-US" dirty="0"/>
              <a:t>色调对彩色图像的影响</a:t>
            </a:r>
          </a:p>
        </p:txBody>
      </p:sp>
      <p:sp>
        <p:nvSpPr>
          <p:cNvPr id="10" name="内容占位符 9"/>
          <p:cNvSpPr>
            <a:spLocks noGrp="1"/>
          </p:cNvSpPr>
          <p:nvPr>
            <p:ph idx="1"/>
          </p:nvPr>
        </p:nvSpPr>
        <p:spPr>
          <a:xfrm>
            <a:off x="457200" y="1333500"/>
            <a:ext cx="6958608" cy="1591444"/>
          </a:xfrm>
        </p:spPr>
        <p:txBody>
          <a:bodyPr/>
          <a:lstStyle/>
          <a:p>
            <a:pPr>
              <a:lnSpc>
                <a:spcPct val="120000"/>
              </a:lnSpc>
            </a:pPr>
            <a:r>
              <a:rPr lang="zh-CN" altLang="en-US" sz="2600" b="1"/>
              <a:t>对色调分量加上或减去一个常数，相当于图像像素的颜色沿着色度盘逆时针或顺时针方向旋转一定的角度。</a:t>
            </a:r>
          </a:p>
        </p:txBody>
      </p:sp>
    </p:spTree>
    <p:extLst>
      <p:ext uri="{BB962C8B-B14F-4D97-AF65-F5344CB8AC3E}">
        <p14:creationId xmlns:p14="http://schemas.microsoft.com/office/powerpoint/2010/main" val="275306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224790" y="1437640"/>
            <a:ext cx="8931275" cy="3539430"/>
          </a:xfrm>
          <a:prstGeom prst="rect">
            <a:avLst/>
          </a:prstGeom>
        </p:spPr>
        <p:txBody>
          <a:bodyPr wrap="square">
            <a:spAutoFit/>
          </a:bodyPr>
          <a:lstStyle/>
          <a:p>
            <a:pPr lvl="1" fontAlgn="auto"/>
            <a:r>
              <a:rPr kumimoji="1" lang="zh-CN" altLang="en-US" sz="2800" dirty="0">
                <a:latin typeface="Times New Roman" panose="02020503050405090304" charset="0"/>
                <a:ea typeface="宋体" charset="0"/>
                <a:cs typeface="Times New Roman" panose="02020503050405090304" charset="0"/>
                <a:sym typeface="+mn-ea"/>
              </a:rPr>
              <a:t>图像的</a:t>
            </a:r>
            <a:r>
              <a:rPr kumimoji="1" lang="zh-CN" altLang="en-US" sz="2800" b="1" dirty="0">
                <a:latin typeface="Times New Roman" panose="02020503050405090304" charset="0"/>
                <a:ea typeface="宋体" charset="0"/>
                <a:cs typeface="Times New Roman" panose="02020503050405090304" charset="0"/>
                <a:sym typeface="+mn-ea"/>
              </a:rPr>
              <a:t>空间分辨率</a:t>
            </a:r>
            <a:r>
              <a:rPr kumimoji="1" lang="zh-CN" altLang="en-US" sz="2800" dirty="0">
                <a:latin typeface="Times New Roman" panose="02020503050405090304" charset="0"/>
                <a:ea typeface="宋体" charset="0"/>
                <a:cs typeface="Times New Roman" panose="02020503050405090304" charset="0"/>
                <a:sym typeface="+mn-ea"/>
              </a:rPr>
              <a:t>与</a:t>
            </a:r>
            <a:r>
              <a:rPr kumimoji="1" lang="zh-CN" altLang="en-US" sz="2800" b="1" dirty="0">
                <a:latin typeface="Times New Roman" panose="02020503050405090304" charset="0"/>
                <a:ea typeface="宋体" charset="0"/>
                <a:cs typeface="Times New Roman" panose="02020503050405090304" charset="0"/>
                <a:sym typeface="+mn-ea"/>
              </a:rPr>
              <a:t>灰度分辨率</a:t>
            </a: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r>
              <a:rPr kumimoji="1" lang="zh-CN" altLang="en-US" sz="2800" b="1" dirty="0">
                <a:latin typeface="Times New Roman" panose="02020503050405090304" charset="0"/>
                <a:ea typeface="宋体" charset="0"/>
                <a:cs typeface="Times New Roman" panose="02020503050405090304" charset="0"/>
                <a:sym typeface="+mn-ea"/>
              </a:rPr>
              <a:t>灰度分辫率</a:t>
            </a:r>
          </a:p>
          <a:p>
            <a:pPr marL="1257300" lvl="2"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在灰度级中可分辨的最小变化</a:t>
            </a:r>
          </a:p>
          <a:p>
            <a:pPr marL="1257300" lvl="2"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灰度被量化为</a:t>
            </a:r>
            <a:r>
              <a:rPr kumimoji="1" lang="en-US" altLang="zh-CN" sz="2800" i="1" dirty="0">
                <a:latin typeface="Times New Roman Italic" panose="02020503050405090304" charset="0"/>
                <a:ea typeface="宋体" charset="0"/>
                <a:cs typeface="Times New Roman Italic" panose="02020503050405090304" charset="0"/>
                <a:sym typeface="+mn-ea"/>
              </a:rPr>
              <a:t>L</a:t>
            </a:r>
            <a:r>
              <a:rPr kumimoji="1" lang="en-US" altLang="zh-CN" sz="2800" dirty="0">
                <a:latin typeface="Times New Roman" panose="02020503050405090304" charset="0"/>
                <a:ea typeface="宋体" charset="0"/>
                <a:cs typeface="Times New Roman" panose="02020503050405090304" charset="0"/>
                <a:sym typeface="+mn-ea"/>
              </a:rPr>
              <a:t>=256</a:t>
            </a:r>
            <a:r>
              <a:rPr kumimoji="1" lang="zh-CN" altLang="en-US" sz="2800" dirty="0">
                <a:latin typeface="Times New Roman" panose="02020503050405090304" charset="0"/>
                <a:ea typeface="宋体" charset="0"/>
                <a:cs typeface="Times New Roman" panose="02020503050405090304" charset="0"/>
                <a:sym typeface="+mn-ea"/>
              </a:rPr>
              <a:t>级的图像，灰度分辨率为</a:t>
            </a:r>
            <a:r>
              <a:rPr kumimoji="1" lang="en-US" altLang="zh-CN" sz="2800" dirty="0">
                <a:latin typeface="Times New Roman" panose="02020503050405090304" charset="0"/>
                <a:ea typeface="宋体" charset="0"/>
                <a:cs typeface="Times New Roman" panose="02020503050405090304" charset="0"/>
                <a:sym typeface="+mn-ea"/>
              </a:rPr>
              <a:t>8</a:t>
            </a:r>
            <a:r>
              <a:rPr kumimoji="1" lang="zh-CN" altLang="en-US" sz="2800" dirty="0">
                <a:latin typeface="Times New Roman" panose="02020503050405090304" charset="0"/>
                <a:ea typeface="宋体" charset="0"/>
                <a:cs typeface="Times New Roman" panose="02020503050405090304" charset="0"/>
                <a:sym typeface="+mn-ea"/>
              </a:rPr>
              <a:t>比特</a:t>
            </a: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pic>
        <p:nvPicPr>
          <p:cNvPr id="3" name="图片 2">
            <a:extLst>
              <a:ext uri="{FF2B5EF4-FFF2-40B4-BE49-F238E27FC236}">
                <a16:creationId xmlns:a16="http://schemas.microsoft.com/office/drawing/2014/main" id="{E9E9F6D9-298E-E8F8-A079-40FF63A2E6D4}"/>
              </a:ext>
            </a:extLst>
          </p:cNvPr>
          <p:cNvPicPr>
            <a:picLocks noChangeAspect="1"/>
          </p:cNvPicPr>
          <p:nvPr>
            <p:custDataLst>
              <p:tags r:id="rId1"/>
            </p:custDataLst>
          </p:nvPr>
        </p:nvPicPr>
        <p:blipFill>
          <a:blip r:embed="rId5"/>
          <a:stretch>
            <a:fillRect/>
          </a:stretch>
        </p:blipFill>
        <p:spPr>
          <a:xfrm>
            <a:off x="2388870" y="3591560"/>
            <a:ext cx="5535930" cy="278257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899592" y="5662252"/>
            <a:ext cx="7405293" cy="431044"/>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饱和度</a:t>
            </a:r>
            <a:r>
              <a:rPr kumimoji="0" 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S</a:t>
            </a: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对彩色图像的影响</a:t>
            </a:r>
          </a:p>
        </p:txBody>
      </p:sp>
      <p:sp>
        <p:nvSpPr>
          <p:cNvPr id="15" name="矩形 14"/>
          <p:cNvSpPr/>
          <p:nvPr/>
        </p:nvSpPr>
        <p:spPr>
          <a:xfrm>
            <a:off x="247814" y="5147900"/>
            <a:ext cx="83582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原彩色图像                          饱和度增大</a:t>
            </a: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0.5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饱和度减小</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0.5</a:t>
            </a:r>
            <a:endPar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63491" name="Picture 3" descr="fish"/>
          <p:cNvPicPr>
            <a:picLocks noChangeAspect="1" noChangeArrowheads="1"/>
          </p:cNvPicPr>
          <p:nvPr/>
        </p:nvPicPr>
        <p:blipFill>
          <a:blip r:embed="rId2" cstate="print"/>
          <a:srcRect/>
          <a:stretch>
            <a:fillRect/>
          </a:stretch>
        </p:blipFill>
        <p:spPr bwMode="auto">
          <a:xfrm>
            <a:off x="539552" y="2996952"/>
            <a:ext cx="2635714" cy="1980000"/>
          </a:xfrm>
          <a:prstGeom prst="rect">
            <a:avLst/>
          </a:prstGeom>
          <a:noFill/>
        </p:spPr>
      </p:pic>
      <p:pic>
        <p:nvPicPr>
          <p:cNvPr id="63490" name="Picture 2" descr="Splus"/>
          <p:cNvPicPr>
            <a:picLocks noChangeAspect="1" noChangeArrowheads="1"/>
          </p:cNvPicPr>
          <p:nvPr/>
        </p:nvPicPr>
        <p:blipFill>
          <a:blip r:embed="rId3" cstate="print"/>
          <a:srcRect/>
          <a:stretch>
            <a:fillRect/>
          </a:stretch>
        </p:blipFill>
        <p:spPr bwMode="auto">
          <a:xfrm>
            <a:off x="3210010" y="2984665"/>
            <a:ext cx="2635714" cy="1980000"/>
          </a:xfrm>
          <a:prstGeom prst="rect">
            <a:avLst/>
          </a:prstGeom>
          <a:noFill/>
        </p:spPr>
      </p:pic>
      <p:pic>
        <p:nvPicPr>
          <p:cNvPr id="63489" name="Picture 1" descr="Sminus"/>
          <p:cNvPicPr>
            <a:picLocks noChangeAspect="1" noChangeArrowheads="1"/>
          </p:cNvPicPr>
          <p:nvPr/>
        </p:nvPicPr>
        <p:blipFill>
          <a:blip r:embed="rId4" cstate="print"/>
          <a:srcRect/>
          <a:stretch>
            <a:fillRect/>
          </a:stretch>
        </p:blipFill>
        <p:spPr bwMode="auto">
          <a:xfrm>
            <a:off x="5880468" y="2984665"/>
            <a:ext cx="2635714" cy="1980000"/>
          </a:xfrm>
          <a:prstGeom prst="rect">
            <a:avLst/>
          </a:prstGeom>
          <a:noFill/>
        </p:spPr>
      </p:pic>
      <p:sp>
        <p:nvSpPr>
          <p:cNvPr id="9" name="标题 8"/>
          <p:cNvSpPr>
            <a:spLocks noGrp="1"/>
          </p:cNvSpPr>
          <p:nvPr>
            <p:ph type="title"/>
          </p:nvPr>
        </p:nvSpPr>
        <p:spPr/>
        <p:txBody>
          <a:bodyPr/>
          <a:lstStyle/>
          <a:p>
            <a:r>
              <a:rPr lang="zh-CN" altLang="en-US"/>
              <a:t>饱和度对彩色图像的影响</a:t>
            </a:r>
          </a:p>
        </p:txBody>
      </p:sp>
      <p:sp>
        <p:nvSpPr>
          <p:cNvPr id="11" name="内容占位符 10"/>
          <p:cNvSpPr>
            <a:spLocks noGrp="1"/>
          </p:cNvSpPr>
          <p:nvPr>
            <p:ph idx="1"/>
          </p:nvPr>
        </p:nvSpPr>
        <p:spPr>
          <a:xfrm>
            <a:off x="315986" y="1406024"/>
            <a:ext cx="8508868" cy="1395406"/>
          </a:xfrm>
        </p:spPr>
        <p:txBody>
          <a:bodyPr/>
          <a:lstStyle/>
          <a:p>
            <a:pPr>
              <a:lnSpc>
                <a:spcPct val="120000"/>
              </a:lnSpc>
            </a:pPr>
            <a:r>
              <a:rPr lang="zh-CN" altLang="en-US" sz="2600" b="1"/>
              <a:t>增加或减小饱和度会增强或减弱图像颜色的鲜明程度，饱和度越高，表明整幅图像掺白较少，颜色越纯。</a:t>
            </a:r>
          </a:p>
        </p:txBody>
      </p:sp>
    </p:spTree>
    <p:extLst>
      <p:ext uri="{BB962C8B-B14F-4D97-AF65-F5344CB8AC3E}">
        <p14:creationId xmlns:p14="http://schemas.microsoft.com/office/powerpoint/2010/main" val="2642325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950227" y="5661248"/>
            <a:ext cx="7476731" cy="432048"/>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亮度</a:t>
            </a:r>
            <a:r>
              <a:rPr kumimoji="0" 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V</a:t>
            </a: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对彩色图像的影响</a:t>
            </a:r>
          </a:p>
        </p:txBody>
      </p:sp>
      <p:sp>
        <p:nvSpPr>
          <p:cNvPr id="15" name="矩形 14"/>
          <p:cNvSpPr/>
          <p:nvPr/>
        </p:nvSpPr>
        <p:spPr>
          <a:xfrm>
            <a:off x="340361" y="5219908"/>
            <a:ext cx="83582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原彩色图像                     </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亮度增大</a:t>
            </a: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0.5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亮度减小</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0.5</a:t>
            </a:r>
            <a:endPar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64515" name="Picture 3" descr="Orange"/>
          <p:cNvPicPr>
            <a:picLocks noChangeAspect="1" noChangeArrowheads="1"/>
          </p:cNvPicPr>
          <p:nvPr/>
        </p:nvPicPr>
        <p:blipFill>
          <a:blip r:embed="rId2"/>
          <a:srcRect/>
          <a:stretch>
            <a:fillRect/>
          </a:stretch>
        </p:blipFill>
        <p:spPr bwMode="auto">
          <a:xfrm>
            <a:off x="671638" y="3068960"/>
            <a:ext cx="2605935" cy="1980000"/>
          </a:xfrm>
          <a:prstGeom prst="rect">
            <a:avLst/>
          </a:prstGeom>
          <a:noFill/>
        </p:spPr>
      </p:pic>
      <p:pic>
        <p:nvPicPr>
          <p:cNvPr id="64514" name="Picture 2" descr="Vplus"/>
          <p:cNvPicPr>
            <a:picLocks noChangeAspect="1" noChangeArrowheads="1"/>
          </p:cNvPicPr>
          <p:nvPr/>
        </p:nvPicPr>
        <p:blipFill>
          <a:blip r:embed="rId3"/>
          <a:srcRect/>
          <a:stretch>
            <a:fillRect/>
          </a:stretch>
        </p:blipFill>
        <p:spPr bwMode="auto">
          <a:xfrm>
            <a:off x="3314844" y="3068960"/>
            <a:ext cx="2605935" cy="1980000"/>
          </a:xfrm>
          <a:prstGeom prst="rect">
            <a:avLst/>
          </a:prstGeom>
          <a:noFill/>
        </p:spPr>
      </p:pic>
      <p:pic>
        <p:nvPicPr>
          <p:cNvPr id="64513" name="Picture 1" descr="Vminus"/>
          <p:cNvPicPr>
            <a:picLocks noChangeAspect="1" noChangeArrowheads="1"/>
          </p:cNvPicPr>
          <p:nvPr/>
        </p:nvPicPr>
        <p:blipFill>
          <a:blip r:embed="rId4"/>
          <a:srcRect/>
          <a:stretch>
            <a:fillRect/>
          </a:stretch>
        </p:blipFill>
        <p:spPr bwMode="auto">
          <a:xfrm>
            <a:off x="5958050" y="3068960"/>
            <a:ext cx="2605935" cy="1980000"/>
          </a:xfrm>
          <a:prstGeom prst="rect">
            <a:avLst/>
          </a:prstGeom>
          <a:noFill/>
        </p:spPr>
      </p:pic>
      <p:sp>
        <p:nvSpPr>
          <p:cNvPr id="7" name="标题 6"/>
          <p:cNvSpPr>
            <a:spLocks noGrp="1"/>
          </p:cNvSpPr>
          <p:nvPr>
            <p:ph type="title"/>
          </p:nvPr>
        </p:nvSpPr>
        <p:spPr/>
        <p:txBody>
          <a:bodyPr/>
          <a:lstStyle/>
          <a:p>
            <a:r>
              <a:rPr lang="zh-CN" altLang="en-US"/>
              <a:t>亮度对彩色图像的影响</a:t>
            </a:r>
          </a:p>
        </p:txBody>
      </p:sp>
      <p:sp>
        <p:nvSpPr>
          <p:cNvPr id="10" name="内容占位符 9"/>
          <p:cNvSpPr>
            <a:spLocks noGrp="1"/>
          </p:cNvSpPr>
          <p:nvPr>
            <p:ph idx="1"/>
          </p:nvPr>
        </p:nvSpPr>
        <p:spPr>
          <a:xfrm>
            <a:off x="465584" y="1303908"/>
            <a:ext cx="8229600" cy="1852544"/>
          </a:xfrm>
        </p:spPr>
        <p:txBody>
          <a:bodyPr/>
          <a:lstStyle/>
          <a:p>
            <a:pPr>
              <a:lnSpc>
                <a:spcPct val="120000"/>
              </a:lnSpc>
            </a:pPr>
            <a:r>
              <a:rPr lang="zh-CN" altLang="en-US" sz="2600" b="1">
                <a:latin typeface="Times New Roman" pitchFamily="18" charset="0"/>
                <a:cs typeface="Times New Roman" pitchFamily="18" charset="0"/>
              </a:rPr>
              <a:t>增大或减小亮度只会增强或减弱图像的整体亮度，而不会改变图像的色度，即色调和饱和度。</a:t>
            </a:r>
          </a:p>
        </p:txBody>
      </p:sp>
    </p:spTree>
    <p:extLst>
      <p:ext uri="{BB962C8B-B14F-4D97-AF65-F5344CB8AC3E}">
        <p14:creationId xmlns:p14="http://schemas.microsoft.com/office/powerpoint/2010/main" val="3160190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dirty="0">
                <a:cs typeface="Times New Roman" pitchFamily="18" charset="0"/>
              </a:rPr>
              <a:t>YUV</a:t>
            </a:r>
            <a:r>
              <a:rPr lang="zh-CN" altLang="en-US" dirty="0">
                <a:cs typeface="Times New Roman" pitchFamily="18" charset="0"/>
              </a:rPr>
              <a:t>和</a:t>
            </a:r>
            <a:r>
              <a:rPr lang="en-US" dirty="0">
                <a:cs typeface="Times New Roman" pitchFamily="18" charset="0"/>
              </a:rPr>
              <a:t>YIQ</a:t>
            </a:r>
            <a:r>
              <a:rPr lang="zh-CN" altLang="en-US" dirty="0">
                <a:cs typeface="Times New Roman" pitchFamily="18" charset="0"/>
              </a:rPr>
              <a:t>颜色空间</a:t>
            </a:r>
            <a:endParaRPr lang="zh-CN" altLang="en-US" dirty="0"/>
          </a:p>
        </p:txBody>
      </p:sp>
      <p:sp>
        <p:nvSpPr>
          <p:cNvPr id="9" name="内容占位符 8"/>
          <p:cNvSpPr>
            <a:spLocks noGrp="1"/>
          </p:cNvSpPr>
          <p:nvPr>
            <p:ph idx="1"/>
          </p:nvPr>
        </p:nvSpPr>
        <p:spPr>
          <a:xfrm>
            <a:off x="626520" y="1484784"/>
            <a:ext cx="7977927" cy="3600400"/>
          </a:xfrm>
        </p:spPr>
        <p:txBody>
          <a:bodyPr/>
          <a:lstStyle/>
          <a:p>
            <a:pPr>
              <a:lnSpc>
                <a:spcPct val="120000"/>
              </a:lnSpc>
            </a:pPr>
            <a:r>
              <a:rPr lang="en-US" altLang="zh-CN" sz="2800" b="1">
                <a:solidFill>
                  <a:srgbClr val="7D2E8F"/>
                </a:solidFill>
                <a:latin typeface="+mn-ea"/>
                <a:cs typeface="Times New Roman" pitchFamily="18" charset="0"/>
              </a:rPr>
              <a:t>YUV</a:t>
            </a:r>
            <a:r>
              <a:rPr lang="zh-CN" altLang="en-US" sz="2800" b="1">
                <a:solidFill>
                  <a:srgbClr val="7D2E8F"/>
                </a:solidFill>
                <a:latin typeface="+mn-ea"/>
                <a:cs typeface="Times New Roman" pitchFamily="18" charset="0"/>
              </a:rPr>
              <a:t>和</a:t>
            </a:r>
            <a:r>
              <a:rPr lang="en-US" altLang="zh-CN" sz="2800" b="1">
                <a:solidFill>
                  <a:srgbClr val="7D2E8F"/>
                </a:solidFill>
                <a:latin typeface="+mn-ea"/>
                <a:cs typeface="Times New Roman" pitchFamily="18" charset="0"/>
              </a:rPr>
              <a:t>YIQ</a:t>
            </a:r>
            <a:r>
              <a:rPr lang="zh-CN" altLang="en-US" sz="2800" b="1">
                <a:solidFill>
                  <a:srgbClr val="7D2E8F"/>
                </a:solidFill>
                <a:latin typeface="+mn-ea"/>
                <a:cs typeface="Times New Roman" pitchFamily="18" charset="0"/>
              </a:rPr>
              <a:t>颜色空间</a:t>
            </a:r>
            <a:r>
              <a:rPr lang="zh-CN" altLang="en-US" sz="2800" b="1">
                <a:solidFill>
                  <a:srgbClr val="7D2E8F"/>
                </a:solidFill>
                <a:latin typeface="Times New Roman" pitchFamily="18" charset="0"/>
                <a:cs typeface="Times New Roman" pitchFamily="18" charset="0"/>
              </a:rPr>
              <a:t>是</a:t>
            </a:r>
            <a:r>
              <a:rPr lang="zh-CN" altLang="en-US" sz="2800" b="1">
                <a:latin typeface="Times New Roman" pitchFamily="18" charset="0"/>
                <a:cs typeface="Times New Roman" pitchFamily="18" charset="0"/>
              </a:rPr>
              <a:t>彩色电视系统的颜色编码方法</a:t>
            </a:r>
            <a:endParaRPr lang="en-US" altLang="zh-CN" sz="2800" b="1">
              <a:latin typeface="Times New Roman" pitchFamily="18" charset="0"/>
              <a:cs typeface="Times New Roman" pitchFamily="18" charset="0"/>
            </a:endParaRPr>
          </a:p>
          <a:p>
            <a:pPr lvl="1">
              <a:lnSpc>
                <a:spcPct val="120000"/>
              </a:lnSpc>
            </a:pPr>
            <a:r>
              <a:rPr lang="en-US" altLang="zh-CN" sz="2600" b="1">
                <a:latin typeface="Times New Roman" pitchFamily="18" charset="0"/>
                <a:cs typeface="Times New Roman" pitchFamily="18" charset="0"/>
              </a:rPr>
              <a:t>Y</a:t>
            </a:r>
            <a:r>
              <a:rPr lang="zh-CN" altLang="en-US" sz="2600" b="1">
                <a:latin typeface="Times New Roman" pitchFamily="18" charset="0"/>
                <a:cs typeface="Times New Roman" pitchFamily="18" charset="0"/>
              </a:rPr>
              <a:t>分量表示图像的</a:t>
            </a:r>
            <a:r>
              <a:rPr lang="zh-CN" altLang="en-US" sz="2600" b="1">
                <a:solidFill>
                  <a:srgbClr val="0000FF"/>
                </a:solidFill>
                <a:latin typeface="Times New Roman" pitchFamily="18" charset="0"/>
                <a:cs typeface="Times New Roman" pitchFamily="18" charset="0"/>
              </a:rPr>
              <a:t>亮度或明度</a:t>
            </a:r>
            <a:r>
              <a:rPr lang="zh-CN" altLang="en-US" sz="2600" b="1">
                <a:latin typeface="Times New Roman" pitchFamily="18" charset="0"/>
                <a:cs typeface="Times New Roman" pitchFamily="18" charset="0"/>
              </a:rPr>
              <a:t>信息，是黑白电视接收器惟一接收的分量；</a:t>
            </a:r>
            <a:endParaRPr lang="en-US" altLang="zh-CN" sz="2600" b="1">
              <a:latin typeface="Times New Roman" pitchFamily="18" charset="0"/>
              <a:cs typeface="Times New Roman" pitchFamily="18" charset="0"/>
            </a:endParaRPr>
          </a:p>
          <a:p>
            <a:pPr lvl="1">
              <a:lnSpc>
                <a:spcPct val="120000"/>
              </a:lnSpc>
            </a:pPr>
            <a:r>
              <a:rPr lang="zh-CN" altLang="en-US" sz="2600" b="1">
                <a:latin typeface="Times New Roman" pitchFamily="18" charset="0"/>
                <a:cs typeface="Times New Roman" pitchFamily="18" charset="0"/>
              </a:rPr>
              <a:t>其他两个分量表示图像的色度信息，包括</a:t>
            </a:r>
            <a:r>
              <a:rPr lang="zh-CN" altLang="en-US" sz="2600" b="1">
                <a:solidFill>
                  <a:srgbClr val="0000FF"/>
                </a:solidFill>
                <a:latin typeface="Times New Roman" pitchFamily="18" charset="0"/>
                <a:cs typeface="Times New Roman" pitchFamily="18" charset="0"/>
              </a:rPr>
              <a:t>色调</a:t>
            </a:r>
            <a:r>
              <a:rPr lang="zh-CN" altLang="en-US" sz="2600" b="1">
                <a:latin typeface="Times New Roman" pitchFamily="18" charset="0"/>
                <a:cs typeface="Times New Roman" pitchFamily="18" charset="0"/>
              </a:rPr>
              <a:t>和</a:t>
            </a:r>
            <a:r>
              <a:rPr lang="zh-CN" altLang="en-US" sz="2600" b="1">
                <a:solidFill>
                  <a:srgbClr val="0000FF"/>
                </a:solidFill>
                <a:latin typeface="Times New Roman" pitchFamily="18" charset="0"/>
                <a:cs typeface="Times New Roman" pitchFamily="18" charset="0"/>
              </a:rPr>
              <a:t>饱和度</a:t>
            </a:r>
            <a:r>
              <a:rPr lang="zh-CN" altLang="en-US" sz="2600" b="1">
                <a:latin typeface="Times New Roman" pitchFamily="18" charset="0"/>
                <a:cs typeface="Times New Roman" pitchFamily="18" charset="0"/>
              </a:rPr>
              <a:t>。</a:t>
            </a:r>
          </a:p>
        </p:txBody>
      </p:sp>
      <p:pic>
        <p:nvPicPr>
          <p:cNvPr id="4" name="Picture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349" t="25200" r="25189" b="17051"/>
          <a:stretch/>
        </p:blipFill>
        <p:spPr>
          <a:xfrm>
            <a:off x="5868144" y="4258068"/>
            <a:ext cx="2317091" cy="2160000"/>
          </a:xfrm>
          <a:prstGeom prst="rect">
            <a:avLst/>
          </a:prstGeom>
        </p:spPr>
      </p:pic>
    </p:spTree>
    <p:extLst>
      <p:ext uri="{BB962C8B-B14F-4D97-AF65-F5344CB8AC3E}">
        <p14:creationId xmlns:p14="http://schemas.microsoft.com/office/powerpoint/2010/main" val="582700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a:latin typeface="Times New Roman" pitchFamily="18" charset="0"/>
                <a:ea typeface="黑体" pitchFamily="2" charset="-122"/>
                <a:cs typeface="Times New Roman" pitchFamily="18" charset="0"/>
              </a:rPr>
              <a:t>真彩色、 伪彩色、 假彩色</a:t>
            </a:r>
          </a:p>
        </p:txBody>
      </p:sp>
      <p:sp>
        <p:nvSpPr>
          <p:cNvPr id="2" name="Content Placeholder 1"/>
          <p:cNvSpPr>
            <a:spLocks noGrp="1"/>
          </p:cNvSpPr>
          <p:nvPr>
            <p:ph idx="1"/>
          </p:nvPr>
        </p:nvSpPr>
        <p:spPr>
          <a:xfrm>
            <a:off x="457200" y="1340768"/>
            <a:ext cx="8229600" cy="5400600"/>
          </a:xfrm>
        </p:spPr>
        <p:txBody>
          <a:bodyPr/>
          <a:lstStyle/>
          <a:p>
            <a:r>
              <a:rPr lang="zh-CN" altLang="en-US" sz="2600" dirty="0">
                <a:solidFill>
                  <a:srgbClr val="0000FF"/>
                </a:solidFill>
              </a:rPr>
              <a:t>真彩色</a:t>
            </a:r>
            <a:r>
              <a:rPr lang="zh-CN" altLang="en-US" sz="2600" b="1" dirty="0"/>
              <a:t>图像 </a:t>
            </a:r>
            <a:r>
              <a:rPr lang="en-US" altLang="zh-CN" sz="2600" b="1" dirty="0"/>
              <a:t>( True color )</a:t>
            </a:r>
          </a:p>
          <a:p>
            <a:pPr lvl="1"/>
            <a:r>
              <a:rPr lang="zh-CN" altLang="en-US" sz="2400" b="1" dirty="0"/>
              <a:t>真实反映自然界物体本来颜色的图像。</a:t>
            </a:r>
          </a:p>
          <a:p>
            <a:r>
              <a:rPr lang="zh-CN" altLang="en-US" sz="2600" dirty="0">
                <a:solidFill>
                  <a:srgbClr val="0000FF"/>
                </a:solidFill>
              </a:rPr>
              <a:t>假彩色</a:t>
            </a:r>
            <a:r>
              <a:rPr lang="zh-CN" altLang="en-US" sz="2600" b="1" dirty="0"/>
              <a:t>图像 </a:t>
            </a:r>
            <a:r>
              <a:rPr lang="en-US" altLang="zh-CN" sz="2600" b="1" dirty="0"/>
              <a:t>( False color )</a:t>
            </a:r>
          </a:p>
          <a:p>
            <a:pPr lvl="1"/>
            <a:r>
              <a:rPr lang="zh-CN" altLang="en-US" sz="2400" b="1" dirty="0"/>
              <a:t>根据波长的不同赋予不</a:t>
            </a:r>
            <a:r>
              <a:rPr lang="zh-CN" altLang="en-US" sz="2400" dirty="0"/>
              <a:t>同颜色的</a:t>
            </a:r>
            <a:r>
              <a:rPr lang="zh-CN" altLang="en-US" sz="2400" b="1" dirty="0"/>
              <a:t>处理。</a:t>
            </a:r>
          </a:p>
          <a:p>
            <a:pPr lvl="1"/>
            <a:r>
              <a:rPr lang="zh-CN" altLang="en-US" sz="2400" b="1" dirty="0"/>
              <a:t>彩色到彩色的映射。</a:t>
            </a:r>
          </a:p>
          <a:p>
            <a:r>
              <a:rPr lang="zh-CN" altLang="en-US" sz="2600" dirty="0">
                <a:solidFill>
                  <a:srgbClr val="0000FF"/>
                </a:solidFill>
              </a:rPr>
              <a:t>伪彩色</a:t>
            </a:r>
            <a:r>
              <a:rPr lang="zh-CN" altLang="en-US" sz="2600" dirty="0"/>
              <a:t>图像</a:t>
            </a:r>
            <a:r>
              <a:rPr lang="en-US" altLang="zh-CN" sz="2600" dirty="0"/>
              <a:t>( Pseudo color )</a:t>
            </a:r>
          </a:p>
          <a:p>
            <a:pPr lvl="1"/>
            <a:r>
              <a:rPr lang="zh-CN" altLang="en-US" sz="2400" dirty="0"/>
              <a:t>根据一定的准则，将</a:t>
            </a:r>
            <a:r>
              <a:rPr lang="zh-CN" altLang="en-US" sz="2400" dirty="0">
                <a:solidFill>
                  <a:srgbClr val="0000FF"/>
                </a:solidFill>
              </a:rPr>
              <a:t>单色图像</a:t>
            </a:r>
            <a:r>
              <a:rPr lang="zh-CN" altLang="en-US" sz="2400" dirty="0"/>
              <a:t>的不同灰度赋予不同颜色的处理。</a:t>
            </a:r>
          </a:p>
          <a:p>
            <a:pPr lvl="1"/>
            <a:r>
              <a:rPr lang="zh-CN" altLang="en-US" sz="2400" dirty="0"/>
              <a:t>灰度到彩色的映射。</a:t>
            </a:r>
            <a:endParaRPr lang="zh-CN" altLang="en-US" sz="2400" b="1" dirty="0"/>
          </a:p>
          <a:p>
            <a:endParaRPr lang="zh-CN" altLang="en-US" sz="2400" b="1" dirty="0"/>
          </a:p>
        </p:txBody>
      </p:sp>
    </p:spTree>
    <p:extLst>
      <p:ext uri="{BB962C8B-B14F-4D97-AF65-F5344CB8AC3E}">
        <p14:creationId xmlns:p14="http://schemas.microsoft.com/office/powerpoint/2010/main" val="18609522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a:latin typeface="黑体" pitchFamily="2" charset="-122"/>
                <a:ea typeface="黑体" pitchFamily="2" charset="-122"/>
              </a:rPr>
              <a:t>真彩色处理</a:t>
            </a:r>
            <a:endParaRPr lang="zh-CN" altLang="en-US">
              <a:latin typeface="黑体" pitchFamily="2" charset="-122"/>
              <a:ea typeface="黑体" pitchFamily="2" charset="-122"/>
            </a:endParaRPr>
          </a:p>
        </p:txBody>
      </p:sp>
      <p:sp>
        <p:nvSpPr>
          <p:cNvPr id="4" name="Content Placeholder 3"/>
          <p:cNvSpPr>
            <a:spLocks noGrp="1"/>
          </p:cNvSpPr>
          <p:nvPr>
            <p:ph idx="1"/>
          </p:nvPr>
        </p:nvSpPr>
        <p:spPr/>
        <p:txBody>
          <a:bodyPr/>
          <a:lstStyle/>
          <a:p>
            <a:pPr>
              <a:lnSpc>
                <a:spcPct val="120000"/>
              </a:lnSpc>
            </a:pPr>
            <a:r>
              <a:rPr lang="zh-CN" altLang="en-US" sz="2800" b="1"/>
              <a:t>真彩色处理一般有三种方法：</a:t>
            </a:r>
          </a:p>
          <a:p>
            <a:pPr lvl="1">
              <a:lnSpc>
                <a:spcPct val="120000"/>
              </a:lnSpc>
            </a:pPr>
            <a:r>
              <a:rPr lang="zh-CN" altLang="en-US" sz="2600" b="1"/>
              <a:t>将</a:t>
            </a:r>
            <a:r>
              <a:rPr lang="en-US" altLang="zh-CN" sz="2600" b="1"/>
              <a:t>RGB</a:t>
            </a:r>
            <a:r>
              <a:rPr lang="zh-CN" altLang="en-US" sz="2600" b="1"/>
              <a:t>彩色图像的</a:t>
            </a:r>
            <a:r>
              <a:rPr lang="zh-CN" altLang="en-US" sz="2600" b="1">
                <a:solidFill>
                  <a:srgbClr val="0000FF"/>
                </a:solidFill>
              </a:rPr>
              <a:t>各个分量作为灰度图像单独处理</a:t>
            </a:r>
            <a:r>
              <a:rPr lang="zh-CN" altLang="en-US" sz="2600" b="1"/>
              <a:t>，然后再将单独处理的分量图像合并成为彩色图像；</a:t>
            </a:r>
          </a:p>
          <a:p>
            <a:pPr lvl="1">
              <a:lnSpc>
                <a:spcPct val="120000"/>
              </a:lnSpc>
            </a:pPr>
            <a:r>
              <a:rPr lang="zh-CN" altLang="en-US" sz="2600" b="1"/>
              <a:t>将</a:t>
            </a:r>
            <a:r>
              <a:rPr lang="en-US" altLang="zh-CN" sz="2600" b="1"/>
              <a:t>RGB</a:t>
            </a:r>
            <a:r>
              <a:rPr lang="zh-CN" altLang="en-US" sz="2600" b="1"/>
              <a:t>颜色空间转换为亮度分量与色度分量分离的颜色空间，</a:t>
            </a:r>
            <a:r>
              <a:rPr lang="zh-CN" altLang="en-US" sz="2600" b="1">
                <a:solidFill>
                  <a:srgbClr val="0000FF"/>
                </a:solidFill>
              </a:rPr>
              <a:t>仅处理亮度分量</a:t>
            </a:r>
            <a:r>
              <a:rPr lang="zh-CN" altLang="en-US" sz="2600" b="1"/>
              <a:t>，再将处理结果转换回</a:t>
            </a:r>
            <a:r>
              <a:rPr lang="en-US" altLang="zh-CN" sz="2600" b="1"/>
              <a:t>RGB</a:t>
            </a:r>
            <a:r>
              <a:rPr lang="zh-CN" altLang="en-US" sz="2600" b="1"/>
              <a:t>颜色空间；</a:t>
            </a:r>
          </a:p>
          <a:p>
            <a:pPr lvl="1">
              <a:lnSpc>
                <a:spcPct val="120000"/>
              </a:lnSpc>
            </a:pPr>
            <a:r>
              <a:rPr lang="zh-CN" altLang="en-US" sz="2600" b="1">
                <a:solidFill>
                  <a:srgbClr val="0000FF"/>
                </a:solidFill>
              </a:rPr>
              <a:t>直接在向量空间</a:t>
            </a:r>
            <a:r>
              <a:rPr lang="zh-CN" altLang="en-US" sz="2600" b="1"/>
              <a:t>进行处理。</a:t>
            </a:r>
          </a:p>
          <a:p>
            <a:pPr>
              <a:lnSpc>
                <a:spcPct val="120000"/>
              </a:lnSpc>
            </a:pPr>
            <a:endParaRPr lang="zh-CN" altLang="en-US" sz="2800" b="1"/>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8"/>
          <p:cNvSpPr/>
          <p:nvPr/>
        </p:nvSpPr>
        <p:spPr>
          <a:xfrm>
            <a:off x="646320" y="1590823"/>
            <a:ext cx="8005444" cy="2963545"/>
          </a:xfrm>
          <a:prstGeom prst="rect">
            <a:avLst/>
          </a:prstGeom>
        </p:spPr>
        <p:txBody>
          <a:bodyPr vert="horz" wrap="square" lIns="0" tIns="0" rIns="0" bIns="0"/>
          <a:lstStyle/>
          <a:p>
            <a:pPr marL="0" marR="0" lvl="0" indent="0" algn="l" defTabSz="914400" rtl="0" eaLnBrk="0" fontAlgn="auto" latinLnBrk="0" hangingPunct="1">
              <a:lnSpc>
                <a:spcPct val="83000"/>
              </a:lnSpc>
              <a:spcBef>
                <a:spcPts val="0"/>
              </a:spcBef>
              <a:spcAft>
                <a:spcPts val="0"/>
              </a:spcAft>
              <a:buClrTx/>
              <a:buSzTx/>
              <a:buFontTx/>
              <a:buNone/>
              <a:tabLst/>
              <a:defRPr/>
            </a:pPr>
            <a:endParaRPr kumimoji="0" lang="en-US" altLang="en-US" sz="1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ts val="3140"/>
              </a:lnSpc>
              <a:spcBef>
                <a:spcPts val="0"/>
              </a:spcBef>
              <a:spcAft>
                <a:spcPts val="0"/>
              </a:spcAft>
              <a:buClrTx/>
              <a:buSzTx/>
              <a:buFontTx/>
              <a:buNone/>
              <a:tabLst>
                <a:tab pos="140335" algn="l"/>
              </a:tabLst>
              <a:defRPr/>
            </a:pPr>
            <a:r>
              <a:rPr kumimoji="0" sz="2600" b="0" i="0" u="none" strike="noStrike" kern="1200" cap="none" spc="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5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5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一幅</a:t>
            </a:r>
            <a:r>
              <a:rPr kumimoji="0" sz="2600" b="1" i="0" u="none" strike="noStrike" kern="1200" cap="none" spc="5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1024</a:t>
            </a:r>
            <a:r>
              <a:rPr kumimoji="0" sz="2600" b="0" i="0" u="none" strike="noStrike" kern="1200" cap="none" spc="5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 </a:t>
            </a:r>
            <a:r>
              <a:rPr kumimoji="0" sz="2600" b="1" i="0" u="none" strike="noStrike" kern="1200" cap="none" spc="5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a:t>
            </a:r>
            <a:r>
              <a:rPr kumimoji="0" sz="2600" b="0" i="0" u="none" strike="noStrike" kern="1200" cap="none" spc="5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 </a:t>
            </a:r>
            <a:r>
              <a:rPr kumimoji="0" sz="2600" b="1" i="0" u="none" strike="noStrike" kern="1200" cap="none" spc="5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768</a:t>
            </a:r>
            <a:r>
              <a:rPr kumimoji="0" sz="2600" b="0" i="0" u="none" strike="noStrike" kern="1200" cap="none" spc="5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分辨率、</a:t>
            </a:r>
            <a:r>
              <a:rPr kumimoji="0" sz="2600" b="1" i="0" u="none" strike="noStrike" kern="1200" cap="none" spc="5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24</a:t>
            </a:r>
            <a:r>
              <a:rPr kumimoji="0" sz="2600" b="0" i="0" u="none" strike="noStrike" kern="1200" cap="none" spc="5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位</a:t>
            </a:r>
            <a:r>
              <a:rPr kumimoji="0" sz="2600" b="0" i="0" u="none" strike="noStrike" kern="1200" cap="none" spc="5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真彩色图像的</a:t>
            </a:r>
            <a:r>
              <a:rPr kumimoji="0" sz="2600" b="0" i="0" u="none" strike="noStrike" kern="1200" cap="none" spc="2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数</a:t>
            </a:r>
            <a:r>
              <a:rPr kumimoji="0"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据量约</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459105" marR="0" lvl="0" indent="0" algn="l" defTabSz="914400" rtl="0" eaLnBrk="0" fontAlgn="auto" latinLnBrk="0" hangingPunct="1">
              <a:lnSpc>
                <a:spcPts val="3180"/>
              </a:lnSpc>
              <a:spcBef>
                <a:spcPts val="605"/>
              </a:spcBef>
              <a:spcAft>
                <a:spcPts val="0"/>
              </a:spcAft>
              <a:buClrTx/>
              <a:buSzTx/>
              <a:buFontTx/>
              <a:buNone/>
              <a:tabLst/>
              <a:defRPr/>
            </a:pPr>
            <a:r>
              <a:rPr kumimoji="0" sz="2600" b="0" i="0" u="none" strike="noStrike" kern="1200" cap="none" spc="-2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为</a:t>
            </a:r>
            <a:r>
              <a:rPr kumimoji="0" sz="2600" b="1"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2.26</a:t>
            </a:r>
            <a:r>
              <a:rPr kumimoji="0" sz="2600" b="1" i="0" u="none" strike="noStrike" kern="1200" cap="none" spc="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MB</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ts val="3160"/>
              </a:lnSpc>
              <a:spcBef>
                <a:spcPts val="1190"/>
              </a:spcBef>
              <a:spcAft>
                <a:spcPts val="0"/>
              </a:spcAft>
              <a:buClrTx/>
              <a:buSzTx/>
              <a:buFontTx/>
              <a:buNone/>
              <a:tabLst>
                <a:tab pos="140335" algn="l"/>
              </a:tabLst>
              <a:defRPr/>
            </a:pPr>
            <a:r>
              <a:rPr kumimoji="0" sz="2600" b="0" i="0" u="none" strike="noStrike" kern="1200" cap="none" spc="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   </a:t>
            </a:r>
            <a:r>
              <a:rPr kumimoji="0" sz="2600" b="1"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1</a:t>
            </a:r>
            <a:r>
              <a:rPr kumimoji="0" sz="2600" b="0" i="0" u="none" strike="noStrike" kern="1200" cap="none" spc="2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分钟</a:t>
            </a:r>
            <a:r>
              <a:rPr kumimoji="0" sz="2600" b="1"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320</a:t>
            </a:r>
            <a:r>
              <a:rPr kumimoji="0" sz="2600" b="0"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 </a:t>
            </a:r>
            <a:r>
              <a:rPr kumimoji="0" sz="2600" b="1"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a:t>
            </a:r>
            <a:r>
              <a:rPr kumimoji="0" sz="2600" b="0"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 </a:t>
            </a:r>
            <a:r>
              <a:rPr kumimoji="0" sz="2600" b="1"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240</a:t>
            </a:r>
            <a:r>
              <a:rPr kumimoji="0" sz="2600" b="0" i="0" u="none" strike="noStrike" kern="1200" cap="none" spc="2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分辨率、</a:t>
            </a:r>
            <a:r>
              <a:rPr kumimoji="0" sz="2600" b="1"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24</a:t>
            </a:r>
            <a:r>
              <a:rPr kumimoji="0" sz="2600" b="0" i="0" u="none" strike="noStrike" kern="1200" cap="none" spc="2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位</a:t>
            </a:r>
            <a:r>
              <a:rPr kumimoji="0" sz="2600" b="0" i="0" u="none" strike="noStrike" kern="1200" cap="none" spc="2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真彩色、</a:t>
            </a:r>
            <a:r>
              <a:rPr kumimoji="0" sz="2600" b="1" i="0" u="none" strike="noStrike" kern="1200" cap="none" spc="2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2</a:t>
            </a:r>
            <a:r>
              <a:rPr kumimoji="0" sz="2600" b="1" i="0" u="none" strike="noStrike" kern="1200" cap="none" spc="1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5</a:t>
            </a:r>
            <a:r>
              <a:rPr kumimoji="0" sz="2600" b="0" i="0" u="none" strike="noStrike" kern="1200" cap="none" spc="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帧</a:t>
            </a:r>
            <a:r>
              <a:rPr kumimoji="0" sz="2600" b="1" i="0" u="none" strike="noStrike" kern="1200" cap="none" spc="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a:t>
            </a:r>
            <a:r>
              <a:rPr kumimoji="0" sz="2600" b="0" i="0" u="none" strike="noStrike" kern="1200" cap="none" spc="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秒</a:t>
            </a:r>
            <a:r>
              <a:rPr kumimoji="0"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的</a:t>
            </a:r>
            <a:r>
              <a:rPr kumimoji="0" sz="2600" b="1" i="0" u="none" strike="noStrike" kern="1200" cap="none" spc="0" normalizeH="0" baseline="0" noProof="0" dirty="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PAL</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456565" marR="0" lvl="0" indent="0" algn="l" defTabSz="914400" rtl="0" eaLnBrk="0" fontAlgn="auto" latinLnBrk="0" hangingPunct="1">
              <a:lnSpc>
                <a:spcPts val="3160"/>
              </a:lnSpc>
              <a:spcBef>
                <a:spcPts val="585"/>
              </a:spcBef>
              <a:spcAft>
                <a:spcPts val="0"/>
              </a:spcAft>
              <a:buClrTx/>
              <a:buSzTx/>
              <a:buFontTx/>
              <a:buNone/>
              <a:tabLst/>
              <a:defRPr/>
            </a:pPr>
            <a:r>
              <a:rPr kumimoji="0" sz="2600" b="0" i="0" u="none" strike="noStrike" kern="1200" cap="none" spc="1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制式彩色电视信号的数据</a:t>
            </a:r>
            <a:r>
              <a:rPr kumimoji="0"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量约为</a:t>
            </a:r>
            <a:r>
              <a:rPr kumimoji="0" sz="2600" b="1" i="0" u="none" strike="noStrike" kern="1200" cap="none" spc="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329.6MB</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ts val="3140"/>
              </a:lnSpc>
              <a:spcBef>
                <a:spcPts val="1210"/>
              </a:spcBef>
              <a:spcAft>
                <a:spcPts val="0"/>
              </a:spcAft>
              <a:buClrTx/>
              <a:buSzTx/>
              <a:buFontTx/>
              <a:buNone/>
              <a:tabLst>
                <a:tab pos="140335" algn="l"/>
              </a:tabLst>
              <a:defRPr/>
            </a:pPr>
            <a:r>
              <a:rPr kumimoji="0" sz="2600" b="0" i="0" u="none" strike="noStrike" kern="1200" cap="none" spc="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6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6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监测卫星采用</a:t>
            </a:r>
            <a:r>
              <a:rPr kumimoji="0" sz="2600" b="1" i="0" u="none" strike="noStrike" kern="1200" cap="none" spc="6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4</a:t>
            </a:r>
            <a:r>
              <a:rPr kumimoji="0" sz="2600" b="0" i="0" u="none" strike="noStrike" kern="1200" cap="none" spc="6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波段</a:t>
            </a:r>
            <a:r>
              <a:rPr kumimoji="0" sz="2600" b="0" i="0" u="none" strike="noStrike" kern="1200" cap="none" spc="6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，按</a:t>
            </a:r>
            <a:r>
              <a:rPr kumimoji="0" sz="2600" b="0" i="0" u="none" strike="noStrike" kern="1200" cap="none" spc="6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每天</a:t>
            </a:r>
            <a:r>
              <a:rPr kumimoji="0" sz="2600" b="1" i="0" u="none" strike="noStrike" kern="1200" cap="none" spc="6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30</a:t>
            </a:r>
            <a:r>
              <a:rPr kumimoji="0" sz="2600" b="0" i="0" u="none" strike="noStrike" kern="1200" cap="none" spc="6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幅</a:t>
            </a:r>
            <a:r>
              <a:rPr kumimoji="0" sz="2600" b="0" i="0" u="none" strike="noStrike" kern="1200" cap="none" spc="6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的频率传输</a:t>
            </a:r>
            <a:r>
              <a:rPr kumimoji="0" sz="2600" b="1" i="0" u="none" strike="noStrike" kern="1200" cap="none" spc="6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234</a:t>
            </a:r>
            <a:r>
              <a:rPr kumimoji="0" sz="2600" b="1" i="0" u="none" strike="noStrike" kern="1200" cap="none" spc="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0</a:t>
            </a:r>
            <a:r>
              <a:rPr kumimoji="0" sz="2600" b="0" i="0" u="none" strike="noStrike" kern="1200" cap="none" spc="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 </a:t>
            </a:r>
            <a:r>
              <a:rPr kumimoji="0" sz="2600" b="1" i="0" u="none" strike="noStrike" kern="1200" cap="none" spc="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447675" marR="0" lvl="0" indent="0" algn="l" defTabSz="914400" rtl="0" eaLnBrk="0" fontAlgn="auto" latinLnBrk="0" hangingPunct="1">
              <a:lnSpc>
                <a:spcPts val="3160"/>
              </a:lnSpc>
              <a:spcBef>
                <a:spcPts val="605"/>
              </a:spcBef>
              <a:spcAft>
                <a:spcPts val="0"/>
              </a:spcAft>
              <a:buClrTx/>
              <a:buSzTx/>
              <a:buFontTx/>
              <a:buNone/>
              <a:tabLst/>
              <a:defRPr/>
            </a:pPr>
            <a:r>
              <a:rPr kumimoji="0" sz="2600" b="1" i="0" u="none" strike="noStrike" kern="1200" cap="none" spc="10" normalizeH="0" baseline="0" noProof="0" dirty="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3240</a:t>
            </a:r>
            <a:r>
              <a:rPr kumimoji="0" sz="2600" b="0" i="0" u="none" strike="noStrike" kern="1200" cap="none" spc="1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分辨率图像的数据量约</a:t>
            </a:r>
            <a:r>
              <a:rPr kumimoji="0" sz="2600" b="0" i="0" u="none" strike="noStrike" kern="1200" cap="none" spc="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为</a:t>
            </a:r>
            <a:r>
              <a:rPr kumimoji="0" sz="2600" b="1" i="0" u="none" strike="noStrike" kern="1200" cap="none" spc="0" normalizeH="0" baseline="0" noProof="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rPr>
              <a:t>2.5GB</a:t>
            </a:r>
            <a:endParaRPr kumimoji="0" lang="en-US" sz="2600" b="1" i="0" u="none" strike="noStrike" kern="1200" cap="none" spc="0" normalizeH="0" baseline="0" noProof="0">
              <a:ln>
                <a:noFill/>
              </a:ln>
              <a:solidFill>
                <a:srgbClr val="0000FF">
                  <a:alpha val="100000"/>
                </a:srgbClr>
              </a:solidFill>
              <a:effectLst/>
              <a:uLnTx/>
              <a:uFillTx/>
              <a:latin typeface="Times New Roman" panose="02020603050405020304"/>
              <a:ea typeface="Times New Roman" panose="02020603050405020304"/>
              <a:cs typeface="Times New Roman" panose="02020603050405020304"/>
            </a:endParaRPr>
          </a:p>
          <a:p>
            <a:pPr marL="447675" marR="0" lvl="0" indent="0" algn="l" defTabSz="914400" rtl="0" eaLnBrk="0" fontAlgn="auto" latinLnBrk="0" hangingPunct="1">
              <a:lnSpc>
                <a:spcPts val="3160"/>
              </a:lnSpc>
              <a:spcBef>
                <a:spcPts val="605"/>
              </a:spcBef>
              <a:spcAft>
                <a:spcPts val="0"/>
              </a:spcAft>
              <a:buClrTx/>
              <a:buSzTx/>
              <a:buFontTx/>
              <a:buNone/>
              <a:tabLst/>
              <a:defRPr/>
            </a:pPr>
            <a:endParaRPr kumimoji="0" lang="en-US" altLang="zh-CN" sz="2600" b="1" i="0" u="none" strike="noStrike" kern="1200" cap="none" spc="0" normalizeH="0" baseline="0" noProof="0">
              <a:ln>
                <a:noFill/>
              </a:ln>
              <a:solidFill>
                <a:srgbClr val="0000FF">
                  <a:alpha val="100000"/>
                </a:srgbClr>
              </a:solidFill>
              <a:effectLst/>
              <a:uLnTx/>
              <a:uFillTx/>
              <a:latin typeface="Times New Roman" panose="02020603050405020304"/>
              <a:ea typeface="+mn-ea"/>
              <a:cs typeface="Times New Roman" panose="02020603050405020304"/>
            </a:endParaRPr>
          </a:p>
        </p:txBody>
      </p:sp>
      <p:pic>
        <p:nvPicPr>
          <p:cNvPr id="29" name="picture 29"/>
          <p:cNvPicPr>
            <a:picLocks noChangeAspect="1"/>
          </p:cNvPicPr>
          <p:nvPr/>
        </p:nvPicPr>
        <p:blipFill>
          <a:blip r:embed="rId2"/>
          <a:stretch>
            <a:fillRect/>
          </a:stretch>
        </p:blipFill>
        <p:spPr>
          <a:xfrm rot="21600000">
            <a:off x="659020" y="3693454"/>
            <a:ext cx="127653" cy="254975"/>
          </a:xfrm>
          <a:prstGeom prst="rect">
            <a:avLst/>
          </a:prstGeom>
        </p:spPr>
      </p:pic>
      <p:pic>
        <p:nvPicPr>
          <p:cNvPr id="30" name="picture 30"/>
          <p:cNvPicPr>
            <a:picLocks noChangeAspect="1"/>
          </p:cNvPicPr>
          <p:nvPr/>
        </p:nvPicPr>
        <p:blipFill>
          <a:blip r:embed="rId3"/>
          <a:stretch>
            <a:fillRect/>
          </a:stretch>
        </p:blipFill>
        <p:spPr>
          <a:xfrm rot="21600000">
            <a:off x="659020" y="2663230"/>
            <a:ext cx="127653" cy="254975"/>
          </a:xfrm>
          <a:prstGeom prst="rect">
            <a:avLst/>
          </a:prstGeom>
        </p:spPr>
      </p:pic>
      <p:pic>
        <p:nvPicPr>
          <p:cNvPr id="31" name="picture 31"/>
          <p:cNvPicPr>
            <a:picLocks noChangeAspect="1"/>
          </p:cNvPicPr>
          <p:nvPr/>
        </p:nvPicPr>
        <p:blipFill>
          <a:blip r:embed="rId3"/>
          <a:stretch>
            <a:fillRect/>
          </a:stretch>
        </p:blipFill>
        <p:spPr>
          <a:xfrm rot="21600000">
            <a:off x="659020" y="1632625"/>
            <a:ext cx="127653" cy="254975"/>
          </a:xfrm>
          <a:prstGeom prst="rect">
            <a:avLst/>
          </a:prstGeom>
        </p:spPr>
      </p:pic>
      <p:graphicFrame>
        <p:nvGraphicFramePr>
          <p:cNvPr id="32" name="table 3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73685" algn="l" rtl="0" eaLnBrk="0">
                        <a:lnSpc>
                          <a:spcPct val="79000"/>
                        </a:lnSpc>
                      </a:pPr>
                      <a:r>
                        <a:rPr sz="1800" spc="0" dirty="0">
                          <a:solidFill>
                            <a:srgbClr val="FFFFFF">
                              <a:alpha val="100000"/>
                            </a:srgbClr>
                          </a:solidFill>
                          <a:latin typeface="Arial" panose="020B0604020202020204"/>
                          <a:ea typeface="Arial" panose="020B0604020202020204"/>
                          <a:cs typeface="Arial" panose="020B0604020202020204"/>
                        </a:rPr>
                        <a:t>5</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数字图像和视频的数据</a:t>
                      </a:r>
                      <a:r>
                        <a:rPr sz="3900" spc="20" dirty="0">
                          <a:solidFill>
                            <a:srgbClr val="FFFFFF">
                              <a:alpha val="100000"/>
                            </a:srgbClr>
                          </a:solidFill>
                          <a:latin typeface="黑体" panose="02010609060101010101" charset="-122"/>
                          <a:ea typeface="黑体" panose="02010609060101010101" charset="-122"/>
                          <a:cs typeface="黑体" panose="02010609060101010101" charset="-122"/>
                        </a:rPr>
                        <a:t>量</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33" name="textbox 33"/>
          <p:cNvSpPr/>
          <p:nvPr/>
        </p:nvSpPr>
        <p:spPr>
          <a:xfrm>
            <a:off x="1437249" y="5946778"/>
            <a:ext cx="4920615" cy="412115"/>
          </a:xfrm>
          <a:prstGeom prst="rect">
            <a:avLst/>
          </a:prstGeom>
        </p:spPr>
        <p:txBody>
          <a:bodyPr vert="horz" wrap="square" lIns="0" tIns="0" rIns="0" bIns="0"/>
          <a:lstStyle/>
          <a:p>
            <a:pPr marL="0" marR="0" lvl="0" indent="0" algn="l" defTabSz="914400" rtl="0" eaLnBrk="0" fontAlgn="auto" latinLnBrk="0" hangingPunct="1">
              <a:lnSpc>
                <a:spcPct val="82000"/>
              </a:lnSpc>
              <a:spcBef>
                <a:spcPts val="0"/>
              </a:spcBef>
              <a:spcAft>
                <a:spcPts val="0"/>
              </a:spcAft>
              <a:buClrTx/>
              <a:buSzTx/>
              <a:buFontTx/>
              <a:buNone/>
              <a:tabLst/>
              <a:defRPr/>
            </a:pPr>
            <a:endParaRPr kumimoji="0" lang="en-US" altLang="en-US" sz="1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4000"/>
              </a:lnSpc>
              <a:spcBef>
                <a:spcPts val="0"/>
              </a:spcBef>
              <a:spcAft>
                <a:spcPts val="0"/>
              </a:spcAft>
              <a:buClrTx/>
              <a:buSzTx/>
              <a:buFontTx/>
              <a:buNone/>
              <a:tabLst/>
              <a:defRPr/>
            </a:pPr>
            <a:r>
              <a:rPr kumimoji="0" sz="2700" b="0" i="0" u="none" strike="noStrike" kern="1200" cap="none" spc="-10" normalizeH="0" baseline="0" noProof="0" dirty="0">
                <a:ln w="10154" cap="flat" cmpd="sng">
                  <a:solidFill>
                    <a:srgbClr val="0070C0">
                      <a:alpha val="100000"/>
                    </a:srgbClr>
                  </a:solidFill>
                  <a:prstDash val="solid"/>
                  <a:miter lim="10"/>
                </a:ln>
                <a:solidFill>
                  <a:srgbClr val="0070C0">
                    <a:alpha val="100000"/>
                  </a:srgbClr>
                </a:solidFill>
                <a:effectLst/>
                <a:uLnTx/>
                <a:uFillTx/>
                <a:latin typeface="华文新魏" panose="02010800040101010101" charset="-122"/>
                <a:ea typeface="华文新魏" panose="02010800040101010101" charset="-122"/>
                <a:cs typeface="华文新魏" panose="02010800040101010101" charset="-122"/>
              </a:rPr>
              <a:t>数字图像和视频的数据量庞</a:t>
            </a:r>
            <a:r>
              <a:rPr kumimoji="0" sz="2700" b="0" i="0" u="none" strike="noStrike" kern="1200" cap="none" spc="0" normalizeH="0" baseline="0" noProof="0" dirty="0">
                <a:ln w="10154" cap="flat" cmpd="sng">
                  <a:solidFill>
                    <a:srgbClr val="0070C0">
                      <a:alpha val="100000"/>
                    </a:srgbClr>
                  </a:solidFill>
                  <a:prstDash val="solid"/>
                  <a:miter lim="10"/>
                </a:ln>
                <a:solidFill>
                  <a:srgbClr val="0070C0">
                    <a:alpha val="100000"/>
                  </a:srgbClr>
                </a:solidFill>
                <a:effectLst/>
                <a:uLnTx/>
                <a:uFillTx/>
                <a:latin typeface="华文新魏" panose="02010800040101010101" charset="-122"/>
                <a:ea typeface="华文新魏" panose="02010800040101010101" charset="-122"/>
                <a:cs typeface="华文新魏" panose="02010800040101010101" charset="-122"/>
              </a:rPr>
              <a:t>大！</a:t>
            </a:r>
            <a:endParaRPr kumimoji="0" lang="en-US" altLang="en-US" sz="27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文本框 4">
            <a:extLst>
              <a:ext uri="{FF2B5EF4-FFF2-40B4-BE49-F238E27FC236}">
                <a16:creationId xmlns:a16="http://schemas.microsoft.com/office/drawing/2014/main" id="{2224112D-1F3C-7BC5-01D4-9FB495C00D9D}"/>
              </a:ext>
            </a:extLst>
          </p:cNvPr>
          <p:cNvSpPr txBox="1"/>
          <p:nvPr/>
        </p:nvSpPr>
        <p:spPr>
          <a:xfrm>
            <a:off x="257782" y="4900593"/>
            <a:ext cx="7745662" cy="884601"/>
          </a:xfrm>
          <a:prstGeom prst="rect">
            <a:avLst/>
          </a:prstGeom>
          <a:noFill/>
        </p:spPr>
        <p:txBody>
          <a:bodyPr wrap="square">
            <a:spAutoFit/>
          </a:bodyPr>
          <a:lstStyle/>
          <a:p>
            <a:pPr marL="447675" marR="0" lvl="0" indent="0" algn="l" defTabSz="914400" rtl="0" eaLnBrk="0" fontAlgn="auto" latinLnBrk="0" hangingPunct="1">
              <a:lnSpc>
                <a:spcPts val="3160"/>
              </a:lnSpc>
              <a:spcBef>
                <a:spcPts val="605"/>
              </a:spcBef>
              <a:spcAft>
                <a:spcPts val="0"/>
              </a:spcAft>
              <a:buClrTx/>
              <a:buSzTx/>
              <a:buFontTx/>
              <a:buNone/>
              <a:tabLst/>
              <a:defRPr/>
            </a:pPr>
            <a:r>
              <a:rPr kumimoji="0" lang="zh-CN" altLang="en-US"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计算：</a:t>
            </a:r>
            <a:r>
              <a:rPr kumimoji="0" lang="en-US" altLang="zh-CN"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1</a:t>
            </a:r>
            <a:r>
              <a:rPr kumimoji="0" lang="zh-CN" altLang="en-US"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分钟</a:t>
            </a:r>
            <a:r>
              <a:rPr kumimoji="0" lang="en-US" altLang="zh-CN"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8K</a:t>
            </a:r>
            <a:r>
              <a:rPr kumimoji="0" lang="zh-CN" altLang="en-US"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a:t>
            </a:r>
            <a:r>
              <a:rPr kumimoji="0" lang="pt-BR" altLang="zh-CN"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7680 x 4320</a:t>
            </a:r>
            <a:r>
              <a:rPr kumimoji="0" lang="zh-CN" altLang="en-US"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）分辨率、</a:t>
            </a:r>
            <a:r>
              <a:rPr kumimoji="0" lang="en-US" altLang="zh-CN" sz="2600" b="1" i="0" u="none" strike="noStrike" kern="1200" cap="none" spc="20" normalizeH="0" baseline="0" noProof="0">
                <a:ln>
                  <a:noFill/>
                </a:ln>
                <a:solidFill>
                  <a:srgbClr val="C00000"/>
                </a:solidFill>
                <a:effectLst/>
                <a:uLnTx/>
                <a:uFillTx/>
                <a:latin typeface="Times New Roman" panose="02020603050405020304"/>
                <a:ea typeface="宋体" panose="02010600030101010101" pitchFamily="2" charset="-122"/>
                <a:cs typeface="Times New Roman" panose="02020603050405020304"/>
              </a:rPr>
              <a:t>24</a:t>
            </a:r>
            <a:r>
              <a:rPr kumimoji="0" lang="zh-CN" altLang="en-US" sz="2600" b="1" i="0" u="none" strike="noStrike" kern="1200" cap="none" spc="20" normalizeH="0" baseline="0" noProof="0">
                <a:ln>
                  <a:noFill/>
                </a:ln>
                <a:solidFill>
                  <a:srgbClr val="C00000"/>
                </a:solidFill>
                <a:effectLst/>
                <a:uLnTx/>
                <a:uFillTx/>
                <a:latin typeface="Times New Roman" panose="02020603050405020304"/>
                <a:ea typeface="宋体" panose="02010600030101010101" pitchFamily="2" charset="-122"/>
                <a:cs typeface="Times New Roman" panose="02020603050405020304"/>
              </a:rPr>
              <a:t>位真彩色、</a:t>
            </a:r>
            <a:r>
              <a:rPr kumimoji="0" lang="en-US" altLang="zh-CN"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120</a:t>
            </a:r>
            <a:r>
              <a:rPr kumimoji="0" lang="zh-CN" altLang="en-US"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帧</a:t>
            </a:r>
            <a:r>
              <a:rPr kumimoji="0" lang="en-US" altLang="zh-CN"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a:t>
            </a:r>
            <a:r>
              <a:rPr kumimoji="0" lang="zh-CN" altLang="en-US" sz="2600" b="1" i="0" u="none" strike="noStrike" kern="1200" cap="none" spc="0" normalizeH="0" baseline="0" noProof="0">
                <a:ln>
                  <a:noFill/>
                </a:ln>
                <a:solidFill>
                  <a:srgbClr val="C00000"/>
                </a:solidFill>
                <a:effectLst/>
                <a:uLnTx/>
                <a:uFillTx/>
                <a:latin typeface="Times New Roman" panose="02020603050405020304"/>
                <a:ea typeface="+mn-ea"/>
                <a:cs typeface="Times New Roman" panose="02020603050405020304"/>
              </a:rPr>
              <a:t>秒的视频，不压缩情况下数据量</a:t>
            </a:r>
            <a:endParaRPr kumimoji="0" lang="en-US" altLang="en-US" sz="2600" b="0" i="0" u="none" strike="noStrike" kern="1200" cap="none" spc="0" normalizeH="0" baseline="0" noProof="0" dirty="0">
              <a:ln>
                <a:noFill/>
              </a:ln>
              <a:solidFill>
                <a:srgbClr val="C00000"/>
              </a:solidFill>
              <a:effectLst/>
              <a:uLnTx/>
              <a:uFillTx/>
              <a:latin typeface="+mn-lt"/>
              <a:ea typeface="+mn-ea"/>
              <a:cs typeface="+mn-cs"/>
            </a:endParaRPr>
          </a:p>
        </p:txBody>
      </p:sp>
      <p:sp>
        <p:nvSpPr>
          <p:cNvPr id="8" name="对话气泡: 圆角矩形 7">
            <a:extLst>
              <a:ext uri="{FF2B5EF4-FFF2-40B4-BE49-F238E27FC236}">
                <a16:creationId xmlns:a16="http://schemas.microsoft.com/office/drawing/2014/main" id="{F4511E4F-199B-1430-582E-3961C01769EE}"/>
              </a:ext>
            </a:extLst>
          </p:cNvPr>
          <p:cNvSpPr/>
          <p:nvPr/>
        </p:nvSpPr>
        <p:spPr>
          <a:xfrm>
            <a:off x="7913451" y="4960185"/>
            <a:ext cx="1011676" cy="763621"/>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mn-lt"/>
                <a:ea typeface="+mn-ea"/>
                <a:cs typeface="+mn-cs"/>
              </a:rPr>
              <a:t>667G</a:t>
            </a: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 name="文本框 1">
            <a:extLst>
              <a:ext uri="{FF2B5EF4-FFF2-40B4-BE49-F238E27FC236}">
                <a16:creationId xmlns:a16="http://schemas.microsoft.com/office/drawing/2014/main" id="{3A69EF61-ECA0-7A67-965E-92E7AA0DAA07}"/>
              </a:ext>
            </a:extLst>
          </p:cNvPr>
          <p:cNvSpPr txBox="1"/>
          <p:nvPr/>
        </p:nvSpPr>
        <p:spPr>
          <a:xfrm>
            <a:off x="5135525" y="6358893"/>
            <a:ext cx="3647152" cy="369332"/>
          </a:xfrm>
          <a:prstGeom prst="rect">
            <a:avLst/>
          </a:prstGeom>
          <a:noFill/>
        </p:spPr>
        <p:txBody>
          <a:bodyPr wrap="none" rtlCol="0">
            <a:spAutoFit/>
          </a:bodyPr>
          <a:lstStyle/>
          <a:p>
            <a:r>
              <a:rPr lang="zh-CN" altLang="en-US">
                <a:solidFill>
                  <a:srgbClr val="C00000"/>
                </a:solidFill>
                <a:highlight>
                  <a:srgbClr val="FFFF00"/>
                </a:highlight>
              </a:rPr>
              <a:t>请同学们课后复习数据量计算方法</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04519" y="1456615"/>
            <a:ext cx="7934325" cy="2113143"/>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423545" algn="l"/>
              </a:tabLst>
              <a:defRPr/>
            </a:pPr>
            <a:r>
              <a:rPr kumimoji="0" sz="1880" b="0" i="0" u="none" strike="noStrike" kern="1200" cap="none" spc="0" normalizeH="0" baseline="0" noProof="0" dirty="0">
                <a:ln>
                  <a:noFill/>
                </a:ln>
                <a:solidFill>
                  <a:srgbClr val="EE2B0A"/>
                </a:solidFill>
                <a:effectLst/>
                <a:uLnTx/>
                <a:uFillTx/>
                <a:latin typeface="Wingdings" panose="05000000000000000000"/>
                <a:ea typeface="+mn-ea"/>
                <a:cs typeface="Wingdings" panose="05000000000000000000"/>
              </a:rPr>
              <a:t></a:t>
            </a:r>
            <a:r>
              <a:rPr kumimoji="0" sz="1880" b="0" i="0" u="none" strike="noStrike" kern="1200" cap="none" spc="0"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73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数据冗余</a:t>
            </a:r>
            <a:endParaRPr kumimoji="0" sz="273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12700" marR="5080" lvl="0" indent="532765" algn="l" defTabSz="914400" rtl="0" eaLnBrk="1" fontAlgn="auto" latinLnBrk="0" hangingPunct="1">
              <a:lnSpc>
                <a:spcPct val="100000"/>
              </a:lnSpc>
              <a:spcBef>
                <a:spcPts val="1670"/>
              </a:spcBef>
              <a:spcAft>
                <a:spcPts val="0"/>
              </a:spcAft>
              <a:buClrTx/>
              <a:buSzTx/>
              <a:buFontTx/>
              <a:buNone/>
              <a:tabLst/>
              <a:defRPr/>
            </a:pPr>
            <a:r>
              <a:rPr kumimoji="0"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数据是用来表示信息的。如果不同的方法为表示给定量的信息使用了不同的数据量，那么使用较多数据量的方法中，有些数据必然是代表了无用的信息，或者是重复地表示了其它数据已表示的信息，这就是数据冗余的概念。</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p:txBody>
      </p:sp>
      <p:graphicFrame>
        <p:nvGraphicFramePr>
          <p:cNvPr id="32" name="table 3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73685" algn="l" rtl="0" eaLnBrk="0">
                        <a:lnSpc>
                          <a:spcPct val="79000"/>
                        </a:lnSpc>
                      </a:pPr>
                      <a:r>
                        <a:rPr lang="en-US" sz="1800" spc="0">
                          <a:solidFill>
                            <a:srgbClr val="FFFFFF">
                              <a:alpha val="100000"/>
                            </a:srgbClr>
                          </a:solidFill>
                          <a:latin typeface="Arial" panose="020B0604020202020204"/>
                          <a:ea typeface="Arial" panose="020B0604020202020204"/>
                          <a:cs typeface="Arial" panose="020B0604020202020204"/>
                        </a:rPr>
                        <a:t>11</a:t>
                      </a:r>
                      <a:endParaRPr lang="en-US" sz="1800" spc="0" dirty="0">
                        <a:solidFill>
                          <a:srgbClr val="FFFFFF">
                            <a:alpha val="100000"/>
                          </a:srgbClr>
                        </a:solidFill>
                        <a:latin typeface="Arial" panose="020B0604020202020204"/>
                        <a:ea typeface="Arial" panose="020B0604020202020204"/>
                        <a:cs typeface="Arial" panose="020B0604020202020204"/>
                      </a:endParaRPr>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lang="zh-CN" sz="3900" spc="90" dirty="0">
                          <a:solidFill>
                            <a:srgbClr val="FFFFFF">
                              <a:alpha val="100000"/>
                            </a:srgbClr>
                          </a:solidFill>
                          <a:latin typeface="黑体" panose="02010609060101010101" charset="-122"/>
                          <a:ea typeface="黑体" panose="02010609060101010101" charset="-122"/>
                          <a:cs typeface="黑体" panose="02010609060101010101" charset="-122"/>
                        </a:rPr>
                        <a:t>图像压缩</a:t>
                      </a:r>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bject 5"/>
              <p:cNvSpPr txBox="1"/>
              <p:nvPr/>
            </p:nvSpPr>
            <p:spPr>
              <a:xfrm>
                <a:off x="721239" y="1518645"/>
                <a:ext cx="7898886" cy="174458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423545" algn="l"/>
                  </a:tabLst>
                  <a:defRPr/>
                </a:pPr>
                <a:r>
                  <a:rPr kumimoji="0" lang="zh-CN" altLang="en-US" sz="1880" b="0" i="0" u="none" strike="noStrike" kern="1200" cap="none" spc="0" normalizeH="0" baseline="0" noProof="0" dirty="0">
                    <a:ln>
                      <a:noFill/>
                    </a:ln>
                    <a:solidFill>
                      <a:srgbClr val="EE2B0A"/>
                    </a:solidFill>
                    <a:effectLst/>
                    <a:uLnTx/>
                    <a:uFillTx/>
                    <a:latin typeface="Wingdings" panose="05000000000000000000"/>
                    <a:ea typeface="+mn-ea"/>
                    <a:cs typeface="Wingdings" panose="05000000000000000000"/>
                  </a:rPr>
                  <a:t></a:t>
                </a:r>
                <a:r>
                  <a:rPr kumimoji="0" lang="zh-CN" altLang="en-US" sz="1880" b="0" i="0" u="none" strike="noStrike" kern="1200" cap="none" spc="0"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lang="zh-CN" altLang="en-US" sz="273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相对数据冗余的定义</a:t>
                </a:r>
                <a:r>
                  <a:rPr kumimoji="0" lang="zh-CN" altLang="en-US" sz="273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 </a:t>
                </a:r>
                <a:endParaRPr kumimoji="0" lang="zh-CN" altLang="en-US" sz="273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12700" marR="5080" lvl="0" indent="355600" algn="just" defTabSz="914400" rtl="0" eaLnBrk="1" fontAlgn="auto" latinLnBrk="0" hangingPunct="1">
                  <a:lnSpc>
                    <a:spcPct val="100000"/>
                  </a:lnSpc>
                  <a:spcBef>
                    <a:spcPts val="1670"/>
                  </a:spcBef>
                  <a:spcAft>
                    <a:spcPts val="0"/>
                  </a:spcAft>
                  <a:buClrTx/>
                  <a:buSzTx/>
                  <a:buFontTx/>
                  <a:buNone/>
                  <a:tabLst/>
                  <a:defRPr/>
                </a:pPr>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令</a:t>
                </a:r>
                <a14:m>
                  <m:oMath xmlns:m="http://schemas.openxmlformats.org/officeDocument/2006/math">
                    <m:r>
                      <a:rPr kumimoji="0" lang="zh-CN" altLang="en-US" sz="2395"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新宋体" panose="02010609030101010101" charset="-122"/>
                      </a:rPr>
                      <m:t>𝑏</m:t>
                    </m:r>
                  </m:oMath>
                </a14:m>
                <a:r>
                  <a:rPr kumimoji="0" lang="zh-CN" altLang="en-US" sz="2395" b="0" i="0" u="none" strike="noStrike" kern="1200" cap="none" spc="0" normalizeH="0" baseline="0" noProof="0" dirty="0" err="1">
                    <a:ln>
                      <a:noFill/>
                    </a:ln>
                    <a:solidFill>
                      <a:srgbClr val="000000"/>
                    </a:solidFill>
                    <a:effectLst/>
                    <a:uLnTx/>
                    <a:uFillTx/>
                    <a:latin typeface="新宋体" panose="02010609030101010101" charset="-122"/>
                    <a:ea typeface="+mn-ea"/>
                    <a:cs typeface="新宋体" panose="02010609030101010101" charset="-122"/>
                  </a:rPr>
                  <a:t>和</a:t>
                </a:r>
                <a14:m>
                  <m:oMath xmlns:m="http://schemas.openxmlformats.org/officeDocument/2006/math">
                    <m:r>
                      <a:rPr kumimoji="0" lang="en-US" altLang="zh-CN" sz="2395"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新宋体" panose="02010609030101010101" charset="-122"/>
                      </a:rPr>
                      <m:t>𝑏</m:t>
                    </m:r>
                    <m:r>
                      <a:rPr kumimoji="0" lang="en-US" altLang="zh-CN" sz="2395"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新宋体" panose="02010609030101010101" charset="-122"/>
                      </a:rPr>
                      <m:t>′</m:t>
                    </m:r>
                  </m:oMath>
                </a14:m>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分别代表两个表示相同信息的数据集合所携载的信息单元数量（或比特数），则</a:t>
                </a:r>
                <a14:m>
                  <m:oMath xmlns:m="http://schemas.openxmlformats.org/officeDocument/2006/math">
                    <m:r>
                      <a:rPr kumimoji="0" lang="en-US" altLang="zh-CN" sz="2395" b="0" i="1" u="none" strike="noStrike" kern="1200" cap="none" spc="-10" normalizeH="0" baseline="0" noProof="0" dirty="0" smtClean="0">
                        <a:ln>
                          <a:noFill/>
                        </a:ln>
                        <a:solidFill>
                          <a:srgbClr val="000000"/>
                        </a:solidFill>
                        <a:effectLst/>
                        <a:uLnTx/>
                        <a:uFillTx/>
                        <a:latin typeface="Cambria Math" panose="02040503050406030204" pitchFamily="18" charset="0"/>
                        <a:ea typeface="+mn-ea"/>
                        <a:cs typeface="新宋体" panose="02010609030101010101" charset="-122"/>
                      </a:rPr>
                      <m:t>𝑏</m:t>
                    </m:r>
                  </m:oMath>
                </a14:m>
                <a:r>
                  <a:rPr kumimoji="0" lang="zh-CN" altLang="en-US" sz="2395" b="0" i="0" u="none" strike="noStrike" kern="1200" cap="none" spc="-10" normalizeH="0" baseline="0" noProof="0" dirty="0">
                    <a:ln>
                      <a:noFill/>
                    </a:ln>
                    <a:solidFill>
                      <a:srgbClr val="000000"/>
                    </a:solidFill>
                    <a:effectLst/>
                    <a:uLnTx/>
                    <a:uFillTx/>
                    <a:latin typeface="新宋体" panose="02010609030101010101" charset="-122"/>
                    <a:ea typeface="+mn-ea"/>
                    <a:cs typeface="新宋体" panose="02010609030101010101" charset="-122"/>
                  </a:rPr>
                  <a:t>比特</a:t>
                </a:r>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表示的相对数据冗余</a:t>
                </a:r>
                <a14:m>
                  <m:oMath xmlns:m="http://schemas.openxmlformats.org/officeDocument/2006/math">
                    <m:r>
                      <a:rPr kumimoji="0" lang="en-US" altLang="zh-CN" sz="2395"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新宋体" panose="02010609030101010101" charset="-122"/>
                      </a:rPr>
                      <m:t>𝑅</m:t>
                    </m:r>
                  </m:oMath>
                </a14:m>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定义为：</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p:txBody>
          </p:sp>
        </mc:Choice>
        <mc:Fallback xmlns="">
          <p:sp>
            <p:nvSpPr>
              <p:cNvPr id="5" name="object 5"/>
              <p:cNvSpPr txBox="1">
                <a:spLocks noRot="1" noChangeAspect="1" noMove="1" noResize="1" noEditPoints="1" noAdjustHandles="1" noChangeArrowheads="1" noChangeShapeType="1" noTextEdit="1"/>
              </p:cNvSpPr>
              <p:nvPr/>
            </p:nvSpPr>
            <p:spPr>
              <a:xfrm>
                <a:off x="721239" y="1518645"/>
                <a:ext cx="7898886" cy="1744580"/>
              </a:xfrm>
              <a:prstGeom prst="rect">
                <a:avLst/>
              </a:prstGeom>
              <a:blipFill>
                <a:blip r:embed="rId2"/>
                <a:stretch>
                  <a:fillRect l="-2160" t="-5594" r="-2315"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6"/>
              <p:cNvSpPr txBox="1"/>
              <p:nvPr/>
            </p:nvSpPr>
            <p:spPr>
              <a:xfrm>
                <a:off x="721239" y="4284446"/>
                <a:ext cx="4698048" cy="368562"/>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其中，</a:t>
                </a:r>
                <a14:m>
                  <m:oMath xmlns:m="http://schemas.openxmlformats.org/officeDocument/2006/math">
                    <m:r>
                      <a:rPr kumimoji="0" lang="en-US" altLang="zh-CN" sz="2395"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新宋体" panose="02010609030101010101" charset="-122"/>
                      </a:rPr>
                      <m:t>𝐶</m:t>
                    </m:r>
                  </m:oMath>
                </a14:m>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是</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压缩率，定义为</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p:txBody>
          </p:sp>
        </mc:Choice>
        <mc:Fallback xmlns="">
          <p:sp>
            <p:nvSpPr>
              <p:cNvPr id="6" name="object 6"/>
              <p:cNvSpPr txBox="1">
                <a:spLocks noRot="1" noChangeAspect="1" noMove="1" noResize="1" noEditPoints="1" noAdjustHandles="1" noChangeArrowheads="1" noChangeShapeType="1" noTextEdit="1"/>
              </p:cNvSpPr>
              <p:nvPr/>
            </p:nvSpPr>
            <p:spPr>
              <a:xfrm>
                <a:off x="721239" y="4284446"/>
                <a:ext cx="4698048" cy="368562"/>
              </a:xfrm>
              <a:prstGeom prst="rect">
                <a:avLst/>
              </a:prstGeom>
              <a:blipFill>
                <a:blip r:embed="rId3"/>
                <a:stretch>
                  <a:fillRect l="-3632" t="-31667" b="-45000"/>
                </a:stretch>
              </a:blipFill>
            </p:spPr>
            <p:txBody>
              <a:bodyPr/>
              <a:lstStyle/>
              <a:p>
                <a:r>
                  <a:rPr lang="zh-CN" altLang="en-US">
                    <a:noFill/>
                  </a:rPr>
                  <a:t> </a:t>
                </a:r>
              </a:p>
            </p:txBody>
          </p:sp>
        </mc:Fallback>
      </mc:AlternateContent>
      <p:graphicFrame>
        <p:nvGraphicFramePr>
          <p:cNvPr id="32" name="table 3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73685" algn="l" rtl="0" eaLnBrk="0">
                        <a:lnSpc>
                          <a:spcPct val="79000"/>
                        </a:lnSpc>
                      </a:pPr>
                      <a:r>
                        <a:rPr lang="en-US" sz="1800" spc="0">
                          <a:solidFill>
                            <a:srgbClr val="FFFFFF">
                              <a:alpha val="100000"/>
                            </a:srgbClr>
                          </a:solidFill>
                          <a:latin typeface="Arial" panose="020B0604020202020204"/>
                          <a:ea typeface="Arial" panose="020B0604020202020204"/>
                          <a:cs typeface="Arial" panose="020B0604020202020204"/>
                        </a:rPr>
                        <a:t>12</a:t>
                      </a:r>
                      <a:endParaRPr lang="en-US" sz="1800" spc="0" dirty="0">
                        <a:solidFill>
                          <a:srgbClr val="FFFFFF">
                            <a:alpha val="100000"/>
                          </a:srgbClr>
                        </a:solidFill>
                        <a:latin typeface="Arial" panose="020B0604020202020204"/>
                        <a:ea typeface="Arial" panose="020B0604020202020204"/>
                        <a:cs typeface="Arial" panose="020B0604020202020204"/>
                      </a:endParaRPr>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lang="zh-CN" sz="3900" spc="90" dirty="0">
                          <a:solidFill>
                            <a:srgbClr val="FFFFFF">
                              <a:alpha val="100000"/>
                            </a:srgbClr>
                          </a:solidFill>
                          <a:latin typeface="黑体" panose="02010609060101010101" charset="-122"/>
                          <a:ea typeface="黑体" panose="02010609060101010101" charset="-122"/>
                          <a:cs typeface="黑体" panose="02010609060101010101" charset="-122"/>
                        </a:rPr>
                        <a:t>图像压缩</a:t>
                      </a:r>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6985B47-2DDE-1D8B-812A-E119A06FDBEC}"/>
                  </a:ext>
                </a:extLst>
              </p:cNvPr>
              <p:cNvSpPr txBox="1"/>
              <p:nvPr/>
            </p:nvSpPr>
            <p:spPr>
              <a:xfrm flipH="1">
                <a:off x="3263166" y="3263225"/>
                <a:ext cx="2323978" cy="7861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𝑅</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f>
                        <m:fPr>
                          <m:ctrlP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fPr>
                        <m:num>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num>
                        <m:den>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𝐶</m:t>
                          </m:r>
                        </m:den>
                      </m:f>
                    </m:oMath>
                  </m:oMathPara>
                </a14:m>
                <a:endParaRPr kumimoji="0" lang="zh-CN" altLang="en-US" sz="2400" b="0" i="0" u="none" strike="noStrike" kern="1200" cap="none" spc="0" normalizeH="0" baseline="0" noProof="0" dirty="0">
                  <a:ln>
                    <a:noFill/>
                  </a:ln>
                  <a:solidFill>
                    <a:srgbClr val="000000"/>
                  </a:solidFill>
                  <a:effectLst/>
                  <a:uLnTx/>
                  <a:uFillTx/>
                  <a:latin typeface="+mn-lt"/>
                  <a:ea typeface="+mn-ea"/>
                  <a:cs typeface="+mn-cs"/>
                </a:endParaRPr>
              </a:p>
            </p:txBody>
          </p:sp>
        </mc:Choice>
        <mc:Fallback xmlns="">
          <p:sp>
            <p:nvSpPr>
              <p:cNvPr id="4" name="文本框 3">
                <a:extLst>
                  <a:ext uri="{FF2B5EF4-FFF2-40B4-BE49-F238E27FC236}">
                    <a16:creationId xmlns:a16="http://schemas.microsoft.com/office/drawing/2014/main" id="{46985B47-2DDE-1D8B-812A-E119A06FDBEC}"/>
                  </a:ext>
                </a:extLst>
              </p:cNvPr>
              <p:cNvSpPr txBox="1">
                <a:spLocks noRot="1" noChangeAspect="1" noMove="1" noResize="1" noEditPoints="1" noAdjustHandles="1" noChangeArrowheads="1" noChangeShapeType="1" noTextEdit="1"/>
              </p:cNvSpPr>
              <p:nvPr/>
            </p:nvSpPr>
            <p:spPr>
              <a:xfrm flipH="1">
                <a:off x="3263166" y="3263225"/>
                <a:ext cx="2323978" cy="7861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BFB1F5F-8A12-7185-0B78-CE49EBACC628}"/>
                  </a:ext>
                </a:extLst>
              </p:cNvPr>
              <p:cNvSpPr txBox="1"/>
              <p:nvPr/>
            </p:nvSpPr>
            <p:spPr>
              <a:xfrm flipH="1">
                <a:off x="3409693" y="4888052"/>
                <a:ext cx="2323978" cy="793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𝐶</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f>
                        <m:fPr>
                          <m:ctrlP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fPr>
                        <m:num>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𝑏</m:t>
                          </m:r>
                        </m:num>
                        <m:den>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𝑏</m:t>
                          </m:r>
                          <m:r>
                            <a:rPr kumimoji="0" lang="en-US" altLang="zh-CN"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den>
                      </m:f>
                    </m:oMath>
                  </m:oMathPara>
                </a14:m>
                <a:endParaRPr kumimoji="0" lang="zh-CN" altLang="en-US" sz="2400" b="0" i="0" u="none" strike="noStrike" kern="1200" cap="none" spc="0" normalizeH="0" baseline="0" noProof="0" dirty="0">
                  <a:ln>
                    <a:noFill/>
                  </a:ln>
                  <a:solidFill>
                    <a:srgbClr val="000000"/>
                  </a:solidFill>
                  <a:effectLst/>
                  <a:uLnTx/>
                  <a:uFillTx/>
                  <a:latin typeface="+mn-lt"/>
                  <a:ea typeface="+mn-ea"/>
                  <a:cs typeface="+mn-cs"/>
                </a:endParaRPr>
              </a:p>
            </p:txBody>
          </p:sp>
        </mc:Choice>
        <mc:Fallback xmlns="">
          <p:sp>
            <p:nvSpPr>
              <p:cNvPr id="17" name="文本框 16">
                <a:extLst>
                  <a:ext uri="{FF2B5EF4-FFF2-40B4-BE49-F238E27FC236}">
                    <a16:creationId xmlns:a16="http://schemas.microsoft.com/office/drawing/2014/main" id="{FBFB1F5F-8A12-7185-0B78-CE49EBACC628}"/>
                  </a:ext>
                </a:extLst>
              </p:cNvPr>
              <p:cNvSpPr txBox="1">
                <a:spLocks noRot="1" noChangeAspect="1" noMove="1" noResize="1" noEditPoints="1" noAdjustHandles="1" noChangeArrowheads="1" noChangeShapeType="1" noTextEdit="1"/>
              </p:cNvSpPr>
              <p:nvPr/>
            </p:nvSpPr>
            <p:spPr>
              <a:xfrm flipH="1">
                <a:off x="3409693" y="4888052"/>
                <a:ext cx="2323978" cy="793551"/>
              </a:xfrm>
              <a:prstGeom prst="rect">
                <a:avLst/>
              </a:prstGeom>
              <a:blipFill>
                <a:blip r:embed="rId5"/>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172AF4D8-FB4D-A833-71E3-4CC70771083A}"/>
              </a:ext>
            </a:extLst>
          </p:cNvPr>
          <p:cNvSpPr txBox="1"/>
          <p:nvPr/>
        </p:nvSpPr>
        <p:spPr>
          <a:xfrm>
            <a:off x="219075" y="6150921"/>
            <a:ext cx="86292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B0F0"/>
                </a:solidFill>
                <a:effectLst/>
                <a:uLnTx/>
                <a:uFillTx/>
                <a:latin typeface="+mn-lt"/>
                <a:ea typeface="+mn-ea"/>
                <a:cs typeface="+mn-cs"/>
              </a:rPr>
              <a:t>例如：</a:t>
            </a:r>
            <a:r>
              <a:rPr kumimoji="0" lang="en-US" altLang="zh-CN" sz="1800" b="0" i="0" u="none" strike="noStrike" kern="1200" cap="none" spc="0" normalizeH="0" baseline="0" noProof="0">
                <a:ln>
                  <a:noFill/>
                </a:ln>
                <a:solidFill>
                  <a:srgbClr val="00B0F0"/>
                </a:solidFill>
                <a:effectLst/>
                <a:uLnTx/>
                <a:uFillTx/>
                <a:latin typeface="+mn-lt"/>
                <a:ea typeface="+mn-ea"/>
                <a:cs typeface="+mn-cs"/>
              </a:rPr>
              <a:t>C=10</a:t>
            </a:r>
            <a:r>
              <a:rPr kumimoji="0" lang="zh-CN" altLang="en-US" sz="1800" b="0" i="0" u="none" strike="noStrike" kern="1200" cap="none" spc="0" normalizeH="0" baseline="0" noProof="0">
                <a:ln>
                  <a:noFill/>
                </a:ln>
                <a:solidFill>
                  <a:srgbClr val="00B0F0"/>
                </a:solidFill>
                <a:effectLst/>
                <a:uLnTx/>
                <a:uFillTx/>
                <a:latin typeface="+mn-lt"/>
                <a:ea typeface="+mn-ea"/>
                <a:cs typeface="+mn-cs"/>
              </a:rPr>
              <a:t>，表示较小表示中的</a:t>
            </a:r>
            <a:r>
              <a:rPr kumimoji="0" lang="en-US" altLang="zh-CN" sz="1800" b="0" i="0" u="none" strike="noStrike" kern="1200" cap="none" spc="0" normalizeH="0" baseline="0" noProof="0">
                <a:ln>
                  <a:noFill/>
                </a:ln>
                <a:solidFill>
                  <a:srgbClr val="00B0F0"/>
                </a:solidFill>
                <a:effectLst/>
                <a:uLnTx/>
                <a:uFillTx/>
                <a:latin typeface="+mn-lt"/>
                <a:ea typeface="+mn-ea"/>
                <a:cs typeface="+mn-cs"/>
              </a:rPr>
              <a:t>1bit</a:t>
            </a:r>
            <a:r>
              <a:rPr kumimoji="0" lang="zh-CN" altLang="en-US" sz="1800" b="0" i="0" u="none" strike="noStrike" kern="1200" cap="none" spc="0" normalizeH="0" baseline="0" noProof="0">
                <a:ln>
                  <a:noFill/>
                </a:ln>
                <a:solidFill>
                  <a:srgbClr val="00B0F0"/>
                </a:solidFill>
                <a:effectLst/>
                <a:uLnTx/>
                <a:uFillTx/>
                <a:latin typeface="+mn-lt"/>
                <a:ea typeface="+mn-ea"/>
                <a:cs typeface="+mn-cs"/>
              </a:rPr>
              <a:t>数据，较大表示需要</a:t>
            </a:r>
            <a:r>
              <a:rPr kumimoji="0" lang="en-US" altLang="zh-CN" sz="1800" b="0" i="0" u="none" strike="noStrike" kern="1200" cap="none" spc="0" normalizeH="0" baseline="0" noProof="0">
                <a:ln>
                  <a:noFill/>
                </a:ln>
                <a:solidFill>
                  <a:srgbClr val="00B0F0"/>
                </a:solidFill>
                <a:effectLst/>
                <a:uLnTx/>
                <a:uFillTx/>
                <a:latin typeface="+mn-lt"/>
                <a:ea typeface="+mn-ea"/>
                <a:cs typeface="+mn-cs"/>
              </a:rPr>
              <a:t>10bit</a:t>
            </a:r>
            <a:r>
              <a:rPr kumimoji="0" lang="zh-CN" altLang="en-US" sz="1800" b="0" i="0" u="none" strike="noStrike" kern="1200" cap="none" spc="0" normalizeH="0" baseline="0" noProof="0">
                <a:ln>
                  <a:noFill/>
                </a:ln>
                <a:solidFill>
                  <a:srgbClr val="00B0F0"/>
                </a:solidFill>
                <a:effectLst/>
                <a:uLnTx/>
                <a:uFillTx/>
                <a:latin typeface="+mn-lt"/>
                <a:ea typeface="+mn-ea"/>
                <a:cs typeface="+mn-cs"/>
              </a:rPr>
              <a:t>数据，数据冗余为</a:t>
            </a:r>
            <a:r>
              <a:rPr kumimoji="0" lang="en-US" altLang="zh-CN" sz="1800" b="0" i="0" u="none" strike="noStrike" kern="1200" cap="none" spc="0" normalizeH="0" baseline="0" noProof="0">
                <a:ln>
                  <a:noFill/>
                </a:ln>
                <a:solidFill>
                  <a:srgbClr val="00B0F0"/>
                </a:solidFill>
                <a:effectLst/>
                <a:uLnTx/>
                <a:uFillTx/>
                <a:latin typeface="+mn-lt"/>
                <a:ea typeface="+mn-ea"/>
                <a:cs typeface="+mn-cs"/>
              </a:rPr>
              <a:t>0.9</a:t>
            </a:r>
            <a:endParaRPr kumimoji="0" lang="zh-CN" altLang="en-US" sz="1800" b="0" i="0" u="none" strike="noStrike" kern="1200" cap="none" spc="0" normalizeH="0" baseline="0" noProof="0">
              <a:ln>
                <a:noFill/>
              </a:ln>
              <a:solidFill>
                <a:srgbClr val="00B0F0"/>
              </a:solidFill>
              <a:effectLst/>
              <a:uLnTx/>
              <a:uFillTx/>
              <a:latin typeface="+mn-lt"/>
              <a:ea typeface="+mn-ea"/>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770767" y="1628761"/>
            <a:ext cx="7601707" cy="312701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423545" algn="l"/>
              </a:tabLst>
              <a:defRPr/>
            </a:pPr>
            <a:r>
              <a:rPr kumimoji="0" sz="1880" b="0" i="0" u="none" strike="noStrike" kern="1200" cap="none" spc="0" normalizeH="0" baseline="0" noProof="0" dirty="0">
                <a:ln>
                  <a:noFill/>
                </a:ln>
                <a:solidFill>
                  <a:srgbClr val="EE2B0A"/>
                </a:solidFill>
                <a:effectLst/>
                <a:uLnTx/>
                <a:uFillTx/>
                <a:latin typeface="Wingdings" panose="05000000000000000000"/>
                <a:ea typeface="+mn-ea"/>
                <a:cs typeface="Wingdings" panose="05000000000000000000"/>
              </a:rPr>
              <a:t></a:t>
            </a:r>
            <a:r>
              <a:rPr kumimoji="0" sz="1880" b="0" i="0" u="none" strike="noStrike" kern="1200" cap="none" spc="0"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73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三种基本的数据冗余</a:t>
            </a:r>
            <a:endParaRPr kumimoji="0" sz="273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469900" marR="0" lvl="0" indent="0" algn="l" defTabSz="914400" rtl="0" eaLnBrk="1" fontAlgn="auto" latinLnBrk="0" hangingPunct="1">
              <a:lnSpc>
                <a:spcPct val="100000"/>
              </a:lnSpc>
              <a:spcBef>
                <a:spcPts val="1670"/>
              </a:spcBef>
              <a:spcAft>
                <a:spcPts val="0"/>
              </a:spcAft>
              <a:buClrTx/>
              <a:buSzTx/>
              <a:buFontTx/>
              <a:buNone/>
              <a:tabLst/>
              <a:defRPr/>
            </a:pPr>
            <a:r>
              <a:rPr kumimoji="0" sz="1710" b="0" i="0" u="none" strike="noStrike" kern="1200" cap="none" spc="-5" normalizeH="0" baseline="0" noProof="0" dirty="0">
                <a:ln>
                  <a:noFill/>
                </a:ln>
                <a:solidFill>
                  <a:srgbClr val="EE2B0A"/>
                </a:solidFill>
                <a:effectLst/>
                <a:uLnTx/>
                <a:uFillTx/>
                <a:latin typeface="Wingdings" panose="05000000000000000000"/>
                <a:ea typeface="+mn-ea"/>
                <a:cs typeface="Wingdings" panose="05000000000000000000"/>
              </a:rPr>
              <a:t></a:t>
            </a:r>
            <a:r>
              <a:rPr kumimoji="0" sz="1710" b="0" i="0" u="none" strike="noStrike" kern="1200" cap="none" spc="-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1710" b="0" i="0" u="none" strike="noStrike" kern="1200" cap="none" spc="-4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编码冗余</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469900" marR="0" lvl="0" indent="0" algn="l" defTabSz="914400" rtl="0" eaLnBrk="1" fontAlgn="auto" latinLnBrk="0" hangingPunct="1">
              <a:lnSpc>
                <a:spcPct val="100000"/>
              </a:lnSpc>
              <a:spcBef>
                <a:spcPts val="1690"/>
              </a:spcBef>
              <a:spcAft>
                <a:spcPts val="0"/>
              </a:spcAft>
              <a:buClrTx/>
              <a:buSzTx/>
              <a:buFontTx/>
              <a:buNone/>
              <a:tabLst>
                <a:tab pos="847725" algn="l"/>
              </a:tabLst>
              <a:defRPr/>
            </a:pPr>
            <a:r>
              <a:rPr kumimoji="0" sz="1710" b="0" i="0" u="none" strike="noStrike" kern="1200" cap="none" spc="-5" normalizeH="0" baseline="0" noProof="0" dirty="0">
                <a:ln>
                  <a:noFill/>
                </a:ln>
                <a:solidFill>
                  <a:srgbClr val="EE2B0A"/>
                </a:solidFill>
                <a:effectLst/>
                <a:uLnTx/>
                <a:uFillTx/>
                <a:latin typeface="Wingdings" panose="05000000000000000000"/>
                <a:ea typeface="+mn-ea"/>
                <a:cs typeface="Wingdings" panose="05000000000000000000"/>
              </a:rPr>
              <a:t></a:t>
            </a:r>
            <a:r>
              <a:rPr kumimoji="0" lang="en-US" sz="1710" b="0" i="0" u="none" strike="noStrike" kern="1200" cap="none" spc="-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mn-cs"/>
              </a:rPr>
              <a:t>空</a:t>
            </a:r>
            <a:r>
              <a:rPr kumimoji="0"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间</a:t>
            </a:r>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和时间</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冗余</a:t>
            </a:r>
            <a:r>
              <a:rPr kumimoji="0" 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 </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469900" marR="0" lvl="0" indent="0" algn="l" defTabSz="914400" rtl="0" eaLnBrk="1" fontAlgn="auto" latinLnBrk="0" hangingPunct="1">
              <a:lnSpc>
                <a:spcPct val="100000"/>
              </a:lnSpc>
              <a:spcBef>
                <a:spcPts val="1690"/>
              </a:spcBef>
              <a:spcAft>
                <a:spcPts val="0"/>
              </a:spcAft>
              <a:buClrTx/>
              <a:buSzTx/>
              <a:buFontTx/>
              <a:buNone/>
              <a:tabLst>
                <a:tab pos="847725" algn="l"/>
              </a:tabLst>
              <a:defRPr/>
            </a:pPr>
            <a:r>
              <a:rPr kumimoji="0" sz="1710" b="0" i="0" u="none" strike="noStrike" kern="1200" cap="none" spc="-5" normalizeH="0" baseline="0" noProof="0" dirty="0">
                <a:ln>
                  <a:noFill/>
                </a:ln>
                <a:solidFill>
                  <a:srgbClr val="EE2B0A"/>
                </a:solidFill>
                <a:effectLst/>
                <a:uLnTx/>
                <a:uFillTx/>
                <a:latin typeface="Wingdings" panose="05000000000000000000"/>
                <a:ea typeface="+mn-ea"/>
                <a:cs typeface="Wingdings" panose="05000000000000000000"/>
              </a:rPr>
              <a:t></a:t>
            </a:r>
            <a:r>
              <a:rPr kumimoji="0" lang="en-US" sz="1710" b="0" i="0" u="none" strike="noStrike" kern="1200" cap="none" spc="-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心理视觉冗余</a:t>
            </a:r>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（无关信息）</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12700" marR="5080" lvl="0" indent="-635" algn="l" defTabSz="914400" rtl="0" eaLnBrk="1" fontAlgn="auto" latinLnBrk="0" hangingPunct="1">
              <a:lnSpc>
                <a:spcPts val="2880"/>
              </a:lnSpc>
              <a:spcBef>
                <a:spcPts val="1930"/>
              </a:spcBef>
              <a:spcAft>
                <a:spcPts val="0"/>
              </a:spcAft>
              <a:buClrTx/>
              <a:buSzTx/>
              <a:buFontTx/>
              <a:buNone/>
              <a:tabLst>
                <a:tab pos="423545" algn="l"/>
              </a:tabLst>
              <a:defRPr/>
            </a:pPr>
            <a:r>
              <a:rPr kumimoji="0" lang="en-US" sz="2400"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    </a:t>
            </a:r>
            <a:r>
              <a:rPr kumimoji="0" sz="2400"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如果能减少或消除上述三种冗余的1种或多种冗余，就能取得数据压缩的效果</a:t>
            </a:r>
            <a:endParaRPr kumimoji="0" sz="2400"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p:txBody>
      </p:sp>
      <p:graphicFrame>
        <p:nvGraphicFramePr>
          <p:cNvPr id="32" name="table 3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73685" algn="l" rtl="0" eaLnBrk="0">
                        <a:lnSpc>
                          <a:spcPct val="79000"/>
                        </a:lnSpc>
                      </a:pPr>
                      <a:r>
                        <a:rPr lang="en-US" sz="1800" spc="0">
                          <a:solidFill>
                            <a:srgbClr val="FFFFFF">
                              <a:alpha val="100000"/>
                            </a:srgbClr>
                          </a:solidFill>
                          <a:latin typeface="Arial" panose="020B0604020202020204"/>
                          <a:ea typeface="Arial" panose="020B0604020202020204"/>
                          <a:cs typeface="Arial" panose="020B0604020202020204"/>
                        </a:rPr>
                        <a:t>14</a:t>
                      </a:r>
                      <a:endParaRPr lang="en-US" sz="1800" spc="0" dirty="0">
                        <a:solidFill>
                          <a:srgbClr val="FFFFFF">
                            <a:alpha val="100000"/>
                          </a:srgbClr>
                        </a:solidFill>
                        <a:latin typeface="Arial" panose="020B0604020202020204"/>
                        <a:ea typeface="Arial" panose="020B0604020202020204"/>
                        <a:cs typeface="Arial" panose="020B0604020202020204"/>
                      </a:endParaRPr>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lang="zh-CN" sz="3900" spc="90" dirty="0">
                          <a:solidFill>
                            <a:srgbClr val="FFFFFF">
                              <a:alpha val="100000"/>
                            </a:srgbClr>
                          </a:solidFill>
                          <a:latin typeface="黑体" panose="02010609060101010101" charset="-122"/>
                          <a:ea typeface="黑体" panose="02010609060101010101" charset="-122"/>
                          <a:cs typeface="黑体" panose="02010609060101010101" charset="-122"/>
                        </a:rPr>
                        <a:t>图像压缩</a:t>
                      </a:r>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741145" y="1552294"/>
            <a:ext cx="7993279" cy="23487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423545" algn="l"/>
              </a:tabLst>
              <a:defRPr/>
            </a:pPr>
            <a:r>
              <a:rPr kumimoji="0" sz="1880" b="0" i="0" u="none" strike="noStrike" kern="1200" cap="none" spc="0" normalizeH="0" baseline="0" noProof="0" dirty="0">
                <a:ln>
                  <a:noFill/>
                </a:ln>
                <a:solidFill>
                  <a:srgbClr val="EE2B0A"/>
                </a:solidFill>
                <a:effectLst/>
                <a:uLnTx/>
                <a:uFillTx/>
                <a:latin typeface="Wingdings" panose="05000000000000000000"/>
                <a:ea typeface="+mn-ea"/>
                <a:cs typeface="Wingdings" panose="05000000000000000000"/>
              </a:rPr>
              <a:t></a:t>
            </a:r>
            <a:r>
              <a:rPr kumimoji="0" sz="1880" b="0" i="0" u="none" strike="noStrike" kern="1200" cap="none" spc="0"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73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什么是编码冗余</a:t>
            </a:r>
            <a:r>
              <a:rPr kumimoji="0" sz="273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a:t>
            </a:r>
            <a:endParaRPr kumimoji="0" lang="en-US" sz="273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12700" marR="0" lvl="0" indent="0" algn="l" defTabSz="914400" rtl="0" eaLnBrk="1" fontAlgn="auto" latinLnBrk="0" hangingPunct="1">
              <a:lnSpc>
                <a:spcPct val="100000"/>
              </a:lnSpc>
              <a:spcBef>
                <a:spcPts val="600"/>
              </a:spcBef>
              <a:spcAft>
                <a:spcPts val="0"/>
              </a:spcAft>
              <a:buClrTx/>
              <a:buSzTx/>
              <a:buFontTx/>
              <a:buNone/>
              <a:tabLst>
                <a:tab pos="423545" algn="l"/>
              </a:tabLst>
              <a:defRPr/>
            </a:pPr>
            <a:r>
              <a:rPr kumimoji="0" 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	</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如果一个图像的灰度级编码，使用了多于实际需要的编码符号，就称该图像包含了编码冗余</a:t>
            </a:r>
            <a:endParaRPr kumimoji="0" 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12700" marR="0" lvl="0" indent="0" algn="l" defTabSz="914400" rtl="0" eaLnBrk="1" fontAlgn="auto" latinLnBrk="0" hangingPunct="1">
              <a:lnSpc>
                <a:spcPct val="100000"/>
              </a:lnSpc>
              <a:spcBef>
                <a:spcPts val="600"/>
              </a:spcBef>
              <a:spcAft>
                <a:spcPts val="0"/>
              </a:spcAft>
              <a:buClrTx/>
              <a:buSzTx/>
              <a:buFontTx/>
              <a:buNone/>
              <a:tabLst>
                <a:tab pos="423545" algn="l"/>
              </a:tabLst>
              <a:defRPr/>
            </a:pP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12700" marR="0" lvl="0" indent="0" algn="l" defTabSz="914400" rtl="0" eaLnBrk="1" fontAlgn="auto" latinLnBrk="0" hangingPunct="1">
              <a:lnSpc>
                <a:spcPts val="3750"/>
              </a:lnSpc>
              <a:spcBef>
                <a:spcPts val="1940"/>
              </a:spcBef>
              <a:spcAft>
                <a:spcPts val="0"/>
              </a:spcAft>
              <a:buClrTx/>
              <a:buSzTx/>
              <a:buFontTx/>
              <a:buNone/>
              <a:tabLst>
                <a:tab pos="379730" algn="l"/>
              </a:tabLst>
              <a:defRPr/>
            </a:pPr>
            <a:r>
              <a:rPr kumimoji="0" sz="1710" b="0" i="0" u="none" strike="noStrike" kern="1200" cap="none" spc="-5" normalizeH="0" baseline="0" noProof="0" dirty="0">
                <a:ln>
                  <a:noFill/>
                </a:ln>
                <a:solidFill>
                  <a:srgbClr val="EE2B0A"/>
                </a:solidFill>
                <a:effectLst/>
                <a:uLnTx/>
                <a:uFillTx/>
                <a:latin typeface="Wingdings" panose="05000000000000000000"/>
                <a:ea typeface="+mn-ea"/>
                <a:cs typeface="Wingdings" panose="05000000000000000000"/>
              </a:rPr>
              <a:t></a:t>
            </a:r>
            <a:r>
              <a:rPr kumimoji="0" sz="1710" b="0" i="0" u="none" strike="noStrike" kern="1200" cap="none" spc="-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73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黑白二值图像编码</a:t>
            </a:r>
            <a:endParaRPr kumimoji="0" sz="273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p:txBody>
      </p:sp>
      <p:sp>
        <p:nvSpPr>
          <p:cNvPr id="7" name="object 7"/>
          <p:cNvSpPr/>
          <p:nvPr/>
        </p:nvSpPr>
        <p:spPr>
          <a:xfrm>
            <a:off x="1136802" y="4322124"/>
            <a:ext cx="2215411" cy="1433501"/>
          </a:xfrm>
          <a:custGeom>
            <a:avLst/>
            <a:gdLst/>
            <a:ahLst/>
            <a:cxnLst/>
            <a:rect l="l" t="t" r="r" b="b"/>
            <a:pathLst>
              <a:path w="2590800" h="1676400">
                <a:moveTo>
                  <a:pt x="0" y="0"/>
                </a:moveTo>
                <a:lnTo>
                  <a:pt x="0" y="1676400"/>
                </a:lnTo>
                <a:lnTo>
                  <a:pt x="2590800" y="1676400"/>
                </a:lnTo>
                <a:lnTo>
                  <a:pt x="2590799" y="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mn-lt"/>
              <a:ea typeface="+mn-ea"/>
              <a:cs typeface="+mn-cs"/>
            </a:endParaRPr>
          </a:p>
        </p:txBody>
      </p:sp>
      <p:sp>
        <p:nvSpPr>
          <p:cNvPr id="8" name="object 8"/>
          <p:cNvSpPr/>
          <p:nvPr/>
        </p:nvSpPr>
        <p:spPr>
          <a:xfrm>
            <a:off x="1136802" y="4322124"/>
            <a:ext cx="2215411" cy="1433501"/>
          </a:xfrm>
          <a:custGeom>
            <a:avLst/>
            <a:gdLst/>
            <a:ahLst/>
            <a:cxnLst/>
            <a:rect l="l" t="t" r="r" b="b"/>
            <a:pathLst>
              <a:path w="2590800" h="1676400">
                <a:moveTo>
                  <a:pt x="0" y="0"/>
                </a:moveTo>
                <a:lnTo>
                  <a:pt x="0" y="1676400"/>
                </a:lnTo>
                <a:lnTo>
                  <a:pt x="2590800" y="1676400"/>
                </a:lnTo>
                <a:lnTo>
                  <a:pt x="2590799" y="0"/>
                </a:lnTo>
                <a:lnTo>
                  <a:pt x="0" y="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mn-lt"/>
              <a:ea typeface="+mn-ea"/>
              <a:cs typeface="+mn-cs"/>
            </a:endParaRPr>
          </a:p>
        </p:txBody>
      </p:sp>
      <p:sp>
        <p:nvSpPr>
          <p:cNvPr id="9" name="object 9"/>
          <p:cNvSpPr/>
          <p:nvPr/>
        </p:nvSpPr>
        <p:spPr>
          <a:xfrm>
            <a:off x="1723234" y="4713079"/>
            <a:ext cx="1107705" cy="716751"/>
          </a:xfrm>
          <a:custGeom>
            <a:avLst/>
            <a:gdLst/>
            <a:ahLst/>
            <a:cxnLst/>
            <a:rect l="l" t="t" r="r" b="b"/>
            <a:pathLst>
              <a:path w="1295400" h="838200">
                <a:moveTo>
                  <a:pt x="0" y="0"/>
                </a:moveTo>
                <a:lnTo>
                  <a:pt x="0" y="838200"/>
                </a:lnTo>
                <a:lnTo>
                  <a:pt x="1295400" y="838200"/>
                </a:lnTo>
                <a:lnTo>
                  <a:pt x="1295399" y="0"/>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mn-lt"/>
              <a:ea typeface="+mn-ea"/>
              <a:cs typeface="+mn-cs"/>
            </a:endParaRPr>
          </a:p>
        </p:txBody>
      </p:sp>
      <p:sp>
        <p:nvSpPr>
          <p:cNvPr id="10" name="object 10"/>
          <p:cNvSpPr/>
          <p:nvPr/>
        </p:nvSpPr>
        <p:spPr>
          <a:xfrm>
            <a:off x="1723234" y="4713079"/>
            <a:ext cx="1107705" cy="716751"/>
          </a:xfrm>
          <a:custGeom>
            <a:avLst/>
            <a:gdLst/>
            <a:ahLst/>
            <a:cxnLst/>
            <a:rect l="l" t="t" r="r" b="b"/>
            <a:pathLst>
              <a:path w="1295400" h="838200">
                <a:moveTo>
                  <a:pt x="0" y="0"/>
                </a:moveTo>
                <a:lnTo>
                  <a:pt x="0" y="838200"/>
                </a:lnTo>
                <a:lnTo>
                  <a:pt x="1295400" y="838200"/>
                </a:lnTo>
                <a:lnTo>
                  <a:pt x="1295399" y="0"/>
                </a:lnTo>
                <a:lnTo>
                  <a:pt x="0" y="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mn-lt"/>
              <a:ea typeface="+mn-ea"/>
              <a:cs typeface="+mn-cs"/>
            </a:endParaRPr>
          </a:p>
        </p:txBody>
      </p:sp>
      <p:sp>
        <p:nvSpPr>
          <p:cNvPr id="11" name="object 11"/>
          <p:cNvSpPr txBox="1"/>
          <p:nvPr/>
        </p:nvSpPr>
        <p:spPr>
          <a:xfrm>
            <a:off x="3690718" y="4579197"/>
            <a:ext cx="5129431" cy="946413"/>
          </a:xfrm>
          <a:prstGeom prst="rect">
            <a:avLst/>
          </a:prstGeom>
        </p:spPr>
        <p:txBody>
          <a:bodyPr vert="horz" wrap="square" lIns="0" tIns="0" rIns="0" bIns="0" rtlCol="0">
            <a:spAutoFit/>
          </a:bodyPr>
          <a:lstStyle/>
          <a:p>
            <a:pPr marL="12700" marR="5080" lvl="0" indent="0" algn="l" defTabSz="914400" rtl="0" eaLnBrk="1" fontAlgn="auto" latinLnBrk="0" hangingPunct="1">
              <a:lnSpc>
                <a:spcPct val="100000"/>
              </a:lnSpc>
              <a:spcBef>
                <a:spcPts val="0"/>
              </a:spcBef>
              <a:spcAft>
                <a:spcPts val="0"/>
              </a:spcAft>
              <a:buClrTx/>
              <a:buSzTx/>
              <a:buFontTx/>
              <a:buNone/>
              <a:tabLst/>
              <a:defRPr/>
            </a:pPr>
            <a:r>
              <a:rPr kumimoji="0" lang="en-US" sz="2050" b="0" i="0" u="none" strike="noStrike" kern="1200" cap="none" spc="0" normalizeH="0" baseline="0" noProof="0" dirty="0">
                <a:ln>
                  <a:noFill/>
                </a:ln>
                <a:solidFill>
                  <a:srgbClr val="000000"/>
                </a:solidFill>
                <a:effectLst/>
                <a:uLnTx/>
                <a:uFillTx/>
                <a:latin typeface="宋体" panose="02010600030101010101" pitchFamily="2" charset="-122"/>
                <a:ea typeface="+mn-ea"/>
                <a:cs typeface="宋体" panose="02010600030101010101" pitchFamily="2" charset="-122"/>
              </a:rPr>
              <a:t>    </a:t>
            </a:r>
            <a:r>
              <a:rPr kumimoji="0" sz="2050" b="0" i="0" u="none" strike="noStrike" kern="1200" cap="none" spc="0" normalizeH="0" baseline="0" noProof="0" dirty="0">
                <a:ln>
                  <a:noFill/>
                </a:ln>
                <a:solidFill>
                  <a:srgbClr val="000000"/>
                </a:solidFill>
                <a:effectLst/>
                <a:uLnTx/>
                <a:uFillTx/>
                <a:latin typeface="宋体" panose="02010600030101010101" pitchFamily="2" charset="-122"/>
                <a:ea typeface="+mn-ea"/>
                <a:cs typeface="宋体" panose="02010600030101010101" pitchFamily="2" charset="-122"/>
              </a:rPr>
              <a:t>如果用8位表示该图像的像素</a:t>
            </a:r>
            <a:r>
              <a:rPr kumimoji="0" sz="2050" b="0" i="0" u="none" strike="noStrike" kern="1200" cap="none" spc="0" normalizeH="0" baseline="0" noProof="0">
                <a:ln>
                  <a:noFill/>
                </a:ln>
                <a:solidFill>
                  <a:srgbClr val="000000"/>
                </a:solidFill>
                <a:effectLst/>
                <a:uLnTx/>
                <a:uFillTx/>
                <a:latin typeface="宋体" panose="02010600030101010101" pitchFamily="2" charset="-122"/>
                <a:ea typeface="+mn-ea"/>
                <a:cs typeface="宋体" panose="02010600030101010101" pitchFamily="2" charset="-122"/>
              </a:rPr>
              <a:t>，我们就说该图像存在编码冗余</a:t>
            </a:r>
            <a:r>
              <a:rPr kumimoji="0" sz="2050" b="0" i="0" u="none" strike="noStrike" kern="1200" cap="none" spc="0" normalizeH="0" baseline="0" noProof="0" dirty="0" err="1">
                <a:ln>
                  <a:noFill/>
                </a:ln>
                <a:solidFill>
                  <a:srgbClr val="000000"/>
                </a:solidFill>
                <a:effectLst/>
                <a:uLnTx/>
                <a:uFillTx/>
                <a:latin typeface="宋体" panose="02010600030101010101" pitchFamily="2" charset="-122"/>
                <a:ea typeface="+mn-ea"/>
                <a:cs typeface="宋体" panose="02010600030101010101" pitchFamily="2" charset="-122"/>
              </a:rPr>
              <a:t>，因为该图像的像素只有两个灰度</a:t>
            </a:r>
            <a:r>
              <a:rPr kumimoji="0" sz="2050" b="0" i="0" u="none" strike="noStrike" kern="1200" cap="none" spc="0" normalizeH="0" baseline="0" noProof="0" err="1">
                <a:ln>
                  <a:noFill/>
                </a:ln>
                <a:solidFill>
                  <a:srgbClr val="000000"/>
                </a:solidFill>
                <a:effectLst/>
                <a:uLnTx/>
                <a:uFillTx/>
                <a:latin typeface="宋体" panose="02010600030101010101" pitchFamily="2" charset="-122"/>
                <a:ea typeface="+mn-ea"/>
                <a:cs typeface="宋体" panose="02010600030101010101" pitchFamily="2" charset="-122"/>
              </a:rPr>
              <a:t>，</a:t>
            </a:r>
            <a:r>
              <a:rPr kumimoji="0" sz="2050" b="0" i="0" u="none" strike="noStrike" kern="1200" cap="none" spc="0" normalizeH="0" baseline="0" noProof="0">
                <a:ln>
                  <a:noFill/>
                </a:ln>
                <a:solidFill>
                  <a:srgbClr val="000000"/>
                </a:solidFill>
                <a:effectLst/>
                <a:uLnTx/>
                <a:uFillTx/>
                <a:latin typeface="宋体" panose="02010600030101010101" pitchFamily="2" charset="-122"/>
                <a:ea typeface="+mn-ea"/>
                <a:cs typeface="宋体" panose="02010600030101010101" pitchFamily="2" charset="-122"/>
              </a:rPr>
              <a:t>用</a:t>
            </a:r>
            <a:r>
              <a:rPr kumimoji="0" lang="en-US" sz="2050" b="0" i="0" u="none" strike="noStrike" kern="1200" cap="none" spc="0" normalizeH="0" baseline="0" noProof="0">
                <a:ln>
                  <a:noFill/>
                </a:ln>
                <a:solidFill>
                  <a:srgbClr val="000000"/>
                </a:solidFill>
                <a:effectLst/>
                <a:uLnTx/>
                <a:uFillTx/>
                <a:latin typeface="宋体" panose="02010600030101010101" pitchFamily="2" charset="-122"/>
                <a:ea typeface="+mn-ea"/>
                <a:cs typeface="宋体" panose="02010600030101010101" pitchFamily="2" charset="-122"/>
              </a:rPr>
              <a:t>1</a:t>
            </a:r>
            <a:r>
              <a:rPr kumimoji="0" sz="2050" b="0" i="0" u="none" strike="noStrike" kern="1200" cap="none" spc="0" normalizeH="0" baseline="0" noProof="0">
                <a:ln>
                  <a:noFill/>
                </a:ln>
                <a:solidFill>
                  <a:srgbClr val="000000"/>
                </a:solidFill>
                <a:effectLst/>
                <a:uLnTx/>
                <a:uFillTx/>
                <a:latin typeface="宋体" panose="02010600030101010101" pitchFamily="2" charset="-122"/>
                <a:ea typeface="+mn-ea"/>
                <a:cs typeface="宋体" panose="02010600030101010101" pitchFamily="2" charset="-122"/>
              </a:rPr>
              <a:t>位即可表示</a:t>
            </a:r>
            <a:r>
              <a:rPr kumimoji="0" sz="2050" b="0" i="0" u="none" strike="noStrike" kern="1200" cap="none" spc="0" normalizeH="0" baseline="0" noProof="0" dirty="0">
                <a:ln>
                  <a:noFill/>
                </a:ln>
                <a:solidFill>
                  <a:srgbClr val="000000"/>
                </a:solidFill>
                <a:effectLst/>
                <a:uLnTx/>
                <a:uFillTx/>
                <a:latin typeface="宋体" panose="02010600030101010101" pitchFamily="2" charset="-122"/>
                <a:ea typeface="+mn-ea"/>
                <a:cs typeface="宋体" panose="02010600030101010101" pitchFamily="2" charset="-122"/>
              </a:rPr>
              <a:t>。</a:t>
            </a:r>
          </a:p>
        </p:txBody>
      </p:sp>
      <p:graphicFrame>
        <p:nvGraphicFramePr>
          <p:cNvPr id="32" name="table 3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73685" algn="l" rtl="0" eaLnBrk="0">
                        <a:lnSpc>
                          <a:spcPct val="79000"/>
                        </a:lnSpc>
                      </a:pPr>
                      <a:r>
                        <a:rPr lang="en-US" sz="1800" spc="0">
                          <a:solidFill>
                            <a:srgbClr val="FFFFFF">
                              <a:alpha val="100000"/>
                            </a:srgbClr>
                          </a:solidFill>
                          <a:latin typeface="Arial" panose="020B0604020202020204"/>
                          <a:ea typeface="Arial" panose="020B0604020202020204"/>
                          <a:cs typeface="Arial" panose="020B0604020202020204"/>
                        </a:rPr>
                        <a:t>15</a:t>
                      </a:r>
                      <a:endParaRPr lang="en-US" sz="1800" spc="0" dirty="0">
                        <a:solidFill>
                          <a:srgbClr val="FFFFFF">
                            <a:alpha val="100000"/>
                          </a:srgbClr>
                        </a:solidFill>
                        <a:latin typeface="Arial" panose="020B0604020202020204"/>
                        <a:ea typeface="Arial" panose="020B0604020202020204"/>
                        <a:cs typeface="Arial" panose="020B0604020202020204"/>
                      </a:endParaRPr>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lang="zh-CN" sz="3900" spc="90" dirty="0">
                          <a:solidFill>
                            <a:srgbClr val="FFFFFF">
                              <a:alpha val="100000"/>
                            </a:srgbClr>
                          </a:solidFill>
                          <a:latin typeface="黑体" panose="02010609060101010101" charset="-122"/>
                          <a:ea typeface="黑体" panose="02010609060101010101" charset="-122"/>
                          <a:cs typeface="黑体" panose="02010609060101010101" charset="-122"/>
                        </a:rPr>
                        <a:t>编码冗余</a:t>
                      </a:r>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4" name="文本框 3"/>
          <p:cNvSpPr txBox="1"/>
          <p:nvPr/>
        </p:nvSpPr>
        <p:spPr>
          <a:xfrm>
            <a:off x="4102864" y="5836816"/>
            <a:ext cx="4966841" cy="369332"/>
          </a:xfrm>
          <a:prstGeom prst="rect">
            <a:avLst/>
          </a:prstGeom>
          <a:noFill/>
        </p:spPr>
        <p:txBody>
          <a:bodyPr wrap="square" rtlCol="0" anchor="t">
            <a:spAutoFit/>
          </a:bodyPr>
          <a:lstStyle/>
          <a:p>
            <a:pPr marL="285750" indent="-285750">
              <a:buFont typeface="Wingdings" panose="05000000000000000000" charset="0"/>
              <a:buChar char=""/>
            </a:pPr>
            <a:r>
              <a:rPr kumimoji="1" lang="zh-CN" altLang="en-US" dirty="0">
                <a:latin typeface="Times New Roman" panose="02020503050405090304" charset="0"/>
                <a:ea typeface="宋体" charset="0"/>
                <a:cs typeface="Times New Roman" panose="02020503050405090304" charset="0"/>
                <a:sym typeface="+mn-ea"/>
              </a:rPr>
              <a:t>极端情况图像只有黑白两种灰度</a:t>
            </a:r>
            <a:r>
              <a:rPr kumimoji="1" lang="en-US" altLang="zh-CN" dirty="0">
                <a:latin typeface="Times New Roman" panose="02020503050405090304" charset="0"/>
                <a:ea typeface="宋体" charset="0"/>
                <a:cs typeface="Times New Roman" panose="02020503050405090304" charset="0"/>
                <a:sym typeface="+mn-ea"/>
              </a:rPr>
              <a:t>: </a:t>
            </a:r>
            <a:r>
              <a:rPr kumimoji="1" lang="zh-CN" altLang="en-US" dirty="0">
                <a:latin typeface="Times New Roman" panose="02020503050405090304" charset="0"/>
                <a:ea typeface="宋体" charset="0"/>
                <a:cs typeface="Times New Roman" panose="02020503050405090304" charset="0"/>
                <a:sym typeface="+mn-ea"/>
              </a:rPr>
              <a:t>二值图像</a:t>
            </a:r>
          </a:p>
        </p:txBody>
      </p:sp>
      <p:sp>
        <p:nvSpPr>
          <p:cNvPr id="6" name="文本框 5"/>
          <p:cNvSpPr txBox="1"/>
          <p:nvPr/>
        </p:nvSpPr>
        <p:spPr>
          <a:xfrm>
            <a:off x="4757867" y="5422905"/>
            <a:ext cx="3142615" cy="368300"/>
          </a:xfrm>
          <a:prstGeom prst="rect">
            <a:avLst/>
          </a:prstGeom>
          <a:noFill/>
        </p:spPr>
        <p:txBody>
          <a:bodyPr wrap="square" rtlCol="0" anchor="t">
            <a:spAutoFit/>
          </a:bodyPr>
          <a:lstStyle/>
          <a:p>
            <a:pPr marL="285750" indent="-285750">
              <a:buFont typeface="Wingdings" panose="05000000000000000000" charset="0"/>
              <a:buChar char=""/>
            </a:pPr>
            <a:r>
              <a:rPr kumimoji="1" lang="en-US" altLang="zh-CN" dirty="0">
                <a:latin typeface="Times New Roman" panose="02020503050405090304" charset="0"/>
                <a:ea typeface="宋体" charset="0"/>
                <a:cs typeface="Times New Roman" panose="02020503050405090304" charset="0"/>
                <a:sym typeface="+mn-ea"/>
              </a:rPr>
              <a:t> </a:t>
            </a:r>
            <a:r>
              <a:rPr kumimoji="1" lang="zh-CN" altLang="en-US" dirty="0">
                <a:latin typeface="Times New Roman" panose="02020503050405090304" charset="0"/>
                <a:ea typeface="宋体" charset="0"/>
                <a:cs typeface="Times New Roman" panose="02020503050405090304" charset="0"/>
                <a:sym typeface="+mn-ea"/>
              </a:rPr>
              <a:t>不同灰度分辨率下的图像</a:t>
            </a:r>
          </a:p>
        </p:txBody>
      </p:sp>
      <p:pic>
        <p:nvPicPr>
          <p:cNvPr id="7" name="图片 6">
            <a:extLst>
              <a:ext uri="{FF2B5EF4-FFF2-40B4-BE49-F238E27FC236}">
                <a16:creationId xmlns:a16="http://schemas.microsoft.com/office/drawing/2014/main" id="{B1AE12A3-E2C6-CF67-6364-FC491C01C900}"/>
              </a:ext>
            </a:extLst>
          </p:cNvPr>
          <p:cNvPicPr>
            <a:picLocks noChangeAspect="1"/>
          </p:cNvPicPr>
          <p:nvPr>
            <p:custDataLst>
              <p:tags r:id="rId1"/>
            </p:custDataLst>
          </p:nvPr>
        </p:nvPicPr>
        <p:blipFill>
          <a:blip r:embed="rId5"/>
          <a:stretch>
            <a:fillRect/>
          </a:stretch>
        </p:blipFill>
        <p:spPr>
          <a:xfrm>
            <a:off x="3675975" y="1587499"/>
            <a:ext cx="5468026" cy="3789795"/>
          </a:xfrm>
          <a:prstGeom prst="rect">
            <a:avLst/>
          </a:prstGeom>
        </p:spPr>
      </p:pic>
      <p:sp>
        <p:nvSpPr>
          <p:cNvPr id="3" name="内容占位符 2">
            <a:extLst>
              <a:ext uri="{FF2B5EF4-FFF2-40B4-BE49-F238E27FC236}">
                <a16:creationId xmlns:a16="http://schemas.microsoft.com/office/drawing/2014/main" id="{E8719BB5-5992-BB66-459B-82ED57E02231}"/>
              </a:ext>
            </a:extLst>
          </p:cNvPr>
          <p:cNvSpPr txBox="1">
            <a:spLocks/>
          </p:cNvSpPr>
          <p:nvPr/>
        </p:nvSpPr>
        <p:spPr bwMode="auto">
          <a:xfrm>
            <a:off x="0" y="1587499"/>
            <a:ext cx="378577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n"/>
              <a:tabLst/>
              <a:defRPr/>
            </a:pPr>
            <a:r>
              <a:rPr kumimoji="0" lang="zh-CN" altLang="en-US" sz="24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灰度分辨率与图像质量</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18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量化等级越少，图像层次欠丰富，灰度分辨率低，质量差，严重时出现伪轮廓现象</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18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量化等级越多，图像层次越丰富，灰度分辨率高，质量好，但是数据量大</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endParaRPr kumimoji="0" lang="zh-CN" altLang="en-US" sz="24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95299" y="1559935"/>
            <a:ext cx="8348651" cy="3412729"/>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423545" algn="l"/>
              </a:tabLst>
              <a:defRPr/>
            </a:pPr>
            <a:r>
              <a:rPr kumimoji="0" sz="1880" b="0" i="0" u="none" strike="noStrike" kern="1200" cap="none" spc="0" normalizeH="0" baseline="0" noProof="0" dirty="0">
                <a:ln>
                  <a:noFill/>
                </a:ln>
                <a:solidFill>
                  <a:srgbClr val="EE2B0A"/>
                </a:solidFill>
                <a:effectLst/>
                <a:uLnTx/>
                <a:uFillTx/>
                <a:latin typeface="Wingdings" panose="05000000000000000000"/>
                <a:ea typeface="+mn-ea"/>
                <a:cs typeface="Wingdings" panose="05000000000000000000"/>
              </a:rPr>
              <a:t></a:t>
            </a:r>
            <a:r>
              <a:rPr kumimoji="0" sz="1880" b="0" i="0" u="none" strike="noStrike" kern="1200" cap="none" spc="0"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73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什么是像素间冗余？</a:t>
            </a:r>
            <a:endParaRPr kumimoji="0" sz="273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469900" marR="0" lvl="0" indent="0" algn="just" defTabSz="914400" rtl="0" eaLnBrk="1" fontAlgn="auto" latinLnBrk="0" hangingPunct="1">
              <a:lnSpc>
                <a:spcPct val="100000"/>
              </a:lnSpc>
              <a:spcBef>
                <a:spcPts val="1670"/>
              </a:spcBef>
              <a:spcAft>
                <a:spcPts val="0"/>
              </a:spcAft>
              <a:buClrTx/>
              <a:buSzTx/>
              <a:buFontTx/>
              <a:buNone/>
              <a:tabLst/>
              <a:defRPr/>
            </a:pPr>
            <a:r>
              <a:rPr kumimoji="0" sz="1710" b="0" i="0" u="none" strike="noStrike" kern="1200" cap="none" spc="-5" normalizeH="0" baseline="0" noProof="0" dirty="0">
                <a:ln>
                  <a:noFill/>
                </a:ln>
                <a:solidFill>
                  <a:srgbClr val="EE2B0A"/>
                </a:solidFill>
                <a:effectLst/>
                <a:uLnTx/>
                <a:uFillTx/>
                <a:latin typeface="Wingdings" panose="05000000000000000000"/>
                <a:ea typeface="+mn-ea"/>
                <a:cs typeface="Wingdings" panose="05000000000000000000"/>
              </a:rPr>
              <a:t></a:t>
            </a:r>
            <a:r>
              <a:rPr kumimoji="0" sz="1710" b="0" i="0" u="none" strike="noStrike" kern="1200" cap="none" spc="-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1710" b="0" i="0" u="none" strike="noStrike" kern="1200" cap="none" spc="-9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反映图像中像素之间的相互关系</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469900" marR="5080" lvl="0" indent="0" algn="just" defTabSz="914400" rtl="0" eaLnBrk="1" fontAlgn="auto" latinLnBrk="0" hangingPunct="1">
              <a:lnSpc>
                <a:spcPct val="100000"/>
              </a:lnSpc>
              <a:spcBef>
                <a:spcPts val="1690"/>
              </a:spcBef>
              <a:spcAft>
                <a:spcPts val="0"/>
              </a:spcAft>
              <a:buClrTx/>
              <a:buSzTx/>
              <a:buFontTx/>
              <a:buNone/>
              <a:tabLst/>
              <a:defRPr/>
            </a:pPr>
            <a:r>
              <a:rPr kumimoji="0" sz="1710" b="0" i="0" u="none" strike="noStrike" kern="1200" cap="none" spc="-5" normalizeH="0" baseline="0" noProof="0">
                <a:ln>
                  <a:noFill/>
                </a:ln>
                <a:solidFill>
                  <a:srgbClr val="EE2B0A"/>
                </a:solidFill>
                <a:effectLst/>
                <a:uLnTx/>
                <a:uFillTx/>
                <a:latin typeface="Wingdings" panose="05000000000000000000"/>
                <a:ea typeface="+mn-ea"/>
                <a:cs typeface="Wingdings" panose="05000000000000000000"/>
              </a:rPr>
              <a:t></a:t>
            </a:r>
            <a:r>
              <a:rPr kumimoji="0" sz="1710" b="0" i="0" u="none" strike="noStrike" kern="1200" cap="none" spc="-5" normalizeH="0" baseline="0" noProof="0">
                <a:ln>
                  <a:noFill/>
                </a:ln>
                <a:solidFill>
                  <a:srgbClr val="EE2B0A"/>
                </a:solidFill>
                <a:effectLst/>
                <a:uLnTx/>
                <a:uFillTx/>
                <a:latin typeface="Times New Roman" panose="02020603050405020304"/>
                <a:ea typeface="+mn-ea"/>
                <a:cs typeface="Times New Roman" panose="02020603050405020304"/>
              </a:rPr>
              <a:t> </a:t>
            </a:r>
            <a:r>
              <a:rPr kumimoji="0" sz="2395" b="0" i="0" u="none" strike="noStrike" kern="1200" cap="none" spc="-5" normalizeH="0" baseline="0" noProof="0">
                <a:ln>
                  <a:noFill/>
                </a:ln>
                <a:solidFill>
                  <a:srgbClr val="000000"/>
                </a:solidFill>
                <a:effectLst/>
                <a:uLnTx/>
                <a:uFillTx/>
                <a:latin typeface="新宋体" panose="02010609030101010101" charset="-122"/>
                <a:ea typeface="+mn-ea"/>
                <a:cs typeface="新宋体" panose="02010609030101010101" charset="-122"/>
              </a:rPr>
              <a:t>因为任何给定像素的值可以根据与这个像素相邻的像素进行预测</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，所以单个像素携带的信息相对较少</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469900" marR="5080" lvl="0" indent="0" algn="just" defTabSz="914400" rtl="0" eaLnBrk="1" fontAlgn="auto" latinLnBrk="0" hangingPunct="1">
              <a:lnSpc>
                <a:spcPct val="100000"/>
              </a:lnSpc>
              <a:spcBef>
                <a:spcPts val="1685"/>
              </a:spcBef>
              <a:spcAft>
                <a:spcPts val="0"/>
              </a:spcAft>
              <a:buClrTx/>
              <a:buSzTx/>
              <a:buFontTx/>
              <a:buNone/>
              <a:tabLst/>
              <a:defRPr/>
            </a:pPr>
            <a:r>
              <a:rPr kumimoji="0" sz="1710" b="0" i="0" u="none" strike="noStrike" kern="1200" cap="none" spc="-5" normalizeH="0" baseline="0" noProof="0">
                <a:ln>
                  <a:noFill/>
                </a:ln>
                <a:solidFill>
                  <a:srgbClr val="EE2B0A"/>
                </a:solidFill>
                <a:effectLst/>
                <a:uLnTx/>
                <a:uFillTx/>
                <a:latin typeface="Wingdings" panose="05000000000000000000"/>
                <a:ea typeface="+mn-ea"/>
                <a:cs typeface="Wingdings" panose="05000000000000000000"/>
              </a:rPr>
              <a:t></a:t>
            </a:r>
            <a:r>
              <a:rPr kumimoji="0" sz="1710" b="0" i="0" u="none" strike="noStrike" kern="1200" cap="none" spc="-5" normalizeH="0" baseline="0" noProof="0">
                <a:ln>
                  <a:noFill/>
                </a:ln>
                <a:solidFill>
                  <a:srgbClr val="EE2B0A"/>
                </a:solidFill>
                <a:effectLst/>
                <a:uLnTx/>
                <a:uFillTx/>
                <a:latin typeface="Times New Roman" panose="02020603050405020304"/>
                <a:ea typeface="+mn-ea"/>
                <a:cs typeface="Times New Roman" panose="02020603050405020304"/>
              </a:rPr>
              <a:t> </a:t>
            </a:r>
            <a:r>
              <a:rPr kumimoji="0" sz="2395" b="0" i="0" u="none" strike="noStrike" kern="1200" cap="none" spc="-5" normalizeH="0" baseline="0" noProof="0">
                <a:ln>
                  <a:noFill/>
                </a:ln>
                <a:solidFill>
                  <a:srgbClr val="000000"/>
                </a:solidFill>
                <a:effectLst/>
                <a:uLnTx/>
                <a:uFillTx/>
                <a:latin typeface="新宋体" panose="02010609030101010101" charset="-122"/>
                <a:ea typeface="+mn-ea"/>
                <a:cs typeface="新宋体" panose="02010609030101010101" charset="-122"/>
              </a:rPr>
              <a:t>对于一幅图像</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，很多单个像素对视觉的贡献是冗余的。它的值可以通过与它相邻的</a:t>
            </a:r>
            <a:r>
              <a:rPr kumimoji="0" lang="zh-CN" altLang="en-US" sz="239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像</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素值为基础进行预测</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927100" marR="0" lvl="0" indent="0" algn="l" defTabSz="914400" rtl="0" eaLnBrk="1" fontAlgn="auto" latinLnBrk="0" hangingPunct="1">
              <a:lnSpc>
                <a:spcPct val="100000"/>
              </a:lnSpc>
              <a:spcBef>
                <a:spcPts val="1425"/>
              </a:spcBef>
              <a:spcAft>
                <a:spcPts val="0"/>
              </a:spcAft>
              <a:buClrTx/>
              <a:buSzTx/>
              <a:buFontTx/>
              <a:buNone/>
              <a:tabLst>
                <a:tab pos="3974465" algn="l"/>
                <a:tab pos="4584065" algn="l"/>
                <a:tab pos="5193665" algn="l"/>
                <a:tab pos="5803265" algn="l"/>
              </a:tabLst>
              <a:defRPr/>
            </a:pPr>
            <a:endParaRPr kumimoji="0" sz="2050"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p:txBody>
      </p:sp>
      <p:graphicFrame>
        <p:nvGraphicFramePr>
          <p:cNvPr id="32" name="table 3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73685" algn="l" rtl="0" eaLnBrk="0">
                        <a:lnSpc>
                          <a:spcPct val="79000"/>
                        </a:lnSpc>
                      </a:pPr>
                      <a:r>
                        <a:rPr lang="en-US" sz="1800" spc="0">
                          <a:solidFill>
                            <a:srgbClr val="FFFFFF">
                              <a:alpha val="100000"/>
                            </a:srgbClr>
                          </a:solidFill>
                          <a:latin typeface="Arial" panose="020B0604020202020204"/>
                          <a:ea typeface="Arial" panose="020B0604020202020204"/>
                          <a:cs typeface="Arial" panose="020B0604020202020204"/>
                        </a:rPr>
                        <a:t>18</a:t>
                      </a:r>
                      <a:endParaRPr lang="en-US" sz="1800" spc="0" dirty="0">
                        <a:solidFill>
                          <a:srgbClr val="FFFFFF">
                            <a:alpha val="100000"/>
                          </a:srgbClr>
                        </a:solidFill>
                        <a:latin typeface="Arial" panose="020B0604020202020204"/>
                        <a:ea typeface="Arial" panose="020B0604020202020204"/>
                        <a:cs typeface="Arial" panose="020B0604020202020204"/>
                      </a:endParaRPr>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lang="zh-CN" sz="3900" spc="90" dirty="0">
                          <a:solidFill>
                            <a:srgbClr val="FFFFFF">
                              <a:alpha val="100000"/>
                            </a:srgbClr>
                          </a:solidFill>
                          <a:latin typeface="黑体" panose="02010609060101010101" charset="-122"/>
                          <a:ea typeface="黑体" panose="02010609060101010101" charset="-122"/>
                          <a:cs typeface="黑体" panose="02010609060101010101" charset="-122"/>
                        </a:rPr>
                        <a:t>像素间压缩</a:t>
                      </a:r>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15" name="图片 14">
            <a:extLst>
              <a:ext uri="{FF2B5EF4-FFF2-40B4-BE49-F238E27FC236}">
                <a16:creationId xmlns:a16="http://schemas.microsoft.com/office/drawing/2014/main" id="{6037B670-9C9D-4C2B-BC0D-385B2B855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483" y="4658050"/>
            <a:ext cx="1528762" cy="1528762"/>
          </a:xfrm>
          <a:prstGeom prst="rect">
            <a:avLst/>
          </a:prstGeom>
        </p:spPr>
      </p:pic>
      <p:pic>
        <p:nvPicPr>
          <p:cNvPr id="16" name="图片 15">
            <a:extLst>
              <a:ext uri="{FF2B5EF4-FFF2-40B4-BE49-F238E27FC236}">
                <a16:creationId xmlns:a16="http://schemas.microsoft.com/office/drawing/2014/main" id="{BB990CFA-D4F9-077B-7454-5D109800E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883" y="4810450"/>
            <a:ext cx="1528762" cy="1528762"/>
          </a:xfrm>
          <a:prstGeom prst="rect">
            <a:avLst/>
          </a:prstGeom>
        </p:spPr>
      </p:pic>
      <p:pic>
        <p:nvPicPr>
          <p:cNvPr id="17" name="图片 16">
            <a:extLst>
              <a:ext uri="{FF2B5EF4-FFF2-40B4-BE49-F238E27FC236}">
                <a16:creationId xmlns:a16="http://schemas.microsoft.com/office/drawing/2014/main" id="{55C9530D-4C6E-7E95-2D4D-11905F9D0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283" y="4962850"/>
            <a:ext cx="1528762" cy="1528762"/>
          </a:xfrm>
          <a:prstGeom prst="rect">
            <a:avLst/>
          </a:prstGeom>
        </p:spPr>
      </p:pic>
      <p:pic>
        <p:nvPicPr>
          <p:cNvPr id="18" name="图片 17">
            <a:extLst>
              <a:ext uri="{FF2B5EF4-FFF2-40B4-BE49-F238E27FC236}">
                <a16:creationId xmlns:a16="http://schemas.microsoft.com/office/drawing/2014/main" id="{BFA78DA2-574B-2B05-D1C8-B35B87B5B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778" y="4810450"/>
            <a:ext cx="1528762" cy="1528762"/>
          </a:xfrm>
          <a:prstGeom prst="rect">
            <a:avLst/>
          </a:prstGeom>
        </p:spPr>
      </p:pic>
      <p:sp>
        <p:nvSpPr>
          <p:cNvPr id="19" name="文本框 18">
            <a:extLst>
              <a:ext uri="{FF2B5EF4-FFF2-40B4-BE49-F238E27FC236}">
                <a16:creationId xmlns:a16="http://schemas.microsoft.com/office/drawing/2014/main" id="{179CEDA0-175D-70BB-D5D0-61F2CCA30ADB}"/>
              </a:ext>
            </a:extLst>
          </p:cNvPr>
          <p:cNvSpPr txBox="1"/>
          <p:nvPr/>
        </p:nvSpPr>
        <p:spPr>
          <a:xfrm>
            <a:off x="1891547" y="6488668"/>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mn-lt"/>
                <a:ea typeface="+mn-ea"/>
                <a:cs typeface="+mn-cs"/>
              </a:rPr>
              <a:t>空间冗余</a:t>
            </a:r>
          </a:p>
        </p:txBody>
      </p:sp>
      <p:sp>
        <p:nvSpPr>
          <p:cNvPr id="20" name="文本框 19">
            <a:extLst>
              <a:ext uri="{FF2B5EF4-FFF2-40B4-BE49-F238E27FC236}">
                <a16:creationId xmlns:a16="http://schemas.microsoft.com/office/drawing/2014/main" id="{8ED4E73B-7E15-2F9F-DEA5-2DE4E626F60B}"/>
              </a:ext>
            </a:extLst>
          </p:cNvPr>
          <p:cNvSpPr txBox="1"/>
          <p:nvPr/>
        </p:nvSpPr>
        <p:spPr>
          <a:xfrm>
            <a:off x="4992766" y="6491612"/>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mn-lt"/>
                <a:ea typeface="+mn-ea"/>
                <a:cs typeface="+mn-cs"/>
              </a:rPr>
              <a:t>时间冗余</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73685" algn="l" rtl="0" eaLnBrk="0">
                        <a:lnSpc>
                          <a:spcPct val="79000"/>
                        </a:lnSpc>
                      </a:pPr>
                      <a:r>
                        <a:rPr lang="en-US" sz="1800" spc="0">
                          <a:solidFill>
                            <a:srgbClr val="FFFFFF">
                              <a:alpha val="100000"/>
                            </a:srgbClr>
                          </a:solidFill>
                          <a:latin typeface="Arial" panose="020B0604020202020204"/>
                          <a:ea typeface="Arial" panose="020B0604020202020204"/>
                          <a:cs typeface="Arial" panose="020B0604020202020204"/>
                        </a:rPr>
                        <a:t>19</a:t>
                      </a:r>
                      <a:endParaRPr lang="en-US" sz="1800" spc="0" dirty="0">
                        <a:solidFill>
                          <a:srgbClr val="FFFFFF">
                            <a:alpha val="100000"/>
                          </a:srgbClr>
                        </a:solidFill>
                        <a:latin typeface="Arial" panose="020B0604020202020204"/>
                        <a:ea typeface="Arial" panose="020B0604020202020204"/>
                        <a:cs typeface="Arial" panose="020B0604020202020204"/>
                      </a:endParaRPr>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lang="zh-CN" altLang="en-US" sz="3900" spc="90" dirty="0">
                          <a:solidFill>
                            <a:srgbClr val="FFFFFF">
                              <a:alpha val="100000"/>
                            </a:srgbClr>
                          </a:solidFill>
                          <a:latin typeface="黑体" panose="02010609060101010101" charset="-122"/>
                          <a:ea typeface="黑体" panose="02010609060101010101" charset="-122"/>
                          <a:cs typeface="黑体" panose="02010609060101010101" charset="-122"/>
                        </a:rPr>
                        <a:t>无关信息</a:t>
                      </a:r>
                      <a:endParaRPr lang="zh-CN" sz="3900" spc="90" dirty="0">
                        <a:solidFill>
                          <a:srgbClr val="FFFFFF">
                            <a:alpha val="100000"/>
                          </a:srgbClr>
                        </a:solidFill>
                        <a:latin typeface="黑体" panose="02010609060101010101" charset="-122"/>
                        <a:ea typeface="黑体" panose="02010609060101010101" charset="-122"/>
                        <a:cs typeface="黑体" panose="02010609060101010101" charset="-122"/>
                      </a:endParaRPr>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6" name="图片 5">
            <a:extLst>
              <a:ext uri="{FF2B5EF4-FFF2-40B4-BE49-F238E27FC236}">
                <a16:creationId xmlns:a16="http://schemas.microsoft.com/office/drawing/2014/main" id="{4BF7C6BA-534A-8829-7A4C-E2858B586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15" y="1434606"/>
            <a:ext cx="2304632" cy="2304632"/>
          </a:xfrm>
          <a:prstGeom prst="rect">
            <a:avLst/>
          </a:prstGeom>
        </p:spPr>
      </p:pic>
      <p:pic>
        <p:nvPicPr>
          <p:cNvPr id="8" name="图片 7">
            <a:extLst>
              <a:ext uri="{FF2B5EF4-FFF2-40B4-BE49-F238E27FC236}">
                <a16:creationId xmlns:a16="http://schemas.microsoft.com/office/drawing/2014/main" id="{F5535444-6EF2-31AE-A81A-605E1E376FA0}"/>
              </a:ext>
            </a:extLst>
          </p:cNvPr>
          <p:cNvPicPr>
            <a:picLocks noChangeAspect="1"/>
          </p:cNvPicPr>
          <p:nvPr/>
        </p:nvPicPr>
        <p:blipFill rotWithShape="1">
          <a:blip r:embed="rId3"/>
          <a:srcRect l="5491"/>
          <a:stretch/>
        </p:blipFill>
        <p:spPr>
          <a:xfrm>
            <a:off x="-1" y="3929248"/>
            <a:ext cx="5591177" cy="259945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2E49553-BDA2-FD44-F7B4-B82E3F0A708D}"/>
                  </a:ext>
                </a:extLst>
              </p:cNvPr>
              <p:cNvSpPr txBox="1"/>
              <p:nvPr/>
            </p:nvSpPr>
            <p:spPr>
              <a:xfrm>
                <a:off x="2471247" y="1560231"/>
                <a:ext cx="6886822" cy="2053383"/>
              </a:xfrm>
              <a:prstGeom prst="rect">
                <a:avLst/>
              </a:prstGeom>
              <a:noFill/>
            </p:spPr>
            <p:txBody>
              <a:bodyPr wrap="non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计算机生成图像（显示为均匀的灰度区域）</a:t>
                </a:r>
                <a:endParaRPr kumimoji="0" lang="en-US" altLang="zh-CN" sz="20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可由其平均灰度（一个</a:t>
                </a:r>
                <a:r>
                  <a:rPr kumimoji="0" lang="en-US" altLang="zh-CN" sz="2000" b="0" i="0" u="none" strike="noStrike" kern="1200" cap="none" spc="0" normalizeH="0" baseline="0" noProof="0" dirty="0">
                    <a:ln>
                      <a:noFill/>
                    </a:ln>
                    <a:solidFill>
                      <a:srgbClr val="000000"/>
                    </a:solidFill>
                    <a:effectLst/>
                    <a:uLnTx/>
                    <a:uFillTx/>
                    <a:latin typeface="+mn-lt"/>
                    <a:ea typeface="+mn-ea"/>
                    <a:cs typeface="+mn-cs"/>
                  </a:rPr>
                  <a:t>8bit</a:t>
                </a: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数值）来表示</a:t>
                </a:r>
                <a:endParaRPr kumimoji="0" lang="en-US" altLang="zh-CN" sz="20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所以图像比特数能由原</a:t>
                </a:r>
                <a14:m>
                  <m:oMath xmlns:m="http://schemas.openxmlformats.org/officeDocument/2006/math">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𝑀</m:t>
                    </m:r>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m:rPr>
                        <m:sty m:val="p"/>
                      </m:rPr>
                      <a:rPr kumimoji="0" lang="en-US" altLang="zh-CN" sz="2000" b="0" i="1" u="none" strike="noStrike" kern="1200" cap="none" spc="0" normalizeH="0" baseline="0" noProof="0" dirty="0" err="1" smtClean="0">
                        <a:ln>
                          <a:noFill/>
                        </a:ln>
                        <a:solidFill>
                          <a:srgbClr val="000000"/>
                        </a:solidFill>
                        <a:effectLst/>
                        <a:uLnTx/>
                        <a:uFillTx/>
                        <a:latin typeface="Cambria Math" panose="02040503050406030204" pitchFamily="18" charset="0"/>
                        <a:ea typeface="+mn-ea"/>
                        <a:cs typeface="+mn-cs"/>
                      </a:rPr>
                      <m:t>N</m:t>
                    </m:r>
                  </m:oMath>
                </a14:m>
                <a:r>
                  <a:rPr kumimoji="0" lang="zh-CN" altLang="en-US" sz="2000" b="0" i="0" u="none" strike="noStrike" kern="1200" cap="none" spc="0" normalizeH="0" baseline="0" noProof="0" dirty="0">
                    <a:ln>
                      <a:noFill/>
                    </a:ln>
                    <a:solidFill>
                      <a:srgbClr val="000000"/>
                    </a:solidFill>
                    <a:effectLst/>
                    <a:uLnTx/>
                    <a:uFillTx/>
                    <a:latin typeface="+mn-lt"/>
                    <a:ea typeface="+mn-ea"/>
                    <a:cs typeface="+mn-cs"/>
                  </a:rPr>
                  <a:t>字节缩减至</a:t>
                </a:r>
                <a14:m>
                  <m:oMath xmlns:m="http://schemas.openxmlformats.org/officeDocument/2006/math">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oMath>
                </a14:m>
                <a:r>
                  <a:rPr kumimoji="0" lang="zh-CN" altLang="en-US" sz="2000" b="0" i="0" u="none" strike="noStrike" kern="1200" cap="none" spc="0" normalizeH="0" baseline="0" noProof="0" dirty="0">
                    <a:ln>
                      <a:noFill/>
                    </a:ln>
                    <a:solidFill>
                      <a:srgbClr val="000000"/>
                    </a:solidFill>
                    <a:effectLst/>
                    <a:uLnTx/>
                    <a:uFillTx/>
                    <a:latin typeface="+mn-lt"/>
                    <a:ea typeface="+mn-ea"/>
                    <a:cs typeface="+mn-cs"/>
                  </a:rPr>
                  <a:t>字节（</a:t>
                </a:r>
                <a:r>
                  <a:rPr kumimoji="0" lang="en-US" altLang="zh-CN" sz="2000" b="0" i="0" u="none" strike="noStrike" kern="1200" cap="none" spc="0" normalizeH="0" baseline="0" noProof="0" dirty="0">
                    <a:ln>
                      <a:noFill/>
                    </a:ln>
                    <a:solidFill>
                      <a:srgbClr val="000000"/>
                    </a:solidFill>
                    <a:effectLst/>
                    <a:uLnTx/>
                    <a:uFillTx/>
                    <a:latin typeface="+mn-lt"/>
                    <a:ea typeface="+mn-ea"/>
                    <a:cs typeface="+mn-cs"/>
                  </a:rPr>
                  <a:t>8bit</a:t>
                </a: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a:t>
                </a:r>
                <a:endParaRPr kumimoji="0" lang="en-US" altLang="zh-CN" sz="20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压缩率为</a:t>
                </a:r>
                <a14:m>
                  <m:oMath xmlns:m="http://schemas.openxmlformats.org/officeDocument/2006/math">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𝑀𝑁</m:t>
                    </m:r>
                  </m:oMath>
                </a14:m>
                <a:endParaRPr kumimoji="0" lang="en-US" altLang="zh-CN" sz="20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原图像需重建后才能查看，且重建图像质量几乎不下降</a:t>
                </a:r>
              </a:p>
            </p:txBody>
          </p:sp>
        </mc:Choice>
        <mc:Fallback xmlns="">
          <p:sp>
            <p:nvSpPr>
              <p:cNvPr id="9" name="文本框 8">
                <a:extLst>
                  <a:ext uri="{FF2B5EF4-FFF2-40B4-BE49-F238E27FC236}">
                    <a16:creationId xmlns:a16="http://schemas.microsoft.com/office/drawing/2014/main" id="{72E49553-BDA2-FD44-F7B4-B82E3F0A708D}"/>
                  </a:ext>
                </a:extLst>
              </p:cNvPr>
              <p:cNvSpPr txBox="1">
                <a:spLocks noRot="1" noChangeAspect="1" noMove="1" noResize="1" noEditPoints="1" noAdjustHandles="1" noChangeArrowheads="1" noChangeShapeType="1" noTextEdit="1"/>
              </p:cNvSpPr>
              <p:nvPr/>
            </p:nvSpPr>
            <p:spPr>
              <a:xfrm>
                <a:off x="2471247" y="1560231"/>
                <a:ext cx="6886822" cy="2053383"/>
              </a:xfrm>
              <a:prstGeom prst="rect">
                <a:avLst/>
              </a:prstGeom>
              <a:blipFill>
                <a:blip r:embed="rId4"/>
                <a:stretch>
                  <a:fillRect l="-796" b="-4451"/>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A9D7EC8-1CC7-F569-3604-ED38F1106229}"/>
              </a:ext>
            </a:extLst>
          </p:cNvPr>
          <p:cNvSpPr txBox="1"/>
          <p:nvPr/>
        </p:nvSpPr>
        <p:spPr>
          <a:xfrm>
            <a:off x="5593028" y="4183265"/>
            <a:ext cx="3608680" cy="1653273"/>
          </a:xfrm>
          <a:prstGeom prst="rect">
            <a:avLst/>
          </a:prstGeom>
          <a:noFill/>
        </p:spPr>
        <p:txBody>
          <a:bodyPr wrap="none" rtlCol="0">
            <a:spAutoFit/>
          </a:body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上图直方图及其均衡化结果</a:t>
            </a:r>
            <a:endParaRPr kumimoji="0" lang="en-US" altLang="zh-CN" sz="200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多重灰度值被视觉平均</a:t>
            </a:r>
            <a:endParaRPr kumimoji="0" lang="en-US" altLang="zh-CN" sz="200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隐藏十结构压缩后无法重建</a:t>
            </a:r>
            <a:endParaRPr kumimoji="0" lang="en-US" altLang="zh-CN" sz="200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srgbClr val="000000"/>
                </a:solidFill>
                <a:effectLst/>
                <a:uLnTx/>
                <a:uFillTx/>
                <a:latin typeface="+mn-lt"/>
                <a:ea typeface="+mn-ea"/>
                <a:cs typeface="+mn-cs"/>
              </a:rPr>
              <a:t>有损压缩</a:t>
            </a:r>
          </a:p>
        </p:txBody>
      </p:sp>
      <p:sp>
        <p:nvSpPr>
          <p:cNvPr id="2" name="对话气泡: 圆角矩形 1">
            <a:extLst>
              <a:ext uri="{FF2B5EF4-FFF2-40B4-BE49-F238E27FC236}">
                <a16:creationId xmlns:a16="http://schemas.microsoft.com/office/drawing/2014/main" id="{D8366338-8980-ACBF-10FA-ECF72DC5D6F2}"/>
              </a:ext>
            </a:extLst>
          </p:cNvPr>
          <p:cNvSpPr/>
          <p:nvPr/>
        </p:nvSpPr>
        <p:spPr>
          <a:xfrm>
            <a:off x="1842091" y="3859547"/>
            <a:ext cx="1334386" cy="78149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mn-lt"/>
                <a:ea typeface="+mn-ea"/>
                <a:cs typeface="+mn-cs"/>
              </a:rPr>
              <a:t>灰度值</a:t>
            </a:r>
            <a:r>
              <a:rPr kumimoji="0" lang="en-US" altLang="zh-CN" sz="1800" b="0" i="0" u="none" strike="noStrike" kern="1200" cap="none" spc="0" normalizeH="0" baseline="0" noProof="0">
                <a:ln>
                  <a:noFill/>
                </a:ln>
                <a:solidFill>
                  <a:srgbClr val="FFFFFF"/>
                </a:solidFill>
                <a:effectLst/>
                <a:uLnTx/>
                <a:uFillTx/>
                <a:latin typeface="+mn-lt"/>
                <a:ea typeface="+mn-ea"/>
                <a:cs typeface="+mn-cs"/>
              </a:rPr>
              <a:t>125-131</a:t>
            </a: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52425" y="1743061"/>
            <a:ext cx="8591550" cy="519732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tab pos="423545" algn="l"/>
              </a:tabLst>
              <a:defRPr/>
            </a:pPr>
            <a:r>
              <a:rPr kumimoji="0" sz="1880" b="0" i="0" u="none" strike="noStrike" kern="1200" cap="none" spc="0" normalizeH="0" baseline="0" noProof="0" dirty="0">
                <a:ln>
                  <a:noFill/>
                </a:ln>
                <a:solidFill>
                  <a:srgbClr val="EE2B0A"/>
                </a:solidFill>
                <a:effectLst/>
                <a:uLnTx/>
                <a:uFillTx/>
                <a:latin typeface="Wingdings" panose="05000000000000000000"/>
                <a:ea typeface="+mn-ea"/>
                <a:cs typeface="Wingdings" panose="05000000000000000000"/>
              </a:rPr>
              <a:t></a:t>
            </a:r>
            <a:r>
              <a:rPr kumimoji="0" sz="1880" b="0" i="0" u="none" strike="noStrike" kern="1200" cap="none" spc="0"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735" b="0" i="0" u="none" strike="noStrike" kern="1200" cap="none" spc="-5" normalizeH="0" baseline="0" noProof="0" dirty="0">
                <a:ln>
                  <a:noFill/>
                </a:ln>
                <a:solidFill>
                  <a:srgbClr val="000000"/>
                </a:solidFill>
                <a:effectLst/>
                <a:uLnTx/>
                <a:uFillTx/>
                <a:latin typeface="新宋体" panose="02010609030101010101" charset="-122"/>
                <a:ea typeface="+mn-ea"/>
                <a:cs typeface="新宋体" panose="02010609030101010101" charset="-122"/>
              </a:rPr>
              <a:t>什么是心理视觉冗余？</a:t>
            </a:r>
            <a:endParaRPr kumimoji="0" sz="273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469900" marR="5080" lvl="0" indent="0" algn="just" defTabSz="914400" rtl="0" eaLnBrk="1" fontAlgn="auto" latinLnBrk="0" hangingPunct="1">
              <a:lnSpc>
                <a:spcPct val="100000"/>
              </a:lnSpc>
              <a:spcBef>
                <a:spcPts val="1670"/>
              </a:spcBef>
              <a:spcAft>
                <a:spcPts val="0"/>
              </a:spcAft>
              <a:buClrTx/>
              <a:buSzTx/>
              <a:buFontTx/>
              <a:buNone/>
              <a:tabLst/>
              <a:defRPr/>
            </a:pPr>
            <a:r>
              <a:rPr kumimoji="0" sz="1710" b="0" i="0" u="none" strike="noStrike" kern="1200" cap="none" spc="-5" normalizeH="0" baseline="0" noProof="0" dirty="0">
                <a:ln>
                  <a:noFill/>
                </a:ln>
                <a:solidFill>
                  <a:srgbClr val="EE2B0A"/>
                </a:solidFill>
                <a:effectLst/>
                <a:uLnTx/>
                <a:uFillTx/>
                <a:latin typeface="Wingdings" panose="05000000000000000000"/>
                <a:ea typeface="+mn-ea"/>
                <a:cs typeface="Wingdings" panose="05000000000000000000"/>
              </a:rPr>
              <a:t></a:t>
            </a:r>
            <a:r>
              <a:rPr kumimoji="0" sz="1710" b="0" i="0" u="none" strike="noStrike" kern="1200" cap="none" spc="-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1710" b="0" i="0" u="none" strike="noStrike" kern="1200" cap="none" spc="-9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人眼感觉到的图像区域亮度不仅取决于该区域的反射光，例如根据马赫带效应，在灰度值为常数的区域也能感觉到灰度值的变化</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469900" marR="5080" lvl="0" indent="0" algn="just" defTabSz="914400" rtl="0" eaLnBrk="1" fontAlgn="auto" latinLnBrk="0" hangingPunct="1">
              <a:lnSpc>
                <a:spcPct val="100000"/>
              </a:lnSpc>
              <a:spcBef>
                <a:spcPts val="1690"/>
              </a:spcBef>
              <a:spcAft>
                <a:spcPts val="0"/>
              </a:spcAft>
              <a:buClrTx/>
              <a:buSzTx/>
              <a:buFontTx/>
              <a:buNone/>
              <a:tabLst/>
              <a:defRPr/>
            </a:pPr>
            <a:r>
              <a:rPr kumimoji="0" sz="1710" b="0" i="0" u="none" strike="noStrike" kern="1200" cap="none" spc="-5" normalizeH="0" baseline="0" noProof="0" dirty="0">
                <a:ln>
                  <a:noFill/>
                </a:ln>
                <a:solidFill>
                  <a:srgbClr val="EE2B0A"/>
                </a:solidFill>
                <a:effectLst/>
                <a:uLnTx/>
                <a:uFillTx/>
                <a:latin typeface="Wingdings" panose="05000000000000000000"/>
                <a:ea typeface="+mn-ea"/>
                <a:cs typeface="Wingdings" panose="05000000000000000000"/>
              </a:rPr>
              <a:t></a:t>
            </a:r>
            <a:r>
              <a:rPr kumimoji="0" sz="1710" b="0" i="0" u="none" strike="noStrike" kern="1200" cap="none" spc="-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1710" b="0" i="0" u="none" strike="noStrike" kern="1200" cap="none" spc="-9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这是由于眼睛对所有视觉信息感受的灵敏度不同。在正常视觉处理过程中各种信息的相对重要程度不同</a:t>
            </a: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469900" marR="5080" lvl="0" indent="0" algn="just" defTabSz="914400" rtl="0" eaLnBrk="1" fontAlgn="auto" latinLnBrk="0" hangingPunct="1">
              <a:lnSpc>
                <a:spcPct val="100000"/>
              </a:lnSpc>
              <a:spcBef>
                <a:spcPts val="1685"/>
              </a:spcBef>
              <a:spcAft>
                <a:spcPts val="0"/>
              </a:spcAft>
              <a:buClrTx/>
              <a:buSzTx/>
              <a:buFontTx/>
              <a:buNone/>
              <a:tabLst/>
              <a:defRPr/>
            </a:pPr>
            <a:r>
              <a:rPr kumimoji="0" sz="1710" b="0" i="0" u="none" strike="noStrike" kern="1200" cap="none" spc="-5" normalizeH="0" baseline="0" noProof="0" dirty="0">
                <a:ln>
                  <a:noFill/>
                </a:ln>
                <a:solidFill>
                  <a:srgbClr val="EE2B0A"/>
                </a:solidFill>
                <a:effectLst/>
                <a:uLnTx/>
                <a:uFillTx/>
                <a:latin typeface="Wingdings" panose="05000000000000000000"/>
                <a:ea typeface="+mn-ea"/>
                <a:cs typeface="Wingdings" panose="05000000000000000000"/>
              </a:rPr>
              <a:t></a:t>
            </a:r>
            <a:r>
              <a:rPr kumimoji="0" sz="1710" b="0" i="0" u="none" strike="noStrike" kern="1200" cap="none" spc="-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1710" b="0" i="0" u="none" strike="noStrike" kern="1200" cap="none" spc="-95" normalizeH="0" baseline="0" noProof="0" dirty="0">
                <a:ln>
                  <a:noFill/>
                </a:ln>
                <a:solidFill>
                  <a:srgbClr val="EE2B0A"/>
                </a:solidFill>
                <a:effectLst/>
                <a:uLnTx/>
                <a:uFillTx/>
                <a:latin typeface="Times New Roman" panose="02020603050405020304"/>
                <a:ea typeface="+mn-ea"/>
                <a:cs typeface="Times New Roman" panose="02020603050405020304"/>
              </a:rPr>
              <a:t> </a:t>
            </a:r>
            <a:r>
              <a:rPr kumimoji="0" sz="2395" b="0" i="0" u="none" strike="noStrike" kern="1200" cap="none" spc="-5" normalizeH="0" baseline="0" noProof="0" dirty="0" err="1">
                <a:ln>
                  <a:noFill/>
                </a:ln>
                <a:solidFill>
                  <a:srgbClr val="000000"/>
                </a:solidFill>
                <a:effectLst/>
                <a:uLnTx/>
                <a:uFillTx/>
                <a:latin typeface="新宋体" panose="02010609030101010101" charset="-122"/>
                <a:ea typeface="+mn-ea"/>
                <a:cs typeface="新宋体" panose="02010609030101010101" charset="-122"/>
              </a:rPr>
              <a:t>有些信息在通常的视觉过程中与另外一些信息相比并不那么重要，这些信息被认为是心理视觉冗余的</a:t>
            </a:r>
            <a:r>
              <a:rPr kumimoji="0" sz="2395" b="0" i="0" u="none" strike="noStrike" kern="1200" cap="none" spc="-5" normalizeH="0" baseline="0" noProof="0" err="1">
                <a:ln>
                  <a:noFill/>
                </a:ln>
                <a:solidFill>
                  <a:srgbClr val="000000"/>
                </a:solidFill>
                <a:effectLst/>
                <a:uLnTx/>
                <a:uFillTx/>
                <a:latin typeface="新宋体" panose="02010609030101010101" charset="-122"/>
                <a:ea typeface="+mn-ea"/>
                <a:cs typeface="新宋体" panose="02010609030101010101" charset="-122"/>
              </a:rPr>
              <a:t>，</a:t>
            </a:r>
            <a:r>
              <a:rPr kumimoji="0" sz="2395" b="0" i="0" u="none" strike="noStrike" kern="1200" cap="none" spc="-5" normalizeH="0" baseline="0" noProof="0">
                <a:ln>
                  <a:noFill/>
                </a:ln>
                <a:solidFill>
                  <a:srgbClr val="000000"/>
                </a:solidFill>
                <a:effectLst/>
                <a:uLnTx/>
                <a:uFillTx/>
                <a:latin typeface="新宋体" panose="02010609030101010101" charset="-122"/>
                <a:ea typeface="+mn-ea"/>
                <a:cs typeface="新宋体" panose="02010609030101010101" charset="-122"/>
              </a:rPr>
              <a:t>去除这些信息并不会明显降低图像质量</a:t>
            </a:r>
            <a:endParaRPr kumimoji="0" lang="en-US" sz="2395" b="0" i="0" u="none" strike="noStrike" kern="1200" cap="none" spc="-5" normalizeH="0" baseline="0" noProof="0">
              <a:ln>
                <a:noFill/>
              </a:ln>
              <a:solidFill>
                <a:srgbClr val="000000"/>
              </a:solidFill>
              <a:effectLst/>
              <a:uLnTx/>
              <a:uFillTx/>
              <a:latin typeface="新宋体" panose="02010609030101010101" charset="-122"/>
              <a:ea typeface="+mn-ea"/>
              <a:cs typeface="新宋体" panose="02010609030101010101" charset="-122"/>
            </a:endParaRPr>
          </a:p>
          <a:p>
            <a:pPr marL="469900" marR="5080" lvl="0" indent="0" algn="just" defTabSz="914400" rtl="0" eaLnBrk="1" fontAlgn="auto" latinLnBrk="0" hangingPunct="1">
              <a:lnSpc>
                <a:spcPct val="100000"/>
              </a:lnSpc>
              <a:spcBef>
                <a:spcPts val="1685"/>
              </a:spcBef>
              <a:spcAft>
                <a:spcPts val="0"/>
              </a:spcAft>
              <a:buClrTx/>
              <a:buSzTx/>
              <a:buFontTx/>
              <a:buNone/>
              <a:tabLst/>
              <a:defRPr/>
            </a:pPr>
            <a:r>
              <a:rPr kumimoji="0" lang="zh-CN" altLang="en-US" sz="2400" b="0" i="0" u="none" strike="noStrike" kern="1200" cap="none" spc="-5" normalizeH="0" baseline="0" noProof="0">
                <a:ln>
                  <a:noFill/>
                </a:ln>
                <a:solidFill>
                  <a:srgbClr val="EE2B0A"/>
                </a:solidFill>
                <a:effectLst/>
                <a:uLnTx/>
                <a:uFillTx/>
                <a:latin typeface="Wingdings" panose="05000000000000000000"/>
                <a:ea typeface="+mn-ea"/>
                <a:cs typeface="Wingdings" panose="05000000000000000000"/>
              </a:rPr>
              <a:t></a:t>
            </a:r>
            <a:r>
              <a:rPr kumimoji="0" lang="zh-CN" altLang="en-US" sz="2400" b="0" i="0" u="none" strike="noStrike" kern="1200" cap="none" spc="-5" normalizeH="0" baseline="0" noProof="0">
                <a:ln>
                  <a:noFill/>
                </a:ln>
                <a:solidFill>
                  <a:srgbClr val="EE2B0A"/>
                </a:solidFill>
                <a:effectLst/>
                <a:uLnTx/>
                <a:uFillTx/>
                <a:latin typeface="新宋体" panose="02010609030101010101" charset="-122"/>
                <a:ea typeface="+mn-ea"/>
                <a:cs typeface="Wingdings" panose="05000000000000000000"/>
              </a:rPr>
              <a:t>  </a:t>
            </a:r>
            <a:r>
              <a:rPr kumimoji="0" lang="zh-CN" altLang="en-US" sz="2400" b="0" i="0" u="none" strike="noStrike" kern="1200" cap="none" spc="-5" normalizeH="0" baseline="0" noProof="0">
                <a:ln>
                  <a:noFill/>
                </a:ln>
                <a:solidFill>
                  <a:srgbClr val="000000"/>
                </a:solidFill>
                <a:effectLst/>
                <a:uLnTx/>
                <a:uFillTx/>
                <a:latin typeface="新宋体" panose="02010609030101010101" charset="-122"/>
                <a:ea typeface="+mn-ea"/>
                <a:cs typeface="新宋体" panose="02010609030101010101" charset="-122"/>
              </a:rPr>
              <a:t>最小可觉差的概念</a:t>
            </a:r>
          </a:p>
          <a:p>
            <a:pPr marL="469900" marR="5080" lvl="0" indent="0" algn="just" defTabSz="914400" rtl="0" eaLnBrk="1" fontAlgn="auto" latinLnBrk="0" hangingPunct="1">
              <a:lnSpc>
                <a:spcPct val="100000"/>
              </a:lnSpc>
              <a:spcBef>
                <a:spcPts val="1685"/>
              </a:spcBef>
              <a:spcAft>
                <a:spcPts val="0"/>
              </a:spcAft>
              <a:buClrTx/>
              <a:buSzTx/>
              <a:buFontTx/>
              <a:buNone/>
              <a:tabLst/>
              <a:defRPr/>
            </a:pPr>
            <a:endParaRPr kumimoji="0" sz="2395"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p:txBody>
      </p:sp>
      <p:graphicFrame>
        <p:nvGraphicFramePr>
          <p:cNvPr id="32" name="table 3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73685" algn="l" rtl="0" eaLnBrk="0">
                        <a:lnSpc>
                          <a:spcPct val="79000"/>
                        </a:lnSpc>
                      </a:pPr>
                      <a:r>
                        <a:rPr lang="en-US" sz="1800" spc="0">
                          <a:solidFill>
                            <a:srgbClr val="FFFFFF">
                              <a:alpha val="100000"/>
                            </a:srgbClr>
                          </a:solidFill>
                          <a:latin typeface="Arial" panose="020B0604020202020204"/>
                          <a:ea typeface="Arial" panose="020B0604020202020204"/>
                          <a:cs typeface="Arial" panose="020B0604020202020204"/>
                        </a:rPr>
                        <a:t>20</a:t>
                      </a:r>
                      <a:endParaRPr lang="en-US" sz="1800" spc="0" dirty="0">
                        <a:solidFill>
                          <a:srgbClr val="FFFFFF">
                            <a:alpha val="100000"/>
                          </a:srgbClr>
                        </a:solidFill>
                        <a:latin typeface="Arial" panose="020B0604020202020204"/>
                        <a:ea typeface="Arial" panose="020B0604020202020204"/>
                        <a:cs typeface="Arial" panose="020B0604020202020204"/>
                      </a:endParaRPr>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lang="zh-CN" altLang="en-US" sz="3900" spc="90" dirty="0">
                          <a:solidFill>
                            <a:srgbClr val="FFFFFF">
                              <a:alpha val="100000"/>
                            </a:srgbClr>
                          </a:solidFill>
                          <a:latin typeface="黑体" panose="02010609060101010101" charset="-122"/>
                          <a:ea typeface="黑体" panose="02010609060101010101" charset="-122"/>
                          <a:cs typeface="黑体" panose="02010609060101010101" charset="-122"/>
                        </a:rPr>
                        <a:t>无关信息</a:t>
                      </a:r>
                      <a:endParaRPr lang="zh-CN" sz="3900" spc="90" dirty="0">
                        <a:solidFill>
                          <a:srgbClr val="FFFFFF">
                            <a:alpha val="100000"/>
                          </a:srgbClr>
                        </a:solidFill>
                        <a:latin typeface="黑体" panose="02010609060101010101" charset="-122"/>
                        <a:ea typeface="黑体" panose="02010609060101010101" charset="-122"/>
                        <a:cs typeface="黑体" panose="02010609060101010101" charset="-122"/>
                      </a:endParaRPr>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7127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图像压缩模型</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p:txBody>
          <a:bodyPr/>
          <a:lstStyle/>
          <a:p>
            <a:r>
              <a:rPr lang="zh-CN" altLang="en-US" sz="3200"/>
              <a:t>图像压缩编码方法分类</a:t>
            </a:r>
          </a:p>
        </p:txBody>
      </p:sp>
      <p:sp>
        <p:nvSpPr>
          <p:cNvPr id="5" name="Text Box 4">
            <a:extLst>
              <a:ext uri="{FF2B5EF4-FFF2-40B4-BE49-F238E27FC236}">
                <a16:creationId xmlns:a16="http://schemas.microsoft.com/office/drawing/2014/main" id="{9A5B8021-C16E-5838-FBEE-778524E2611B}"/>
              </a:ext>
            </a:extLst>
          </p:cNvPr>
          <p:cNvSpPr txBox="1">
            <a:spLocks noChangeArrowheads="1"/>
          </p:cNvSpPr>
          <p:nvPr/>
        </p:nvSpPr>
        <p:spPr bwMode="auto">
          <a:xfrm>
            <a:off x="1030514" y="2041525"/>
            <a:ext cx="3429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a:t>
            </a: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从应用角度分类</a:t>
            </a:r>
          </a:p>
        </p:txBody>
      </p:sp>
      <p:sp>
        <p:nvSpPr>
          <p:cNvPr id="6" name="Text Box 5">
            <a:extLst>
              <a:ext uri="{FF2B5EF4-FFF2-40B4-BE49-F238E27FC236}">
                <a16:creationId xmlns:a16="http://schemas.microsoft.com/office/drawing/2014/main" id="{DEF1D5C9-9E4C-F5AA-4651-AD5B56662BE9}"/>
              </a:ext>
            </a:extLst>
          </p:cNvPr>
          <p:cNvSpPr txBox="1">
            <a:spLocks noChangeArrowheads="1"/>
          </p:cNvSpPr>
          <p:nvPr/>
        </p:nvSpPr>
        <p:spPr bwMode="auto">
          <a:xfrm>
            <a:off x="1487714" y="2574925"/>
            <a:ext cx="6934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静止图像编码，视频编码，等</a:t>
            </a:r>
          </a:p>
        </p:txBody>
      </p:sp>
      <p:sp>
        <p:nvSpPr>
          <p:cNvPr id="7" name="Text Box 6">
            <a:extLst>
              <a:ext uri="{FF2B5EF4-FFF2-40B4-BE49-F238E27FC236}">
                <a16:creationId xmlns:a16="http://schemas.microsoft.com/office/drawing/2014/main" id="{537DB7D4-2CED-A15C-2D69-8EFC2A0CB6BD}"/>
              </a:ext>
            </a:extLst>
          </p:cNvPr>
          <p:cNvSpPr txBox="1">
            <a:spLocks noChangeArrowheads="1"/>
          </p:cNvSpPr>
          <p:nvPr/>
        </p:nvSpPr>
        <p:spPr bwMode="auto">
          <a:xfrm>
            <a:off x="1030514" y="3184525"/>
            <a:ext cx="4495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b)</a:t>
            </a: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从信息保持程度角度分类</a:t>
            </a:r>
          </a:p>
        </p:txBody>
      </p:sp>
      <p:sp>
        <p:nvSpPr>
          <p:cNvPr id="8" name="Text Box 7">
            <a:extLst>
              <a:ext uri="{FF2B5EF4-FFF2-40B4-BE49-F238E27FC236}">
                <a16:creationId xmlns:a16="http://schemas.microsoft.com/office/drawing/2014/main" id="{F52612CB-713C-16B7-9250-F041BEF84334}"/>
              </a:ext>
            </a:extLst>
          </p:cNvPr>
          <p:cNvSpPr txBox="1">
            <a:spLocks noChangeArrowheads="1"/>
          </p:cNvSpPr>
          <p:nvPr/>
        </p:nvSpPr>
        <p:spPr bwMode="auto">
          <a:xfrm>
            <a:off x="1487714" y="3641725"/>
            <a:ext cx="6553200" cy="108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A50021"/>
                </a:solidFill>
                <a:effectLst/>
                <a:uLnTx/>
                <a:uFillTx/>
                <a:latin typeface="宋体" panose="02010600030101010101" pitchFamily="2" charset="-122"/>
                <a:ea typeface="宋体" panose="02010600030101010101" pitchFamily="2" charset="-122"/>
                <a:cs typeface="+mn-cs"/>
              </a:rPr>
              <a:t>有损压缩（保真度编码，特征抽取编码）</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A50021"/>
                </a:solidFill>
                <a:effectLst/>
                <a:uLnTx/>
                <a:uFillTx/>
                <a:latin typeface="宋体" panose="02010600030101010101" pitchFamily="2" charset="-122"/>
                <a:ea typeface="宋体" panose="02010600030101010101" pitchFamily="2" charset="-122"/>
                <a:cs typeface="+mn-cs"/>
              </a:rPr>
              <a:t>无损压缩（信息保持压缩，熵保持压缩）</a:t>
            </a:r>
          </a:p>
        </p:txBody>
      </p:sp>
      <p:sp>
        <p:nvSpPr>
          <p:cNvPr id="9" name="Text Box 8">
            <a:extLst>
              <a:ext uri="{FF2B5EF4-FFF2-40B4-BE49-F238E27FC236}">
                <a16:creationId xmlns:a16="http://schemas.microsoft.com/office/drawing/2014/main" id="{58FD6C3E-E87D-2F44-1AC3-0606E63999AA}"/>
              </a:ext>
            </a:extLst>
          </p:cNvPr>
          <p:cNvSpPr txBox="1">
            <a:spLocks noChangeArrowheads="1"/>
          </p:cNvSpPr>
          <p:nvPr/>
        </p:nvSpPr>
        <p:spPr bwMode="auto">
          <a:xfrm>
            <a:off x="1030514" y="4829175"/>
            <a:ext cx="5105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c)</a:t>
            </a: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从具体的编码技术角度分类</a:t>
            </a:r>
          </a:p>
        </p:txBody>
      </p:sp>
      <p:sp>
        <p:nvSpPr>
          <p:cNvPr id="10" name="Text Box 9">
            <a:extLst>
              <a:ext uri="{FF2B5EF4-FFF2-40B4-BE49-F238E27FC236}">
                <a16:creationId xmlns:a16="http://schemas.microsoft.com/office/drawing/2014/main" id="{A309CBEA-FAD3-AAE0-540B-8A5EDF117E9F}"/>
              </a:ext>
            </a:extLst>
          </p:cNvPr>
          <p:cNvSpPr txBox="1">
            <a:spLocks noChangeArrowheads="1"/>
          </p:cNvSpPr>
          <p:nvPr/>
        </p:nvSpPr>
        <p:spPr bwMode="auto">
          <a:xfrm>
            <a:off x="1640114" y="5362575"/>
            <a:ext cx="3733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空域法，变换域法</a:t>
            </a:r>
          </a:p>
        </p:txBody>
      </p:sp>
      <p:sp>
        <p:nvSpPr>
          <p:cNvPr id="11" name="Text Box 10">
            <a:extLst>
              <a:ext uri="{FF2B5EF4-FFF2-40B4-BE49-F238E27FC236}">
                <a16:creationId xmlns:a16="http://schemas.microsoft.com/office/drawing/2014/main" id="{2A5BC1A3-C141-1008-CAEE-AD52AD9E0F34}"/>
              </a:ext>
            </a:extLst>
          </p:cNvPr>
          <p:cNvSpPr txBox="1">
            <a:spLocks noChangeArrowheads="1"/>
          </p:cNvSpPr>
          <p:nvPr/>
        </p:nvSpPr>
        <p:spPr bwMode="auto">
          <a:xfrm>
            <a:off x="1563914" y="5895975"/>
            <a:ext cx="5562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预测编码，变换编码，统计编码，等</a:t>
            </a:r>
          </a:p>
        </p:txBody>
      </p:sp>
    </p:spTree>
    <p:extLst>
      <p:ext uri="{BB962C8B-B14F-4D97-AF65-F5344CB8AC3E}">
        <p14:creationId xmlns:p14="http://schemas.microsoft.com/office/powerpoint/2010/main" val="417612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图像压缩模型</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p:txBody>
          <a:bodyPr/>
          <a:lstStyle/>
          <a:p>
            <a:r>
              <a:rPr lang="zh-CN" altLang="en-US" sz="3200"/>
              <a:t>无损编码方法</a:t>
            </a:r>
            <a:endParaRPr lang="en-US" altLang="zh-CN" sz="3200"/>
          </a:p>
          <a:p>
            <a:pPr marL="1098550">
              <a:lnSpc>
                <a:spcPct val="100000"/>
              </a:lnSpc>
              <a:spcBef>
                <a:spcPts val="1675"/>
              </a:spcBef>
              <a:tabLst>
                <a:tab pos="1477010" algn="l"/>
              </a:tabLst>
            </a:pPr>
            <a:r>
              <a:rPr lang="zh-CN" altLang="en-US" sz="2800" spc="-5">
                <a:latin typeface="Times New Roman" panose="02020603050405020304" pitchFamily="18" charset="0"/>
                <a:ea typeface="宋体" panose="02010600030101010101" pitchFamily="2" charset="-122"/>
                <a:cs typeface="Times New Roman" panose="02020603050405020304" pitchFamily="18" charset="0"/>
              </a:rPr>
              <a:t>变长编码</a:t>
            </a:r>
            <a:endParaRPr lang="en-US" altLang="zh-CN" sz="2800" spc="-5">
              <a:latin typeface="Times New Roman" panose="02020603050405020304" pitchFamily="18" charset="0"/>
              <a:ea typeface="宋体" panose="02010600030101010101" pitchFamily="2" charset="-122"/>
              <a:cs typeface="Times New Roman" panose="02020603050405020304" pitchFamily="18" charset="0"/>
            </a:endParaRPr>
          </a:p>
          <a:p>
            <a:pPr marL="1468438" lvl="1">
              <a:lnSpc>
                <a:spcPct val="100000"/>
              </a:lnSpc>
              <a:spcBef>
                <a:spcPts val="1675"/>
              </a:spcBef>
              <a:tabLst>
                <a:tab pos="1477010" algn="l"/>
              </a:tabLst>
            </a:pPr>
            <a:r>
              <a:rPr lang="zh-CN" altLang="en-US" sz="2800" spc="-5">
                <a:latin typeface="Times New Roman" panose="02020603050405020304" pitchFamily="18" charset="0"/>
                <a:ea typeface="宋体" panose="02010600030101010101" pitchFamily="2" charset="-122"/>
                <a:cs typeface="Times New Roman" panose="02020603050405020304" pitchFamily="18" charset="0"/>
              </a:rPr>
              <a:t>霍夫曼</a:t>
            </a:r>
            <a:r>
              <a:rPr lang="en-US" altLang="zh-CN" sz="2800" spc="-5">
                <a:latin typeface="Times New Roman" panose="02020603050405020304" pitchFamily="18" charset="0"/>
                <a:ea typeface="宋体" panose="02010600030101010101" pitchFamily="2" charset="-122"/>
                <a:cs typeface="Times New Roman" panose="02020603050405020304" pitchFamily="18" charset="0"/>
              </a:rPr>
              <a:t>(Huffman)</a:t>
            </a:r>
            <a:r>
              <a:rPr lang="zh-CN" altLang="en-US" sz="2800" spc="-5">
                <a:latin typeface="Times New Roman" panose="02020603050405020304" pitchFamily="18" charset="0"/>
                <a:ea typeface="宋体" panose="02010600030101010101" pitchFamily="2" charset="-122"/>
                <a:cs typeface="Times New Roman" panose="02020603050405020304" pitchFamily="18" charset="0"/>
              </a:rPr>
              <a:t>编码</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marL="1468438" lvl="1">
              <a:lnSpc>
                <a:spcPct val="100000"/>
              </a:lnSpc>
              <a:spcBef>
                <a:spcPts val="1675"/>
              </a:spcBef>
              <a:tabLst>
                <a:tab pos="1477010" algn="l"/>
              </a:tabLst>
            </a:pPr>
            <a:r>
              <a:rPr lang="zh-CN" altLang="en-US" sz="2800" spc="-5">
                <a:latin typeface="Times New Roman" panose="02020603050405020304" pitchFamily="18" charset="0"/>
                <a:ea typeface="宋体" panose="02010600030101010101" pitchFamily="2" charset="-122"/>
                <a:cs typeface="Times New Roman" panose="02020603050405020304" pitchFamily="18" charset="0"/>
              </a:rPr>
              <a:t>行程编码</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marL="1468438" lvl="1">
              <a:lnSpc>
                <a:spcPct val="100000"/>
              </a:lnSpc>
              <a:spcBef>
                <a:spcPts val="1675"/>
              </a:spcBef>
              <a:tabLst>
                <a:tab pos="1477010" algn="l"/>
              </a:tabLst>
            </a:pPr>
            <a:r>
              <a:rPr lang="zh-CN" altLang="en-US" sz="2800" spc="-5">
                <a:latin typeface="Times New Roman" panose="02020603050405020304" pitchFamily="18" charset="0"/>
                <a:ea typeface="宋体" panose="02010600030101010101" pitchFamily="2" charset="-122"/>
                <a:cs typeface="Times New Roman" panose="02020603050405020304" pitchFamily="18" charset="0"/>
              </a:rPr>
              <a:t>算术编码</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marL="1098550" lvl="1" indent="-457200">
              <a:lnSpc>
                <a:spcPct val="100000"/>
              </a:lnSpc>
              <a:spcBef>
                <a:spcPts val="1675"/>
              </a:spcBef>
              <a:buClr>
                <a:srgbClr val="053E49"/>
              </a:buClr>
              <a:buFont typeface="Wingdings 2" panose="05020102010507070707" pitchFamily="18" charset="2"/>
              <a:buChar char=""/>
              <a:tabLst>
                <a:tab pos="1477010" algn="l"/>
              </a:tabLst>
            </a:pPr>
            <a:r>
              <a:rPr lang="en-US" altLang="zh-CN" sz="2800" spc="-5">
                <a:latin typeface="Times New Roman" panose="02020603050405020304" pitchFamily="18" charset="0"/>
                <a:ea typeface="宋体" panose="02010600030101010101" pitchFamily="2" charset="-122"/>
                <a:cs typeface="Times New Roman" panose="02020603050405020304" pitchFamily="18" charset="0"/>
              </a:rPr>
              <a:t>LZW</a:t>
            </a:r>
            <a:r>
              <a:rPr lang="zh-CN" altLang="en-US" sz="2800" spc="-5">
                <a:latin typeface="Times New Roman" panose="02020603050405020304" pitchFamily="18" charset="0"/>
                <a:ea typeface="宋体" panose="02010600030101010101" pitchFamily="2" charset="-122"/>
                <a:cs typeface="Times New Roman" panose="02020603050405020304" pitchFamily="18" charset="0"/>
              </a:rPr>
              <a:t>编码</a:t>
            </a:r>
          </a:p>
          <a:p>
            <a:pPr marL="1098550">
              <a:lnSpc>
                <a:spcPct val="100000"/>
              </a:lnSpc>
              <a:spcBef>
                <a:spcPts val="1685"/>
              </a:spcBef>
              <a:tabLst>
                <a:tab pos="1477010" algn="l"/>
              </a:tabLst>
            </a:pPr>
            <a:r>
              <a:rPr lang="zh-CN" altLang="en-US" sz="2800" spc="-5">
                <a:latin typeface="Times New Roman" panose="02020603050405020304" pitchFamily="18" charset="0"/>
                <a:ea typeface="宋体" panose="02010600030101010101" pitchFamily="2" charset="-122"/>
                <a:cs typeface="Times New Roman" panose="02020603050405020304" pitchFamily="18" charset="0"/>
              </a:rPr>
              <a:t>位平面编码</a:t>
            </a: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a:p>
            <a:pPr marL="1098550">
              <a:lnSpc>
                <a:spcPts val="3295"/>
              </a:lnSpc>
              <a:spcBef>
                <a:spcPts val="1690"/>
              </a:spcBef>
              <a:tabLst>
                <a:tab pos="1477010" algn="l"/>
              </a:tabLst>
            </a:pPr>
            <a:r>
              <a:rPr lang="zh-CN" altLang="en-US" sz="2800" spc="-5">
                <a:latin typeface="Times New Roman" panose="02020603050405020304" pitchFamily="18" charset="0"/>
                <a:ea typeface="宋体" panose="02010600030101010101" pitchFamily="2" charset="-122"/>
                <a:cs typeface="Times New Roman" panose="02020603050405020304" pitchFamily="18" charset="0"/>
              </a:rPr>
              <a:t>无损预测编码</a:t>
            </a:r>
            <a:endParaRPr lang="zh-CN" altLang="en-US" sz="2800"/>
          </a:p>
        </p:txBody>
      </p:sp>
    </p:spTree>
    <p:extLst>
      <p:ext uri="{BB962C8B-B14F-4D97-AF65-F5344CB8AC3E}">
        <p14:creationId xmlns:p14="http://schemas.microsoft.com/office/powerpoint/2010/main" val="3258532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霍夫曼编码</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p:txBody>
          <a:bodyPr/>
          <a:lstStyle/>
          <a:p>
            <a:r>
              <a:rPr lang="zh-CN" altLang="en-US" sz="3200" dirty="0"/>
              <a:t>霍夫曼编码原理</a:t>
            </a:r>
            <a:endParaRPr lang="en-US" altLang="zh-CN" sz="3200" dirty="0"/>
          </a:p>
          <a:p>
            <a:pPr marL="1098550">
              <a:lnSpc>
                <a:spcPct val="100000"/>
              </a:lnSpc>
              <a:spcBef>
                <a:spcPts val="1675"/>
              </a:spcBef>
              <a:tabLst>
                <a:tab pos="1477010" algn="l"/>
              </a:tabLst>
            </a:pPr>
            <a:r>
              <a:rPr lang="zh-CN" altLang="en-US" sz="2600" spc="-5" dirty="0">
                <a:latin typeface="Times New Roman" panose="02020603050405020304" pitchFamily="18" charset="0"/>
                <a:ea typeface="宋体" panose="02010600030101010101" pitchFamily="2" charset="-122"/>
                <a:cs typeface="Times New Roman" panose="02020603050405020304" pitchFamily="18" charset="0"/>
              </a:rPr>
              <a:t>减少编码冗余</a:t>
            </a:r>
            <a:endParaRPr lang="en-US" altLang="zh-CN" sz="2600" spc="-5" dirty="0">
              <a:latin typeface="Times New Roman" panose="02020603050405020304" pitchFamily="18" charset="0"/>
              <a:ea typeface="宋体" panose="02010600030101010101" pitchFamily="2" charset="-122"/>
              <a:cs typeface="Times New Roman" panose="02020603050405020304" pitchFamily="18" charset="0"/>
            </a:endParaRPr>
          </a:p>
          <a:p>
            <a:pPr marL="1098550">
              <a:lnSpc>
                <a:spcPct val="100000"/>
              </a:lnSpc>
              <a:spcBef>
                <a:spcPts val="1675"/>
              </a:spcBef>
              <a:tabLst>
                <a:tab pos="1477010" algn="l"/>
              </a:tabLst>
            </a:pPr>
            <a:r>
              <a:rPr lang="zh-CN" altLang="en-US" sz="2600" spc="-5" dirty="0">
                <a:latin typeface="Times New Roman" panose="02020603050405020304" pitchFamily="18" charset="0"/>
                <a:ea typeface="宋体" panose="02010600030101010101" pitchFamily="2" charset="-122"/>
                <a:cs typeface="Times New Roman" panose="02020603050405020304" pitchFamily="18" charset="0"/>
              </a:rPr>
              <a:t>将在图像中出现频度大的像素值给一个比较短的编码</a:t>
            </a:r>
            <a:endParaRPr lang="en-US" altLang="zh-CN" sz="2600" spc="-5" dirty="0">
              <a:latin typeface="Times New Roman" panose="02020603050405020304" pitchFamily="18" charset="0"/>
              <a:ea typeface="宋体" panose="02010600030101010101" pitchFamily="2" charset="-122"/>
              <a:cs typeface="Times New Roman" panose="02020603050405020304" pitchFamily="18" charset="0"/>
            </a:endParaRPr>
          </a:p>
          <a:p>
            <a:pPr marL="1098550">
              <a:lnSpc>
                <a:spcPct val="100000"/>
              </a:lnSpc>
              <a:spcBef>
                <a:spcPts val="1675"/>
              </a:spcBef>
              <a:tabLst>
                <a:tab pos="1477010" algn="l"/>
              </a:tabLst>
            </a:pPr>
            <a:r>
              <a:rPr lang="zh-CN" altLang="en-US" sz="2600" spc="-5" dirty="0">
                <a:latin typeface="Times New Roman" panose="02020603050405020304" pitchFamily="18" charset="0"/>
                <a:ea typeface="宋体" panose="02010600030101010101" pitchFamily="2" charset="-122"/>
                <a:cs typeface="Times New Roman" panose="02020603050405020304" pitchFamily="18" charset="0"/>
              </a:rPr>
              <a:t>将出现频度小的像数值给一个比较长的编码。</a:t>
            </a:r>
            <a:endParaRPr lang="en-US" altLang="zh-CN" sz="2600" spc="-5"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582802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霍夫曼编码</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p:txBody>
          <a:bodyPr/>
          <a:lstStyle/>
          <a:p>
            <a:r>
              <a:rPr lang="zh-CN" altLang="en-US" sz="3200" dirty="0"/>
              <a:t>霍夫曼编码流程</a:t>
            </a:r>
            <a:endParaRPr lang="en-US" altLang="zh-CN" sz="3200" dirty="0"/>
          </a:p>
        </p:txBody>
      </p:sp>
      <p:grpSp>
        <p:nvGrpSpPr>
          <p:cNvPr id="4" name="Group 26">
            <a:extLst>
              <a:ext uri="{FF2B5EF4-FFF2-40B4-BE49-F238E27FC236}">
                <a16:creationId xmlns:a16="http://schemas.microsoft.com/office/drawing/2014/main" id="{454BBCB9-F34C-7DC5-C4BE-5D75AE1111D8}"/>
              </a:ext>
            </a:extLst>
          </p:cNvPr>
          <p:cNvGrpSpPr>
            <a:grpSpLocks/>
          </p:cNvGrpSpPr>
          <p:nvPr/>
        </p:nvGrpSpPr>
        <p:grpSpPr bwMode="auto">
          <a:xfrm>
            <a:off x="1574800" y="2308225"/>
            <a:ext cx="6553200" cy="3216275"/>
            <a:chOff x="816" y="1056"/>
            <a:chExt cx="3840" cy="1818"/>
          </a:xfrm>
        </p:grpSpPr>
        <p:sp>
          <p:nvSpPr>
            <p:cNvPr id="5" name="Text Box 4">
              <a:extLst>
                <a:ext uri="{FF2B5EF4-FFF2-40B4-BE49-F238E27FC236}">
                  <a16:creationId xmlns:a16="http://schemas.microsoft.com/office/drawing/2014/main" id="{42EF02A0-354E-0811-8195-39F2444A9F5F}"/>
                </a:ext>
              </a:extLst>
            </p:cNvPr>
            <p:cNvSpPr txBox="1">
              <a:spLocks noChangeArrowheads="1"/>
            </p:cNvSpPr>
            <p:nvPr/>
          </p:nvSpPr>
          <p:spPr bwMode="auto">
            <a:xfrm>
              <a:off x="816" y="1056"/>
              <a:ext cx="1152" cy="282"/>
            </a:xfrm>
            <a:prstGeom prst="rect">
              <a:avLst/>
            </a:prstGeom>
            <a:noFill/>
            <a:ln w="9525">
              <a:solidFill>
                <a:srgbClr val="99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原图象输入</a:t>
              </a:r>
            </a:p>
          </p:txBody>
        </p:sp>
        <p:sp>
          <p:nvSpPr>
            <p:cNvPr id="6" name="Text Box 5">
              <a:extLst>
                <a:ext uri="{FF2B5EF4-FFF2-40B4-BE49-F238E27FC236}">
                  <a16:creationId xmlns:a16="http://schemas.microsoft.com/office/drawing/2014/main" id="{6094C1FB-30BC-00F2-A707-8A765ACCAFCE}"/>
                </a:ext>
              </a:extLst>
            </p:cNvPr>
            <p:cNvSpPr txBox="1">
              <a:spLocks noChangeArrowheads="1"/>
            </p:cNvSpPr>
            <p:nvPr/>
          </p:nvSpPr>
          <p:spPr bwMode="auto">
            <a:xfrm>
              <a:off x="2304" y="1056"/>
              <a:ext cx="912" cy="282"/>
            </a:xfrm>
            <a:prstGeom prst="rect">
              <a:avLst/>
            </a:prstGeom>
            <a:noFill/>
            <a:ln w="9525">
              <a:solidFill>
                <a:srgbClr val="99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概率统计</a:t>
              </a:r>
            </a:p>
          </p:txBody>
        </p:sp>
        <p:sp>
          <p:nvSpPr>
            <p:cNvPr id="7" name="Text Box 6">
              <a:extLst>
                <a:ext uri="{FF2B5EF4-FFF2-40B4-BE49-F238E27FC236}">
                  <a16:creationId xmlns:a16="http://schemas.microsoft.com/office/drawing/2014/main" id="{0AB91BA1-BA82-77E0-7150-B29F3EB765DD}"/>
                </a:ext>
              </a:extLst>
            </p:cNvPr>
            <p:cNvSpPr txBox="1">
              <a:spLocks noChangeArrowheads="1"/>
            </p:cNvSpPr>
            <p:nvPr/>
          </p:nvSpPr>
          <p:spPr bwMode="auto">
            <a:xfrm>
              <a:off x="3600" y="1056"/>
              <a:ext cx="1008" cy="282"/>
            </a:xfrm>
            <a:prstGeom prst="rect">
              <a:avLst/>
            </a:prstGeom>
            <a:noFill/>
            <a:ln w="9525">
              <a:solidFill>
                <a:srgbClr val="99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构造</a:t>
              </a:r>
              <a:r>
                <a:rPr kumimoji="0" lang="en-US" altLang="zh-CN"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H</a:t>
              </a: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树</a:t>
              </a:r>
            </a:p>
          </p:txBody>
        </p:sp>
        <p:sp>
          <p:nvSpPr>
            <p:cNvPr id="8" name="Text Box 7">
              <a:extLst>
                <a:ext uri="{FF2B5EF4-FFF2-40B4-BE49-F238E27FC236}">
                  <a16:creationId xmlns:a16="http://schemas.microsoft.com/office/drawing/2014/main" id="{F746097B-CE0C-62B6-9C53-C1A4CCB99AEF}"/>
                </a:ext>
              </a:extLst>
            </p:cNvPr>
            <p:cNvSpPr txBox="1">
              <a:spLocks noChangeArrowheads="1"/>
            </p:cNvSpPr>
            <p:nvPr/>
          </p:nvSpPr>
          <p:spPr bwMode="auto">
            <a:xfrm>
              <a:off x="3696" y="1728"/>
              <a:ext cx="912" cy="282"/>
            </a:xfrm>
            <a:prstGeom prst="rect">
              <a:avLst/>
            </a:prstGeom>
            <a:noFill/>
            <a:ln w="9525">
              <a:solidFill>
                <a:srgbClr val="99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生成</a:t>
              </a:r>
              <a:r>
                <a:rPr kumimoji="0" lang="en-US" altLang="zh-CN"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H</a:t>
              </a: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树</a:t>
              </a:r>
            </a:p>
          </p:txBody>
        </p:sp>
        <p:sp>
          <p:nvSpPr>
            <p:cNvPr id="9" name="Text Box 8">
              <a:extLst>
                <a:ext uri="{FF2B5EF4-FFF2-40B4-BE49-F238E27FC236}">
                  <a16:creationId xmlns:a16="http://schemas.microsoft.com/office/drawing/2014/main" id="{532149B4-806B-EEB3-0992-4930BB58E943}"/>
                </a:ext>
              </a:extLst>
            </p:cNvPr>
            <p:cNvSpPr txBox="1">
              <a:spLocks noChangeArrowheads="1"/>
            </p:cNvSpPr>
            <p:nvPr/>
          </p:nvSpPr>
          <p:spPr bwMode="auto">
            <a:xfrm>
              <a:off x="3696" y="2400"/>
              <a:ext cx="960" cy="282"/>
            </a:xfrm>
            <a:prstGeom prst="rect">
              <a:avLst/>
            </a:prstGeom>
            <a:noFill/>
            <a:ln w="9525">
              <a:solidFill>
                <a:srgbClr val="99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编码压缩</a:t>
              </a:r>
            </a:p>
          </p:txBody>
        </p:sp>
        <p:sp>
          <p:nvSpPr>
            <p:cNvPr id="10" name="Text Box 9">
              <a:extLst>
                <a:ext uri="{FF2B5EF4-FFF2-40B4-BE49-F238E27FC236}">
                  <a16:creationId xmlns:a16="http://schemas.microsoft.com/office/drawing/2014/main" id="{43DB3B62-35B7-F7BF-B0D0-BA6344A544EF}"/>
                </a:ext>
              </a:extLst>
            </p:cNvPr>
            <p:cNvSpPr txBox="1">
              <a:spLocks noChangeArrowheads="1"/>
            </p:cNvSpPr>
            <p:nvPr/>
          </p:nvSpPr>
          <p:spPr bwMode="auto">
            <a:xfrm>
              <a:off x="2304" y="2016"/>
              <a:ext cx="624" cy="282"/>
            </a:xfrm>
            <a:prstGeom prst="rect">
              <a:avLst/>
            </a:prstGeom>
            <a:noFill/>
            <a:ln w="9525">
              <a:solidFill>
                <a:srgbClr val="99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存储</a:t>
              </a:r>
            </a:p>
          </p:txBody>
        </p:sp>
        <p:sp>
          <p:nvSpPr>
            <p:cNvPr id="11" name="Text Box 10">
              <a:extLst>
                <a:ext uri="{FF2B5EF4-FFF2-40B4-BE49-F238E27FC236}">
                  <a16:creationId xmlns:a16="http://schemas.microsoft.com/office/drawing/2014/main" id="{A44F0829-9375-CEF9-F460-C471CD13940D}"/>
                </a:ext>
              </a:extLst>
            </p:cNvPr>
            <p:cNvSpPr txBox="1">
              <a:spLocks noChangeArrowheads="1"/>
            </p:cNvSpPr>
            <p:nvPr/>
          </p:nvSpPr>
          <p:spPr bwMode="auto">
            <a:xfrm>
              <a:off x="2352" y="2592"/>
              <a:ext cx="528" cy="282"/>
            </a:xfrm>
            <a:prstGeom prst="rect">
              <a:avLst/>
            </a:prstGeom>
            <a:noFill/>
            <a:ln w="9525">
              <a:solidFill>
                <a:srgbClr val="99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传输</a:t>
              </a:r>
            </a:p>
          </p:txBody>
        </p:sp>
        <p:sp>
          <p:nvSpPr>
            <p:cNvPr id="12" name="Text Box 11">
              <a:extLst>
                <a:ext uri="{FF2B5EF4-FFF2-40B4-BE49-F238E27FC236}">
                  <a16:creationId xmlns:a16="http://schemas.microsoft.com/office/drawing/2014/main" id="{98B6E8B9-CF49-C9ED-917E-4BB706B4247F}"/>
                </a:ext>
              </a:extLst>
            </p:cNvPr>
            <p:cNvSpPr txBox="1">
              <a:spLocks noChangeArrowheads="1"/>
            </p:cNvSpPr>
            <p:nvPr/>
          </p:nvSpPr>
          <p:spPr bwMode="auto">
            <a:xfrm>
              <a:off x="816" y="2256"/>
              <a:ext cx="912" cy="282"/>
            </a:xfrm>
            <a:prstGeom prst="rect">
              <a:avLst/>
            </a:prstGeom>
            <a:noFill/>
            <a:ln w="9525">
              <a:solidFill>
                <a:srgbClr val="99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解码复原</a:t>
              </a:r>
            </a:p>
          </p:txBody>
        </p:sp>
        <p:sp>
          <p:nvSpPr>
            <p:cNvPr id="13" name="Line 12">
              <a:extLst>
                <a:ext uri="{FF2B5EF4-FFF2-40B4-BE49-F238E27FC236}">
                  <a16:creationId xmlns:a16="http://schemas.microsoft.com/office/drawing/2014/main" id="{7A1A1369-751F-5E38-FD0B-8B1CAE181D89}"/>
                </a:ext>
              </a:extLst>
            </p:cNvPr>
            <p:cNvSpPr>
              <a:spLocks noChangeShapeType="1"/>
            </p:cNvSpPr>
            <p:nvPr/>
          </p:nvSpPr>
          <p:spPr bwMode="auto">
            <a:xfrm>
              <a:off x="1968" y="1200"/>
              <a:ext cx="336" cy="0"/>
            </a:xfrm>
            <a:prstGeom prst="line">
              <a:avLst/>
            </a:prstGeom>
            <a:noFill/>
            <a:ln w="9525">
              <a:solidFill>
                <a:srgbClr val="99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4" name="Line 13">
              <a:extLst>
                <a:ext uri="{FF2B5EF4-FFF2-40B4-BE49-F238E27FC236}">
                  <a16:creationId xmlns:a16="http://schemas.microsoft.com/office/drawing/2014/main" id="{09DC9F23-3D40-5317-A1D7-6199DEA513A6}"/>
                </a:ext>
              </a:extLst>
            </p:cNvPr>
            <p:cNvSpPr>
              <a:spLocks noChangeShapeType="1"/>
            </p:cNvSpPr>
            <p:nvPr/>
          </p:nvSpPr>
          <p:spPr bwMode="auto">
            <a:xfrm>
              <a:off x="3216" y="1200"/>
              <a:ext cx="336" cy="0"/>
            </a:xfrm>
            <a:prstGeom prst="line">
              <a:avLst/>
            </a:prstGeom>
            <a:noFill/>
            <a:ln w="9525">
              <a:solidFill>
                <a:srgbClr val="99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5" name="Line 14">
              <a:extLst>
                <a:ext uri="{FF2B5EF4-FFF2-40B4-BE49-F238E27FC236}">
                  <a16:creationId xmlns:a16="http://schemas.microsoft.com/office/drawing/2014/main" id="{DE5DB5E4-D9DB-ADEF-5354-32331FDAF16B}"/>
                </a:ext>
              </a:extLst>
            </p:cNvPr>
            <p:cNvSpPr>
              <a:spLocks noChangeShapeType="1"/>
            </p:cNvSpPr>
            <p:nvPr/>
          </p:nvSpPr>
          <p:spPr bwMode="auto">
            <a:xfrm>
              <a:off x="4032" y="1344"/>
              <a:ext cx="0" cy="336"/>
            </a:xfrm>
            <a:prstGeom prst="line">
              <a:avLst/>
            </a:prstGeom>
            <a:noFill/>
            <a:ln w="9525">
              <a:solidFill>
                <a:srgbClr val="99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6" name="Line 15">
              <a:extLst>
                <a:ext uri="{FF2B5EF4-FFF2-40B4-BE49-F238E27FC236}">
                  <a16:creationId xmlns:a16="http://schemas.microsoft.com/office/drawing/2014/main" id="{0CBEE481-4DE1-05AF-0F26-EEC44C11C9CB}"/>
                </a:ext>
              </a:extLst>
            </p:cNvPr>
            <p:cNvSpPr>
              <a:spLocks noChangeShapeType="1"/>
            </p:cNvSpPr>
            <p:nvPr/>
          </p:nvSpPr>
          <p:spPr bwMode="auto">
            <a:xfrm>
              <a:off x="4080" y="2016"/>
              <a:ext cx="0" cy="336"/>
            </a:xfrm>
            <a:prstGeom prst="line">
              <a:avLst/>
            </a:prstGeom>
            <a:noFill/>
            <a:ln w="9525">
              <a:solidFill>
                <a:srgbClr val="99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7" name="Line 16">
              <a:extLst>
                <a:ext uri="{FF2B5EF4-FFF2-40B4-BE49-F238E27FC236}">
                  <a16:creationId xmlns:a16="http://schemas.microsoft.com/office/drawing/2014/main" id="{5AEB1E8D-4C85-93AB-4F6C-F639883D692B}"/>
                </a:ext>
              </a:extLst>
            </p:cNvPr>
            <p:cNvSpPr>
              <a:spLocks noChangeShapeType="1"/>
            </p:cNvSpPr>
            <p:nvPr/>
          </p:nvSpPr>
          <p:spPr bwMode="auto">
            <a:xfrm flipH="1">
              <a:off x="3168" y="2544"/>
              <a:ext cx="528" cy="0"/>
            </a:xfrm>
            <a:prstGeom prst="line">
              <a:avLst/>
            </a:prstGeom>
            <a:noFill/>
            <a:ln w="9525">
              <a:solidFill>
                <a:srgbClr val="99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8" name="Line 17">
              <a:extLst>
                <a:ext uri="{FF2B5EF4-FFF2-40B4-BE49-F238E27FC236}">
                  <a16:creationId xmlns:a16="http://schemas.microsoft.com/office/drawing/2014/main" id="{DA1F4300-6DFD-2D8D-BE36-977FE75E5B00}"/>
                </a:ext>
              </a:extLst>
            </p:cNvPr>
            <p:cNvSpPr>
              <a:spLocks noChangeShapeType="1"/>
            </p:cNvSpPr>
            <p:nvPr/>
          </p:nvSpPr>
          <p:spPr bwMode="auto">
            <a:xfrm>
              <a:off x="3168" y="2160"/>
              <a:ext cx="0" cy="624"/>
            </a:xfrm>
            <a:prstGeom prst="line">
              <a:avLst/>
            </a:prstGeom>
            <a:noFill/>
            <a:ln w="9525">
              <a:solidFill>
                <a:srgbClr val="99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9" name="Line 18">
              <a:extLst>
                <a:ext uri="{FF2B5EF4-FFF2-40B4-BE49-F238E27FC236}">
                  <a16:creationId xmlns:a16="http://schemas.microsoft.com/office/drawing/2014/main" id="{066BF223-EE4D-4AFB-9AF7-1E1130D32B8C}"/>
                </a:ext>
              </a:extLst>
            </p:cNvPr>
            <p:cNvSpPr>
              <a:spLocks noChangeShapeType="1"/>
            </p:cNvSpPr>
            <p:nvPr/>
          </p:nvSpPr>
          <p:spPr bwMode="auto">
            <a:xfrm flipH="1">
              <a:off x="2928" y="2160"/>
              <a:ext cx="240" cy="0"/>
            </a:xfrm>
            <a:prstGeom prst="line">
              <a:avLst/>
            </a:prstGeom>
            <a:noFill/>
            <a:ln w="9525">
              <a:solidFill>
                <a:srgbClr val="99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0" name="Line 19">
              <a:extLst>
                <a:ext uri="{FF2B5EF4-FFF2-40B4-BE49-F238E27FC236}">
                  <a16:creationId xmlns:a16="http://schemas.microsoft.com/office/drawing/2014/main" id="{DAC7BFAA-4D29-92F9-60A8-C9CA0ABA2F5E}"/>
                </a:ext>
              </a:extLst>
            </p:cNvPr>
            <p:cNvSpPr>
              <a:spLocks noChangeShapeType="1"/>
            </p:cNvSpPr>
            <p:nvPr/>
          </p:nvSpPr>
          <p:spPr bwMode="auto">
            <a:xfrm flipH="1">
              <a:off x="2928" y="2784"/>
              <a:ext cx="240" cy="0"/>
            </a:xfrm>
            <a:prstGeom prst="line">
              <a:avLst/>
            </a:prstGeom>
            <a:noFill/>
            <a:ln w="9525">
              <a:solidFill>
                <a:srgbClr val="99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1" name="Line 20">
              <a:extLst>
                <a:ext uri="{FF2B5EF4-FFF2-40B4-BE49-F238E27FC236}">
                  <a16:creationId xmlns:a16="http://schemas.microsoft.com/office/drawing/2014/main" id="{FB6D656C-9026-BF3F-2333-CDE53F242928}"/>
                </a:ext>
              </a:extLst>
            </p:cNvPr>
            <p:cNvSpPr>
              <a:spLocks noChangeShapeType="1"/>
            </p:cNvSpPr>
            <p:nvPr/>
          </p:nvSpPr>
          <p:spPr bwMode="auto">
            <a:xfrm>
              <a:off x="1968" y="2112"/>
              <a:ext cx="0" cy="672"/>
            </a:xfrm>
            <a:prstGeom prst="line">
              <a:avLst/>
            </a:prstGeom>
            <a:noFill/>
            <a:ln w="9525">
              <a:solidFill>
                <a:srgbClr val="99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2" name="Line 23">
              <a:extLst>
                <a:ext uri="{FF2B5EF4-FFF2-40B4-BE49-F238E27FC236}">
                  <a16:creationId xmlns:a16="http://schemas.microsoft.com/office/drawing/2014/main" id="{261BF200-D78B-4692-DD48-48950EF7B840}"/>
                </a:ext>
              </a:extLst>
            </p:cNvPr>
            <p:cNvSpPr>
              <a:spLocks noChangeShapeType="1"/>
            </p:cNvSpPr>
            <p:nvPr/>
          </p:nvSpPr>
          <p:spPr bwMode="auto">
            <a:xfrm flipH="1">
              <a:off x="1728" y="2400"/>
              <a:ext cx="240" cy="0"/>
            </a:xfrm>
            <a:prstGeom prst="line">
              <a:avLst/>
            </a:prstGeom>
            <a:noFill/>
            <a:ln w="9525">
              <a:solidFill>
                <a:srgbClr val="99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3" name="Line 24">
              <a:extLst>
                <a:ext uri="{FF2B5EF4-FFF2-40B4-BE49-F238E27FC236}">
                  <a16:creationId xmlns:a16="http://schemas.microsoft.com/office/drawing/2014/main" id="{ED7DF34A-B756-4A6F-F25E-63F4F7AB3153}"/>
                </a:ext>
              </a:extLst>
            </p:cNvPr>
            <p:cNvSpPr>
              <a:spLocks noChangeShapeType="1"/>
            </p:cNvSpPr>
            <p:nvPr/>
          </p:nvSpPr>
          <p:spPr bwMode="auto">
            <a:xfrm>
              <a:off x="1968" y="2784"/>
              <a:ext cx="384" cy="0"/>
            </a:xfrm>
            <a:prstGeom prst="line">
              <a:avLst/>
            </a:prstGeom>
            <a:noFill/>
            <a:ln w="9525">
              <a:solidFill>
                <a:srgbClr val="99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4" name="Line 25">
              <a:extLst>
                <a:ext uri="{FF2B5EF4-FFF2-40B4-BE49-F238E27FC236}">
                  <a16:creationId xmlns:a16="http://schemas.microsoft.com/office/drawing/2014/main" id="{B242E41D-7004-78AD-9D06-E946A5B78AD0}"/>
                </a:ext>
              </a:extLst>
            </p:cNvPr>
            <p:cNvSpPr>
              <a:spLocks noChangeShapeType="1"/>
            </p:cNvSpPr>
            <p:nvPr/>
          </p:nvSpPr>
          <p:spPr bwMode="auto">
            <a:xfrm>
              <a:off x="1968" y="2112"/>
              <a:ext cx="336" cy="0"/>
            </a:xfrm>
            <a:prstGeom prst="line">
              <a:avLst/>
            </a:prstGeom>
            <a:noFill/>
            <a:ln w="9525">
              <a:solidFill>
                <a:srgbClr val="99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25" name="Text Box 27">
            <a:extLst>
              <a:ext uri="{FF2B5EF4-FFF2-40B4-BE49-F238E27FC236}">
                <a16:creationId xmlns:a16="http://schemas.microsoft.com/office/drawing/2014/main" id="{EB9CDAF5-4B30-9998-89AF-F4598174284E}"/>
              </a:ext>
            </a:extLst>
          </p:cNvPr>
          <p:cNvSpPr txBox="1">
            <a:spLocks noChangeArrowheads="1"/>
          </p:cNvSpPr>
          <p:nvPr/>
        </p:nvSpPr>
        <p:spPr bwMode="auto">
          <a:xfrm>
            <a:off x="2641600" y="5873750"/>
            <a:ext cx="4343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00" b="1" i="0" u="none" strike="noStrike" kern="1200" cap="none" spc="0" normalizeH="0" baseline="0" noProof="0" dirty="0">
                <a:ln>
                  <a:noFill/>
                </a:ln>
                <a:solidFill>
                  <a:srgbClr val="A50021"/>
                </a:solidFill>
                <a:effectLst/>
                <a:uLnTx/>
                <a:uFillTx/>
                <a:latin typeface="宋体" panose="02010600030101010101" pitchFamily="2" charset="-122"/>
                <a:ea typeface="宋体" panose="02010600030101010101" pitchFamily="2" charset="-122"/>
                <a:cs typeface="+mn-cs"/>
              </a:rPr>
              <a:t>基本霍夫曼编码系统框图</a:t>
            </a:r>
            <a:endParaRPr kumimoji="0" lang="en-US" altLang="zh-CN" sz="2600" b="1" i="0" u="none" strike="noStrike" kern="1200" cap="none" spc="0" normalizeH="0" baseline="0" noProof="0" dirty="0">
              <a:ln>
                <a:noFill/>
              </a:ln>
              <a:solidFill>
                <a:srgbClr val="A50021"/>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20604319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霍夫曼编码</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p:txBody>
          <a:bodyPr/>
          <a:lstStyle/>
          <a:p>
            <a:r>
              <a:rPr lang="zh-CN" altLang="en-US" sz="3200" dirty="0">
                <a:latin typeface="Times New Roman" panose="02020603050405020304" pitchFamily="18" charset="0"/>
                <a:cs typeface="Times New Roman" panose="02020603050405020304" pitchFamily="18" charset="0"/>
              </a:rPr>
              <a:t>霍夫曼编码流程</a:t>
            </a:r>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1</a:t>
            </a:r>
            <a:r>
              <a:rPr lang="zh-CN" altLang="en-US" sz="3200" dirty="0">
                <a:latin typeface="Times New Roman" panose="02020603050405020304" pitchFamily="18" charset="0"/>
                <a:cs typeface="Times New Roman" panose="02020603050405020304" pitchFamily="18" charset="0"/>
              </a:rPr>
              <a:t>、构造霍夫曼树</a:t>
            </a:r>
            <a:endParaRPr lang="en-US" altLang="zh-CN" sz="32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rPr>
              <a:t>统计各个信源符号出现的概率，将信源符号按其</a:t>
            </a:r>
            <a:r>
              <a:rPr lang="zh-CN" altLang="en-US" sz="2800" dirty="0">
                <a:solidFill>
                  <a:srgbClr val="FF0000"/>
                </a:solidFill>
                <a:latin typeface="Times New Roman" panose="02020603050405020304" pitchFamily="18" charset="0"/>
                <a:cs typeface="Times New Roman" panose="02020603050405020304" pitchFamily="18" charset="0"/>
              </a:rPr>
              <a:t>概率递减的顺序排列</a:t>
            </a:r>
            <a:r>
              <a:rPr lang="en-US" altLang="zh-CN" sz="2800" dirty="0">
                <a:latin typeface="Times New Roman" panose="02020603050405020304" pitchFamily="18" charset="0"/>
                <a:cs typeface="Times New Roman" panose="02020603050405020304" pitchFamily="18" charset="0"/>
              </a:rPr>
              <a:t>;</a:t>
            </a:r>
          </a:p>
          <a:p>
            <a:pPr lvl="1"/>
            <a:r>
              <a:rPr lang="zh-CN" altLang="en-US" sz="2800" dirty="0">
                <a:latin typeface="Times New Roman" panose="02020603050405020304" pitchFamily="18" charset="0"/>
                <a:cs typeface="Times New Roman" panose="02020603050405020304" pitchFamily="18" charset="0"/>
              </a:rPr>
              <a:t>将</a:t>
            </a:r>
            <a:r>
              <a:rPr lang="zh-CN" altLang="en-US" sz="2800" dirty="0">
                <a:solidFill>
                  <a:srgbClr val="FF0000"/>
                </a:solidFill>
                <a:latin typeface="Times New Roman" panose="02020603050405020304" pitchFamily="18" charset="0"/>
                <a:cs typeface="Times New Roman" panose="02020603050405020304" pitchFamily="18" charset="0"/>
              </a:rPr>
              <a:t>最小概率的两个符号合并</a:t>
            </a:r>
            <a:r>
              <a:rPr lang="zh-CN" altLang="en-US" sz="2800" dirty="0">
                <a:latin typeface="Times New Roman" panose="02020603050405020304" pitchFamily="18" charset="0"/>
                <a:cs typeface="Times New Roman" panose="02020603050405020304" pitchFamily="18" charset="0"/>
              </a:rPr>
              <a:t>成为一个节点，并将它们的概率之和作为该节点的概率，参与下一次的排序</a:t>
            </a:r>
            <a:r>
              <a:rPr lang="en-US" altLang="zh-CN" sz="2800" dirty="0">
                <a:latin typeface="Times New Roman" panose="02020603050405020304" pitchFamily="18" charset="0"/>
                <a:cs typeface="Times New Roman" panose="02020603050405020304" pitchFamily="18" charset="0"/>
              </a:rPr>
              <a:t>;</a:t>
            </a:r>
          </a:p>
          <a:p>
            <a:pPr lvl="1"/>
            <a:r>
              <a:rPr lang="zh-CN" altLang="en-US" sz="2800" dirty="0">
                <a:latin typeface="Times New Roman" panose="02020603050405020304" pitchFamily="18" charset="0"/>
                <a:cs typeface="Times New Roman" panose="02020603050405020304" pitchFamily="18" charset="0"/>
              </a:rPr>
              <a:t>按概率递减的顺序重新排列新的节点，并</a:t>
            </a:r>
            <a:r>
              <a:rPr lang="zh-CN" altLang="en-US" sz="2800" dirty="0">
                <a:solidFill>
                  <a:srgbClr val="FF0000"/>
                </a:solidFill>
                <a:latin typeface="Times New Roman" panose="02020603050405020304" pitchFamily="18" charset="0"/>
                <a:cs typeface="Times New Roman" panose="02020603050405020304" pitchFamily="18" charset="0"/>
              </a:rPr>
              <a:t>重复步骤</a:t>
            </a:r>
            <a:r>
              <a:rPr lang="en-US" altLang="zh-CN" sz="2800" dirty="0">
                <a:solidFill>
                  <a:srgbClr val="FF0000"/>
                </a:solidFill>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直至合并成为一个总根节点为止。</a:t>
            </a: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17912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霍夫曼编码</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p:txBody>
          <a:bodyPr/>
          <a:lstStyle/>
          <a:p>
            <a:r>
              <a:rPr lang="zh-CN" altLang="en-US" sz="3200" dirty="0">
                <a:latin typeface="Times New Roman" panose="02020603050405020304" pitchFamily="18" charset="0"/>
                <a:cs typeface="Times New Roman" panose="02020603050405020304" pitchFamily="18" charset="0"/>
              </a:rPr>
              <a:t>霍夫曼编码流程</a:t>
            </a:r>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2</a:t>
            </a:r>
            <a:r>
              <a:rPr lang="zh-CN" altLang="en-US" sz="3200" dirty="0">
                <a:latin typeface="Times New Roman" panose="02020603050405020304" pitchFamily="18" charset="0"/>
                <a:cs typeface="Times New Roman" panose="02020603050405020304" pitchFamily="18" charset="0"/>
              </a:rPr>
              <a:t>、分配码字</a:t>
            </a:r>
            <a:endParaRPr lang="en-US" altLang="zh-CN" sz="32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rPr>
              <a:t>对于每一个节点的分支，将编码</a:t>
            </a:r>
            <a:r>
              <a:rPr lang="en-US" altLang="zh-CN" sz="2800" dirty="0">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cs typeface="Times New Roman" panose="02020603050405020304" pitchFamily="18" charset="0"/>
              </a:rPr>
              <a:t>加入概率较大的节点分支，将编码</a:t>
            </a: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加入概率较小的节点分支，</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rPr>
              <a:t>从根节点到叶节点路径分支上分配的编码依次连接组成叶节点所对应信源符号的二进制码字。</a:t>
            </a: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0812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霍夫曼编码</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p:txBody>
          <a:bodyPr/>
          <a:lstStyle/>
          <a:p>
            <a:r>
              <a:rPr lang="zh-CN" altLang="en-US" sz="3200">
                <a:latin typeface="Times New Roman" panose="02020603050405020304" pitchFamily="18" charset="0"/>
                <a:cs typeface="Times New Roman" panose="02020603050405020304" pitchFamily="18" charset="0"/>
              </a:rPr>
              <a:t>霍夫曼编码例子</a:t>
            </a:r>
            <a:endParaRPr lang="en-US" altLang="zh-CN" sz="3200">
              <a:latin typeface="Times New Roman" panose="02020603050405020304" pitchFamily="18" charset="0"/>
              <a:cs typeface="Times New Roman" panose="02020603050405020304" pitchFamily="18" charset="0"/>
            </a:endParaRPr>
          </a:p>
          <a:p>
            <a:endParaRPr lang="en-US" altLang="zh-CN" sz="320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1FE1677F-F272-6656-CB64-34A59F3F5820}"/>
              </a:ext>
            </a:extLst>
          </p:cNvPr>
          <p:cNvPicPr>
            <a:picLocks noChangeAspect="1"/>
          </p:cNvPicPr>
          <p:nvPr/>
        </p:nvPicPr>
        <p:blipFill>
          <a:blip r:embed="rId2"/>
          <a:stretch>
            <a:fillRect/>
          </a:stretch>
        </p:blipFill>
        <p:spPr>
          <a:xfrm>
            <a:off x="0" y="2211448"/>
            <a:ext cx="9144000" cy="2957617"/>
          </a:xfrm>
          <a:prstGeom prst="rect">
            <a:avLst/>
          </a:prstGeom>
        </p:spPr>
      </p:pic>
    </p:spTree>
    <p:extLst>
      <p:ext uri="{BB962C8B-B14F-4D97-AF65-F5344CB8AC3E}">
        <p14:creationId xmlns:p14="http://schemas.microsoft.com/office/powerpoint/2010/main" val="391567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邻域</a:t>
            </a:r>
          </a:p>
        </p:txBody>
      </p:sp>
      <p:sp>
        <p:nvSpPr>
          <p:cNvPr id="3" name="Content Placeholder 2"/>
          <p:cNvSpPr>
            <a:spLocks noGrp="1"/>
          </p:cNvSpPr>
          <p:nvPr>
            <p:ph idx="1"/>
          </p:nvPr>
        </p:nvSpPr>
        <p:spPr>
          <a:xfrm>
            <a:off x="457200" y="1333500"/>
            <a:ext cx="8229600" cy="1591444"/>
          </a:xfrm>
        </p:spPr>
        <p:txBody>
          <a:bodyPr/>
          <a:lstStyle/>
          <a:p>
            <a:r>
              <a:rPr lang="zh-CN" altLang="en-US" b="1" dirty="0"/>
              <a:t>对于坐标         处的像素  ，根据其不同的相邻像素，有三种像素的邻域。</a:t>
            </a:r>
            <a:endParaRPr lang="en-US" altLang="zh-CN" b="1" dirty="0"/>
          </a:p>
        </p:txBody>
      </p:sp>
      <p:graphicFrame>
        <p:nvGraphicFramePr>
          <p:cNvPr id="4" name="Object 6"/>
          <p:cNvGraphicFramePr>
            <a:graphicFrameLocks noChangeAspect="1"/>
          </p:cNvGraphicFramePr>
          <p:nvPr/>
        </p:nvGraphicFramePr>
        <p:xfrm>
          <a:off x="4407058" y="1529189"/>
          <a:ext cx="171450" cy="231775"/>
        </p:xfrm>
        <a:graphic>
          <a:graphicData uri="http://schemas.openxmlformats.org/presentationml/2006/ole">
            <mc:AlternateContent xmlns:mc="http://schemas.openxmlformats.org/markup-compatibility/2006">
              <mc:Choice xmlns:v="urn:schemas-microsoft-com:vml" Requires="v">
                <p:oleObj name="Formula" r:id="rId2" imgW="181800" imgH="235080" progId="Equation.Ribbit">
                  <p:embed/>
                </p:oleObj>
              </mc:Choice>
              <mc:Fallback>
                <p:oleObj name="Formula" r:id="rId2" imgW="181800" imgH="235080" progId="Equation.Ribbit">
                  <p:embed/>
                  <p:pic>
                    <p:nvPicPr>
                      <p:cNvPr id="4" name="Object 6"/>
                      <p:cNvPicPr>
                        <a:picLocks noChangeAspect="1" noChangeArrowheads="1"/>
                      </p:cNvPicPr>
                      <p:nvPr/>
                    </p:nvPicPr>
                    <p:blipFill>
                      <a:blip r:embed="rId3"/>
                      <a:srcRect/>
                      <a:stretch>
                        <a:fillRect/>
                      </a:stretch>
                    </p:blipFill>
                    <p:spPr bwMode="auto">
                      <a:xfrm>
                        <a:off x="4407058" y="1529189"/>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nvGraphicFramePr>
        <p:xfrm>
          <a:off x="2389259" y="1473626"/>
          <a:ext cx="682625" cy="342900"/>
        </p:xfrm>
        <a:graphic>
          <a:graphicData uri="http://schemas.openxmlformats.org/presentationml/2006/ole">
            <mc:AlternateContent xmlns:mc="http://schemas.openxmlformats.org/markup-compatibility/2006">
              <mc:Choice xmlns:v="urn:schemas-microsoft-com:vml" Requires="v">
                <p:oleObj name="Formula" r:id="rId4" imgW="683280" imgH="349560" progId="Equation.Ribbit">
                  <p:embed/>
                </p:oleObj>
              </mc:Choice>
              <mc:Fallback>
                <p:oleObj name="Formula" r:id="rId4" imgW="683280" imgH="349560" progId="Equation.Ribbit">
                  <p:embed/>
                  <p:pic>
                    <p:nvPicPr>
                      <p:cNvPr id="5" name="Object 6"/>
                      <p:cNvPicPr>
                        <a:picLocks noChangeAspect="1" noChangeArrowheads="1"/>
                      </p:cNvPicPr>
                      <p:nvPr/>
                    </p:nvPicPr>
                    <p:blipFill>
                      <a:blip r:embed="rId5"/>
                      <a:srcRect/>
                      <a:stretch>
                        <a:fillRect/>
                      </a:stretch>
                    </p:blipFill>
                    <p:spPr bwMode="auto">
                      <a:xfrm>
                        <a:off x="2389259" y="1473626"/>
                        <a:ext cx="68262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3723983" y="2951086"/>
            <a:ext cx="153760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② 对角邻域</a:t>
            </a:r>
          </a:p>
        </p:txBody>
      </p:sp>
      <p:sp>
        <p:nvSpPr>
          <p:cNvPr id="14" name="Rectangle 13"/>
          <p:cNvSpPr/>
          <p:nvPr/>
        </p:nvSpPr>
        <p:spPr>
          <a:xfrm>
            <a:off x="1242946" y="2951086"/>
            <a:ext cx="116730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① </a:t>
            </a:r>
            <a:r>
              <a:rPr kumimoji="0" lang="en-US" altLang="zh-CN" sz="2000" b="0" i="0" u="none" strike="noStrike" kern="1200" cap="none" spc="0" normalizeH="0" baseline="0" noProof="0" dirty="0">
                <a:ln>
                  <a:noFill/>
                </a:ln>
                <a:solidFill>
                  <a:srgbClr val="9933FF"/>
                </a:solidFill>
                <a:effectLst/>
                <a:uLnTx/>
                <a:uFillTx/>
                <a:latin typeface="Arial"/>
                <a:ea typeface="+mn-ea"/>
                <a:cs typeface="+mn-cs"/>
              </a:rPr>
              <a:t>4</a:t>
            </a: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邻域</a:t>
            </a:r>
          </a:p>
        </p:txBody>
      </p:sp>
      <p:sp>
        <p:nvSpPr>
          <p:cNvPr id="15" name="Rectangle 14"/>
          <p:cNvSpPr/>
          <p:nvPr/>
        </p:nvSpPr>
        <p:spPr>
          <a:xfrm>
            <a:off x="6442384" y="2951086"/>
            <a:ext cx="116730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③ </a:t>
            </a:r>
            <a:r>
              <a:rPr kumimoji="0" lang="en-US" altLang="zh-CN" sz="2000" b="0" i="0" u="none" strike="noStrike" kern="1200" cap="none" spc="0" normalizeH="0" baseline="0" noProof="0" dirty="0">
                <a:ln>
                  <a:noFill/>
                </a:ln>
                <a:solidFill>
                  <a:srgbClr val="9933FF"/>
                </a:solidFill>
                <a:effectLst/>
                <a:uLnTx/>
                <a:uFillTx/>
                <a:latin typeface="Arial"/>
                <a:ea typeface="+mn-ea"/>
                <a:cs typeface="+mn-cs"/>
              </a:rPr>
              <a:t>8</a:t>
            </a: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邻域</a:t>
            </a:r>
          </a:p>
        </p:txBody>
      </p:sp>
      <p:grpSp>
        <p:nvGrpSpPr>
          <p:cNvPr id="11" name="Group 10"/>
          <p:cNvGrpSpPr/>
          <p:nvPr/>
        </p:nvGrpSpPr>
        <p:grpSpPr>
          <a:xfrm>
            <a:off x="1128071" y="3815069"/>
            <a:ext cx="1620000" cy="1620000"/>
            <a:chOff x="1128071" y="3822811"/>
            <a:chExt cx="1620000" cy="1620000"/>
          </a:xfrm>
        </p:grpSpPr>
        <p:sp>
          <p:nvSpPr>
            <p:cNvPr id="20" name="Rectangle 19"/>
            <p:cNvSpPr/>
            <p:nvPr/>
          </p:nvSpPr>
          <p:spPr bwMode="auto">
            <a:xfrm>
              <a:off x="1668071" y="382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bwMode="auto">
            <a:xfrm>
              <a:off x="1128071" y="436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bwMode="auto">
            <a:xfrm>
              <a:off x="1668071" y="4362811"/>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bwMode="auto">
            <a:xfrm>
              <a:off x="2208071" y="436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bwMode="auto">
            <a:xfrm>
              <a:off x="1668071" y="490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10" name="Group 9"/>
          <p:cNvGrpSpPr/>
          <p:nvPr/>
        </p:nvGrpSpPr>
        <p:grpSpPr>
          <a:xfrm>
            <a:off x="3592043" y="3815069"/>
            <a:ext cx="1630865" cy="1618917"/>
            <a:chOff x="3592043" y="3809948"/>
            <a:chExt cx="1630865" cy="1618917"/>
          </a:xfrm>
        </p:grpSpPr>
        <p:sp>
          <p:nvSpPr>
            <p:cNvPr id="25" name="Rectangle 24"/>
            <p:cNvSpPr/>
            <p:nvPr/>
          </p:nvSpPr>
          <p:spPr bwMode="auto">
            <a:xfrm>
              <a:off x="3592083" y="3809948"/>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bwMode="auto">
            <a:xfrm>
              <a:off x="3592043" y="4888865"/>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bwMode="auto">
            <a:xfrm>
              <a:off x="4137058" y="4351614"/>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8" name="Rectangle 27"/>
            <p:cNvSpPr/>
            <p:nvPr/>
          </p:nvSpPr>
          <p:spPr bwMode="auto">
            <a:xfrm>
              <a:off x="4677058" y="380994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bwMode="auto">
            <a:xfrm>
              <a:off x="4682908" y="4888865"/>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9" name="Group 8"/>
          <p:cNvGrpSpPr/>
          <p:nvPr/>
        </p:nvGrpSpPr>
        <p:grpSpPr>
          <a:xfrm>
            <a:off x="6333558" y="3816153"/>
            <a:ext cx="1617512" cy="1617833"/>
            <a:chOff x="6333558" y="3807327"/>
            <a:chExt cx="1617512" cy="1617833"/>
          </a:xfrm>
        </p:grpSpPr>
        <p:sp>
          <p:nvSpPr>
            <p:cNvPr id="30" name="Rectangle 29"/>
            <p:cNvSpPr/>
            <p:nvPr/>
          </p:nvSpPr>
          <p:spPr bwMode="auto">
            <a:xfrm>
              <a:off x="6876045"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bwMode="auto">
            <a:xfrm>
              <a:off x="6333558" y="434828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bwMode="auto">
            <a:xfrm>
              <a:off x="6876045" y="4348283"/>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3" name="Rectangle 32"/>
            <p:cNvSpPr/>
            <p:nvPr/>
          </p:nvSpPr>
          <p:spPr bwMode="auto">
            <a:xfrm>
              <a:off x="7411070" y="434624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bwMode="auto">
            <a:xfrm>
              <a:off x="6876045"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bwMode="auto">
            <a:xfrm>
              <a:off x="6333558"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35"/>
            <p:cNvSpPr/>
            <p:nvPr/>
          </p:nvSpPr>
          <p:spPr bwMode="auto">
            <a:xfrm>
              <a:off x="6333558"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bwMode="auto">
            <a:xfrm>
              <a:off x="7411070"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7"/>
            <p:cNvSpPr/>
            <p:nvPr/>
          </p:nvSpPr>
          <p:spPr bwMode="auto">
            <a:xfrm>
              <a:off x="7411070"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9001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霍夫曼编码</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p:txBody>
          <a:bodyPr/>
          <a:lstStyle/>
          <a:p>
            <a:r>
              <a:rPr lang="zh-CN" altLang="en-US" sz="3200">
                <a:latin typeface="Times New Roman" panose="02020603050405020304" pitchFamily="18" charset="0"/>
                <a:cs typeface="Times New Roman" panose="02020603050405020304" pitchFamily="18" charset="0"/>
              </a:rPr>
              <a:t>霍夫曼编码例子</a:t>
            </a:r>
            <a:endParaRPr lang="en-US" altLang="zh-CN" sz="3200">
              <a:latin typeface="Times New Roman" panose="02020603050405020304" pitchFamily="18" charset="0"/>
              <a:cs typeface="Times New Roman" panose="02020603050405020304" pitchFamily="18" charset="0"/>
            </a:endParaRPr>
          </a:p>
          <a:p>
            <a:endParaRPr lang="en-US" altLang="zh-CN" sz="320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C4E4ACB-DD37-C35D-37AE-032C3986D2EB}"/>
              </a:ext>
            </a:extLst>
          </p:cNvPr>
          <p:cNvPicPr>
            <a:picLocks noChangeAspect="1"/>
          </p:cNvPicPr>
          <p:nvPr/>
        </p:nvPicPr>
        <p:blipFill>
          <a:blip r:embed="rId2"/>
          <a:stretch>
            <a:fillRect/>
          </a:stretch>
        </p:blipFill>
        <p:spPr>
          <a:xfrm>
            <a:off x="0" y="2083051"/>
            <a:ext cx="9144000" cy="3151163"/>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42EE7DC-9A45-5C3C-4F49-97E866F37B61}"/>
                  </a:ext>
                </a:extLst>
              </p:cNvPr>
              <p:cNvSpPr txBox="1"/>
              <p:nvPr/>
            </p:nvSpPr>
            <p:spPr>
              <a:xfrm>
                <a:off x="1225818" y="5742884"/>
                <a:ext cx="7606125" cy="100463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𝑎𝑣𝑔</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=0.4×1+0.3×2+0.1×3+0.1×4+0.06×5+0.04×5  </m:t>
                      </m:r>
                    </m:oMath>
                  </m:oMathPara>
                </a14:m>
                <a:endPar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 </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𝑏𝑖𝑡𝑠</m:t>
                    </m:r>
                  </m:oMath>
                </a14:m>
                <a:endParaRPr kumimoji="0" lang="zh-CN" alt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文本框 5">
                <a:extLst>
                  <a:ext uri="{FF2B5EF4-FFF2-40B4-BE49-F238E27FC236}">
                    <a16:creationId xmlns:a16="http://schemas.microsoft.com/office/drawing/2014/main" id="{542EE7DC-9A45-5C3C-4F49-97E866F37B61}"/>
                  </a:ext>
                </a:extLst>
              </p:cNvPr>
              <p:cNvSpPr txBox="1">
                <a:spLocks noRot="1" noChangeAspect="1" noMove="1" noResize="1" noEditPoints="1" noAdjustHandles="1" noChangeArrowheads="1" noChangeShapeType="1" noTextEdit="1"/>
              </p:cNvSpPr>
              <p:nvPr/>
            </p:nvSpPr>
            <p:spPr>
              <a:xfrm>
                <a:off x="1225818" y="5742884"/>
                <a:ext cx="7606125" cy="1004634"/>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1CB94F3-0F5F-2932-4B29-F330C74DDC4E}"/>
              </a:ext>
            </a:extLst>
          </p:cNvPr>
          <p:cNvSpPr txBox="1"/>
          <p:nvPr/>
        </p:nvSpPr>
        <p:spPr>
          <a:xfrm>
            <a:off x="1225818" y="5342774"/>
            <a:ext cx="24929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mn-ea"/>
                <a:cs typeface="+mn-cs"/>
              </a:rPr>
              <a:t>最终编码平均长度：</a:t>
            </a:r>
            <a:endParaRPr kumimoji="0" lang="en-US" altLang="zh-CN" sz="2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954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霍夫曼编码</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p:txBody>
          <a:bodyPr/>
          <a:lstStyle/>
          <a:p>
            <a:r>
              <a:rPr lang="zh-CN" altLang="en-US" sz="3200">
                <a:latin typeface="Times New Roman" panose="02020603050405020304" pitchFamily="18" charset="0"/>
                <a:cs typeface="Times New Roman" panose="02020603050405020304" pitchFamily="18" charset="0"/>
              </a:rPr>
              <a:t>霍夫曼编码例子</a:t>
            </a:r>
            <a:r>
              <a:rPr lang="en-US" altLang="zh-CN" sz="3200">
                <a:latin typeface="Times New Roman" panose="02020603050405020304" pitchFamily="18" charset="0"/>
                <a:cs typeface="Times New Roman" panose="02020603050405020304" pitchFamily="18" charset="0"/>
              </a:rPr>
              <a:t>—</a:t>
            </a:r>
            <a:r>
              <a:rPr lang="zh-CN" altLang="en-US" sz="3200">
                <a:latin typeface="Times New Roman" panose="02020603050405020304" pitchFamily="18" charset="0"/>
                <a:cs typeface="Times New Roman" panose="02020603050405020304" pitchFamily="18" charset="0"/>
              </a:rPr>
              <a:t>解码</a:t>
            </a:r>
            <a:endParaRPr lang="en-US" altLang="zh-CN" sz="3200">
              <a:latin typeface="Times New Roman" panose="02020603050405020304" pitchFamily="18" charset="0"/>
              <a:cs typeface="Times New Roman" panose="02020603050405020304" pitchFamily="18" charset="0"/>
            </a:endParaRPr>
          </a:p>
          <a:p>
            <a:pPr lvl="1"/>
            <a:r>
              <a:rPr lang="zh-CN" altLang="en-US" sz="2800">
                <a:latin typeface="Times New Roman" panose="02020603050405020304" pitchFamily="18" charset="0"/>
                <a:cs typeface="Times New Roman" panose="02020603050405020304" pitchFamily="18" charset="0"/>
              </a:rPr>
              <a:t>自左向右通过查询表方式完成</a:t>
            </a:r>
          </a:p>
          <a:p>
            <a:pPr lvl="1"/>
            <a:r>
              <a:rPr lang="zh-CN" altLang="en-US" sz="2800">
                <a:latin typeface="Times New Roman" panose="02020603050405020304" pitchFamily="18" charset="0"/>
                <a:cs typeface="Times New Roman" panose="02020603050405020304" pitchFamily="18" charset="0"/>
              </a:rPr>
              <a:t>例如，编码串</a:t>
            </a:r>
            <a:r>
              <a:rPr lang="en-US" altLang="zh-CN" sz="2800">
                <a:latin typeface="Times New Roman" panose="02020603050405020304" pitchFamily="18" charset="0"/>
                <a:cs typeface="Times New Roman" panose="02020603050405020304" pitchFamily="18" charset="0"/>
              </a:rPr>
              <a:t>010100111100</a:t>
            </a:r>
          </a:p>
          <a:p>
            <a:endParaRPr lang="en-US" altLang="zh-CN" sz="3200">
              <a:latin typeface="Times New Roman" panose="02020603050405020304" pitchFamily="18" charset="0"/>
              <a:cs typeface="Times New Roman" panose="02020603050405020304" pitchFamily="18" charset="0"/>
            </a:endParaRPr>
          </a:p>
          <a:p>
            <a:endParaRPr lang="en-US" altLang="zh-CN" sz="320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0AE5019-D775-6E08-1322-C494DF870D0C}"/>
              </a:ext>
            </a:extLst>
          </p:cNvPr>
          <p:cNvPicPr>
            <a:picLocks noChangeAspect="1"/>
          </p:cNvPicPr>
          <p:nvPr/>
        </p:nvPicPr>
        <p:blipFill rotWithShape="1">
          <a:blip r:embed="rId2"/>
          <a:srcRect l="24154" t="37615" b="-1"/>
          <a:stretch/>
        </p:blipFill>
        <p:spPr>
          <a:xfrm>
            <a:off x="3585029" y="3240084"/>
            <a:ext cx="4007083" cy="1711332"/>
          </a:xfrm>
          <a:prstGeom prst="rect">
            <a:avLst/>
          </a:prstGeom>
        </p:spPr>
      </p:pic>
      <p:pic>
        <p:nvPicPr>
          <p:cNvPr id="8" name="图片 7">
            <a:extLst>
              <a:ext uri="{FF2B5EF4-FFF2-40B4-BE49-F238E27FC236}">
                <a16:creationId xmlns:a16="http://schemas.microsoft.com/office/drawing/2014/main" id="{C7AC95E2-7055-D1F1-224E-889E14593A8F}"/>
              </a:ext>
            </a:extLst>
          </p:cNvPr>
          <p:cNvPicPr>
            <a:picLocks noChangeAspect="1"/>
          </p:cNvPicPr>
          <p:nvPr/>
        </p:nvPicPr>
        <p:blipFill rotWithShape="1">
          <a:blip r:embed="rId3"/>
          <a:srcRect r="65794"/>
          <a:stretch/>
        </p:blipFill>
        <p:spPr>
          <a:xfrm>
            <a:off x="268514" y="3429000"/>
            <a:ext cx="3127829" cy="3151163"/>
          </a:xfrm>
          <a:prstGeom prst="rect">
            <a:avLst/>
          </a:prstGeom>
        </p:spPr>
      </p:pic>
      <p:sp>
        <p:nvSpPr>
          <p:cNvPr id="10" name="文本框 9">
            <a:extLst>
              <a:ext uri="{FF2B5EF4-FFF2-40B4-BE49-F238E27FC236}">
                <a16:creationId xmlns:a16="http://schemas.microsoft.com/office/drawing/2014/main" id="{5F67971C-069D-B9FD-56FE-E0CC1E37AAF8}"/>
              </a:ext>
            </a:extLst>
          </p:cNvPr>
          <p:cNvSpPr txBox="1"/>
          <p:nvPr/>
        </p:nvSpPr>
        <p:spPr>
          <a:xfrm>
            <a:off x="3868057" y="4951416"/>
            <a:ext cx="468811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对</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0101000001010111110100</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进行解码</a:t>
            </a:r>
          </a:p>
        </p:txBody>
      </p:sp>
      <p:sp>
        <p:nvSpPr>
          <p:cNvPr id="12" name="对话气泡: 椭圆形 11">
            <a:extLst>
              <a:ext uri="{FF2B5EF4-FFF2-40B4-BE49-F238E27FC236}">
                <a16:creationId xmlns:a16="http://schemas.microsoft.com/office/drawing/2014/main" id="{ECB78791-87FB-3CE2-9B50-D851C0F44DB1}"/>
              </a:ext>
            </a:extLst>
          </p:cNvPr>
          <p:cNvSpPr/>
          <p:nvPr/>
        </p:nvSpPr>
        <p:spPr bwMode="auto">
          <a:xfrm>
            <a:off x="7500258" y="4095750"/>
            <a:ext cx="1516743" cy="624114"/>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思考题</a:t>
            </a:r>
          </a:p>
        </p:txBody>
      </p:sp>
      <p:sp>
        <p:nvSpPr>
          <p:cNvPr id="16" name="文本框 15">
            <a:extLst>
              <a:ext uri="{FF2B5EF4-FFF2-40B4-BE49-F238E27FC236}">
                <a16:creationId xmlns:a16="http://schemas.microsoft.com/office/drawing/2014/main" id="{1D160BE7-9AA3-831C-9896-64BBD3A29380}"/>
              </a:ext>
            </a:extLst>
          </p:cNvPr>
          <p:cNvSpPr txBox="1"/>
          <p:nvPr/>
        </p:nvSpPr>
        <p:spPr>
          <a:xfrm>
            <a:off x="3868057" y="6007123"/>
            <a:ext cx="468811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01010</a:t>
            </a:r>
            <a:r>
              <a:rPr kumimoji="0" lang="en-US" altLang="zh-CN" sz="2800" b="1"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0000</a:t>
            </a:r>
            <a:r>
              <a:rPr kumimoji="0" lang="en-US" altLang="zh-CN" sz="2800" b="1"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1</a:t>
            </a:r>
            <a:r>
              <a:rPr kumimoji="0" lang="en-US" altLang="zh-CN" sz="28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01011</a:t>
            </a:r>
            <a:r>
              <a:rPr kumimoji="0" lang="en-US" altLang="zh-CN" sz="2800" b="1"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111</a:t>
            </a:r>
            <a:r>
              <a:rPr kumimoji="0" lang="en-US" altLang="zh-CN" sz="28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0100</a:t>
            </a:r>
            <a:endParaRPr kumimoji="0" lang="zh-CN" altLang="en-US" sz="1800" b="0" i="0" u="none" strike="noStrike" kern="1200" cap="none" spc="0" normalizeH="0" baseline="0" noProof="0">
              <a:ln>
                <a:noFill/>
              </a:ln>
              <a:solidFill>
                <a:srgbClr val="FFC000"/>
              </a:solidFill>
              <a:effectLst/>
              <a:uLnTx/>
              <a:uFillTx/>
              <a:latin typeface="Arial"/>
              <a:ea typeface="+mn-ea"/>
              <a:cs typeface="+mn-cs"/>
            </a:endParaRPr>
          </a:p>
        </p:txBody>
      </p:sp>
    </p:spTree>
    <p:extLst>
      <p:ext uri="{BB962C8B-B14F-4D97-AF65-F5344CB8AC3E}">
        <p14:creationId xmlns:p14="http://schemas.microsoft.com/office/powerpoint/2010/main" val="123495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霍夫曼编码</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a:xfrm>
            <a:off x="457200" y="1333500"/>
            <a:ext cx="8164286" cy="5524500"/>
          </a:xfrm>
        </p:spPr>
        <p:txBody>
          <a:bodyPr/>
          <a:lstStyle/>
          <a:p>
            <a:r>
              <a:rPr lang="zh-CN" altLang="en-US" sz="3200">
                <a:latin typeface="Times New Roman" panose="02020603050405020304" pitchFamily="18" charset="0"/>
                <a:cs typeface="Times New Roman" panose="02020603050405020304" pitchFamily="18" charset="0"/>
              </a:rPr>
              <a:t>小结</a:t>
            </a:r>
            <a:endParaRPr lang="en-US" altLang="zh-CN" sz="3200">
              <a:latin typeface="Times New Roman" panose="02020603050405020304" pitchFamily="18" charset="0"/>
              <a:cs typeface="Times New Roman" panose="02020603050405020304" pitchFamily="18" charset="0"/>
            </a:endParaRPr>
          </a:p>
          <a:p>
            <a:r>
              <a:rPr lang="zh-CN" altLang="en-US">
                <a:latin typeface="Times New Roman" panose="02020603050405020304" pitchFamily="18" charset="0"/>
                <a:cs typeface="Times New Roman" panose="02020603050405020304" pitchFamily="18" charset="0"/>
              </a:rPr>
              <a:t>霍夫曼编码过程是对一组符号产生</a:t>
            </a:r>
            <a:r>
              <a:rPr lang="zh-CN" altLang="en-US">
                <a:solidFill>
                  <a:srgbClr val="FF0000"/>
                </a:solidFill>
                <a:latin typeface="Times New Roman" panose="02020603050405020304" pitchFamily="18" charset="0"/>
                <a:cs typeface="Times New Roman" panose="02020603050405020304" pitchFamily="18" charset="0"/>
              </a:rPr>
              <a:t>最优编码</a:t>
            </a:r>
          </a:p>
          <a:p>
            <a:r>
              <a:rPr lang="zh-CN" altLang="en-US">
                <a:latin typeface="Times New Roman" panose="02020603050405020304" pitchFamily="18" charset="0"/>
                <a:cs typeface="Times New Roman" panose="02020603050405020304" pitchFamily="18" charset="0"/>
              </a:rPr>
              <a:t>创建编码后，通过查表可以</a:t>
            </a:r>
            <a:r>
              <a:rPr lang="zh-CN" altLang="en-US">
                <a:solidFill>
                  <a:srgbClr val="FF0000"/>
                </a:solidFill>
                <a:latin typeface="Times New Roman" panose="02020603050405020304" pitchFamily="18" charset="0"/>
                <a:cs typeface="Times New Roman" panose="02020603050405020304" pitchFamily="18" charset="0"/>
              </a:rPr>
              <a:t>无误差完成解码过程</a:t>
            </a:r>
          </a:p>
          <a:p>
            <a:r>
              <a:rPr lang="zh-CN" altLang="en-US">
                <a:latin typeface="Times New Roman" panose="02020603050405020304" pitchFamily="18" charset="0"/>
                <a:cs typeface="Times New Roman" panose="02020603050405020304" pitchFamily="18" charset="0"/>
              </a:rPr>
              <a:t>编码本身是即时、唯一可解码的块码</a:t>
            </a:r>
          </a:p>
          <a:p>
            <a:pPr lvl="1"/>
            <a:r>
              <a:rPr lang="zh-CN" altLang="en-US">
                <a:latin typeface="Times New Roman" panose="02020603050405020304" pitchFamily="18" charset="0"/>
                <a:cs typeface="Times New Roman" panose="02020603050405020304" pitchFamily="18" charset="0"/>
              </a:rPr>
              <a:t>即时：编码符号串中每个码字无需参考后续符号就能解码</a:t>
            </a:r>
          </a:p>
          <a:p>
            <a:pPr lvl="1"/>
            <a:r>
              <a:rPr lang="zh-CN" altLang="en-US">
                <a:latin typeface="Times New Roman" panose="02020603050405020304" pitchFamily="18" charset="0"/>
                <a:cs typeface="Times New Roman" panose="02020603050405020304" pitchFamily="18" charset="0"/>
              </a:rPr>
              <a:t>唯一可解码：任何编码符号串都只能以一种方式解码</a:t>
            </a:r>
          </a:p>
          <a:p>
            <a:pPr lvl="1"/>
            <a:r>
              <a:rPr lang="zh-CN" altLang="en-US">
                <a:latin typeface="Times New Roman" panose="02020603050405020304" pitchFamily="18" charset="0"/>
                <a:cs typeface="Times New Roman" panose="02020603050405020304" pitchFamily="18" charset="0"/>
              </a:rPr>
              <a:t>块码：每个符号被映射成为固定编码符号序列</a:t>
            </a:r>
          </a:p>
          <a:p>
            <a:endParaRPr lang="en-US" altLang="zh-CN" sz="3200">
              <a:latin typeface="Times New Roman" panose="02020603050405020304" pitchFamily="18" charset="0"/>
              <a:cs typeface="Times New Roman" panose="02020603050405020304" pitchFamily="18" charset="0"/>
            </a:endParaRPr>
          </a:p>
          <a:p>
            <a:endParaRPr lang="en-US" altLang="zh-C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15899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284B8-7A6A-B8E4-F76B-901E46940E89}"/>
              </a:ext>
            </a:extLst>
          </p:cNvPr>
          <p:cNvSpPr>
            <a:spLocks noGrp="1"/>
          </p:cNvSpPr>
          <p:nvPr>
            <p:ph type="title"/>
          </p:nvPr>
        </p:nvSpPr>
        <p:spPr/>
        <p:txBody>
          <a:bodyPr/>
          <a:lstStyle/>
          <a:p>
            <a:r>
              <a:rPr lang="zh-CN" altLang="en-US" sz="4000" spc="90">
                <a:solidFill>
                  <a:srgbClr val="FFFFFF">
                    <a:alpha val="100000"/>
                  </a:srgbClr>
                </a:solidFill>
                <a:latin typeface="黑体" panose="02010609060101010101" charset="-122"/>
                <a:ea typeface="黑体" panose="02010609060101010101" charset="-122"/>
                <a:cs typeface="黑体" panose="02010609060101010101" charset="-122"/>
              </a:rPr>
              <a:t>霍夫曼编码</a:t>
            </a:r>
            <a:endParaRPr lang="zh-CN" altLang="en-US"/>
          </a:p>
        </p:txBody>
      </p:sp>
      <p:sp>
        <p:nvSpPr>
          <p:cNvPr id="3" name="内容占位符 2">
            <a:extLst>
              <a:ext uri="{FF2B5EF4-FFF2-40B4-BE49-F238E27FC236}">
                <a16:creationId xmlns:a16="http://schemas.microsoft.com/office/drawing/2014/main" id="{FC1F7957-2BAD-72D3-4474-75DE95E1D2F9}"/>
              </a:ext>
            </a:extLst>
          </p:cNvPr>
          <p:cNvSpPr>
            <a:spLocks noGrp="1"/>
          </p:cNvSpPr>
          <p:nvPr>
            <p:ph idx="1"/>
          </p:nvPr>
        </p:nvSpPr>
        <p:spPr>
          <a:xfrm>
            <a:off x="457200" y="1333500"/>
            <a:ext cx="8164286" cy="5524500"/>
          </a:xfrm>
        </p:spPr>
        <p:txBody>
          <a:bodyPr/>
          <a:lstStyle/>
          <a:p>
            <a:r>
              <a:rPr lang="zh-CN" altLang="en-US" sz="3200" dirty="0">
                <a:latin typeface="Times New Roman" panose="02020603050405020304" pitchFamily="18" charset="0"/>
                <a:cs typeface="Times New Roman" panose="02020603050405020304" pitchFamily="18" charset="0"/>
              </a:rPr>
              <a:t>小结</a:t>
            </a:r>
            <a:endParaRPr lang="en-US" altLang="zh-CN" sz="32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霍夫曼编码构造出来的编码值不是唯一的，解码唯一</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图像灰度值分布不均匀时，编码的效率高；反之效率低</a:t>
            </a:r>
            <a:endParaRPr lang="en-US" altLang="zh-CN" dirty="0">
              <a:latin typeface="Times New Roman" panose="02020603050405020304" pitchFamily="18" charset="0"/>
              <a:cs typeface="Times New Roman" panose="02020603050405020304" pitchFamily="18" charset="0"/>
            </a:endParaRPr>
          </a:p>
          <a:p>
            <a:endParaRPr lang="en-US" altLang="zh-CN" sz="105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当对大量符号进行编码，霍夫曼编码</a:t>
            </a:r>
            <a:r>
              <a:rPr lang="zh-CN" altLang="en-US" dirty="0">
                <a:solidFill>
                  <a:srgbClr val="FF0000"/>
                </a:solidFill>
                <a:latin typeface="Times New Roman" panose="02020603050405020304" pitchFamily="18" charset="0"/>
                <a:cs typeface="Times New Roman" panose="02020603050405020304" pitchFamily="18" charset="0"/>
              </a:rPr>
              <a:t>比较复杂</a:t>
            </a:r>
          </a:p>
          <a:p>
            <a:r>
              <a:rPr lang="zh-CN" altLang="en-US" dirty="0">
                <a:latin typeface="Times New Roman" panose="02020603050405020304" pitchFamily="18" charset="0"/>
                <a:cs typeface="Times New Roman" panose="02020603050405020304" pitchFamily="18" charset="0"/>
              </a:rPr>
              <a:t>对𝐽个信源符号，需进行𝐽−</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次信源化简和𝐽−</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次编码分配</a:t>
            </a:r>
          </a:p>
          <a:p>
            <a:r>
              <a:rPr lang="zh-CN" altLang="en-US" dirty="0">
                <a:latin typeface="Times New Roman" panose="02020603050405020304" pitchFamily="18" charset="0"/>
                <a:cs typeface="Times New Roman" panose="02020603050405020304" pitchFamily="18" charset="0"/>
              </a:rPr>
              <a:t>对</a:t>
            </a:r>
            <a:r>
              <a:rPr lang="en-US" altLang="zh-CN" dirty="0">
                <a:latin typeface="Times New Roman" panose="02020603050405020304" pitchFamily="18" charset="0"/>
                <a:cs typeface="Times New Roman" panose="02020603050405020304" pitchFamily="18" charset="0"/>
              </a:rPr>
              <a:t>256</a:t>
            </a:r>
            <a:r>
              <a:rPr lang="zh-CN" altLang="en-US" dirty="0">
                <a:latin typeface="Times New Roman" panose="02020603050405020304" pitchFamily="18" charset="0"/>
                <a:cs typeface="Times New Roman" panose="02020603050405020304" pitchFamily="18" charset="0"/>
              </a:rPr>
              <a:t>个灰度级图像，</a:t>
            </a:r>
            <a:r>
              <a:rPr lang="zh-CN" altLang="en-US" dirty="0">
                <a:solidFill>
                  <a:srgbClr val="FF0000"/>
                </a:solidFill>
                <a:latin typeface="Times New Roman" panose="02020603050405020304" pitchFamily="18" charset="0"/>
                <a:cs typeface="Times New Roman" panose="02020603050405020304" pitchFamily="18" charset="0"/>
              </a:rPr>
              <a:t>需要</a:t>
            </a:r>
            <a:r>
              <a:rPr lang="en-US" altLang="zh-CN" dirty="0">
                <a:solidFill>
                  <a:srgbClr val="FF0000"/>
                </a:solidFill>
                <a:latin typeface="Times New Roman" panose="02020603050405020304" pitchFamily="18" charset="0"/>
                <a:cs typeface="Times New Roman" panose="02020603050405020304" pitchFamily="18" charset="0"/>
              </a:rPr>
              <a:t>254</a:t>
            </a:r>
            <a:r>
              <a:rPr lang="zh-CN" altLang="en-US" dirty="0">
                <a:solidFill>
                  <a:srgbClr val="FF0000"/>
                </a:solidFill>
                <a:latin typeface="Times New Roman" panose="02020603050405020304" pitchFamily="18" charset="0"/>
                <a:cs typeface="Times New Roman" panose="02020603050405020304" pitchFamily="18" charset="0"/>
              </a:rPr>
              <a:t>次信源化简和 </a:t>
            </a:r>
            <a:r>
              <a:rPr lang="en-US" altLang="zh-CN" dirty="0">
                <a:solidFill>
                  <a:srgbClr val="FF0000"/>
                </a:solidFill>
                <a:latin typeface="Times New Roman" panose="02020603050405020304" pitchFamily="18" charset="0"/>
                <a:cs typeface="Times New Roman" panose="02020603050405020304" pitchFamily="18" charset="0"/>
              </a:rPr>
              <a:t>254</a:t>
            </a:r>
            <a:r>
              <a:rPr lang="zh-CN" altLang="en-US" dirty="0">
                <a:solidFill>
                  <a:srgbClr val="FF0000"/>
                </a:solidFill>
                <a:latin typeface="Times New Roman" panose="02020603050405020304" pitchFamily="18" charset="0"/>
                <a:cs typeface="Times New Roman" panose="02020603050405020304" pitchFamily="18" charset="0"/>
              </a:rPr>
              <a:t>次编码分配</a:t>
            </a:r>
          </a:p>
          <a:p>
            <a:endParaRPr lang="zh-CN" altLang="en-US" sz="14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能够事先估算信源符号的概率时，使用预先计算的霍夫曼编码能够实现“近似最优的”编码。</a:t>
            </a:r>
            <a:endParaRPr lang="en-US" altLang="zh-CN" sz="3200" dirty="0">
              <a:latin typeface="Times New Roman" panose="02020603050405020304" pitchFamily="18" charset="0"/>
              <a:cs typeface="Times New Roman" panose="02020603050405020304" pitchFamily="18" charset="0"/>
            </a:endParaRPr>
          </a:p>
        </p:txBody>
      </p:sp>
      <p:sp>
        <p:nvSpPr>
          <p:cNvPr id="4" name="对话气泡: 椭圆形 3">
            <a:extLst>
              <a:ext uri="{FF2B5EF4-FFF2-40B4-BE49-F238E27FC236}">
                <a16:creationId xmlns:a16="http://schemas.microsoft.com/office/drawing/2014/main" id="{F40A0042-FFBF-3813-1502-64AAF11678F7}"/>
              </a:ext>
            </a:extLst>
          </p:cNvPr>
          <p:cNvSpPr/>
          <p:nvPr/>
        </p:nvSpPr>
        <p:spPr bwMode="auto">
          <a:xfrm>
            <a:off x="6510338" y="1333500"/>
            <a:ext cx="1443037" cy="585787"/>
          </a:xfrm>
          <a:prstGeom prst="wedgeEllipseCallout">
            <a:avLst>
              <a:gd name="adj1" fmla="val -32714"/>
              <a:gd name="adj2" fmla="val 66565"/>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思考原因</a:t>
            </a:r>
          </a:p>
        </p:txBody>
      </p:sp>
    </p:spTree>
    <p:extLst>
      <p:ext uri="{BB962C8B-B14F-4D97-AF65-F5344CB8AC3E}">
        <p14:creationId xmlns:p14="http://schemas.microsoft.com/office/powerpoint/2010/main" val="42495132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算术编码</a:t>
            </a:r>
            <a:endParaRPr lang="en-US" altLang="zh-CN"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算术编码</a:t>
            </a:r>
            <a:r>
              <a:rPr lang="zh-CN" altLang="en-US" sz="2400" dirty="0">
                <a:solidFill>
                  <a:srgbClr val="C00000"/>
                </a:solidFill>
                <a:latin typeface="Times New Roman" panose="02020603050405020304" pitchFamily="18" charset="0"/>
                <a:cs typeface="Times New Roman" panose="02020603050405020304" pitchFamily="18" charset="0"/>
              </a:rPr>
              <a:t>没有</a:t>
            </a:r>
            <a:r>
              <a:rPr lang="zh-CN" altLang="en-US" sz="2400" dirty="0">
                <a:latin typeface="Times New Roman" panose="02020603050405020304" pitchFamily="18" charset="0"/>
                <a:cs typeface="Times New Roman" panose="02020603050405020304" pitchFamily="18" charset="0"/>
              </a:rPr>
              <a:t>沿用数据编码技术中用一个特定的代码代替一个输入符号的一般做法，</a:t>
            </a:r>
            <a:endParaRPr lang="en-US" altLang="zh-CN" sz="2400" dirty="0">
              <a:latin typeface="Times New Roman" panose="02020603050405020304" pitchFamily="18" charset="0"/>
              <a:cs typeface="Times New Roman" panose="02020603050405020304" pitchFamily="18" charset="0"/>
            </a:endParaRPr>
          </a:p>
          <a:p>
            <a:endParaRPr lang="en-US" altLang="zh-CN" sz="2400" dirty="0"/>
          </a:p>
          <a:p>
            <a:r>
              <a:rPr lang="zh-CN" altLang="en-US" sz="2400" dirty="0"/>
              <a:t>从</a:t>
            </a:r>
            <a:r>
              <a:rPr lang="zh-CN" altLang="en-US" sz="2400" dirty="0">
                <a:solidFill>
                  <a:srgbClr val="C00000"/>
                </a:solidFill>
              </a:rPr>
              <a:t>整个符号序列出发</a:t>
            </a:r>
            <a:r>
              <a:rPr lang="zh-CN" altLang="en-US" sz="2400" dirty="0"/>
              <a:t>，采用</a:t>
            </a:r>
            <a:r>
              <a:rPr lang="zh-CN" altLang="en-US" sz="2400" dirty="0">
                <a:solidFill>
                  <a:srgbClr val="C00000"/>
                </a:solidFill>
              </a:rPr>
              <a:t>递推形式连续编码</a:t>
            </a:r>
          </a:p>
          <a:p>
            <a:r>
              <a:rPr lang="zh-CN" altLang="en-US" sz="2400" dirty="0">
                <a:latin typeface="Times New Roman" panose="02020603050405020304" pitchFamily="18" charset="0"/>
                <a:cs typeface="Times New Roman" panose="02020603050405020304" pitchFamily="18" charset="0"/>
              </a:rPr>
              <a:t>在算术编码中，符号和编码之间不存在一一对应关系。</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个算术码字要赋给整个信源符号序列，而码字本身确定</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之间的</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个实数区间</a:t>
            </a:r>
          </a:p>
          <a:p>
            <a:r>
              <a:rPr lang="zh-CN" altLang="en-US" sz="2400" dirty="0">
                <a:latin typeface="Times New Roman" panose="02020603050405020304" pitchFamily="18" charset="0"/>
                <a:cs typeface="Times New Roman" panose="02020603050405020304" pitchFamily="18" charset="0"/>
              </a:rPr>
              <a:t>随着符号序列中的符号数量增加，用来代表它的区间减小，表达区间的信息单位数量变大</a:t>
            </a:r>
          </a:p>
          <a:p>
            <a:endParaRPr lang="zh-CN" altLang="en-US" sz="2400" dirty="0"/>
          </a:p>
        </p:txBody>
      </p:sp>
    </p:spTree>
    <p:extLst>
      <p:ext uri="{BB962C8B-B14F-4D97-AF65-F5344CB8AC3E}">
        <p14:creationId xmlns:p14="http://schemas.microsoft.com/office/powerpoint/2010/main" val="3562712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a:xfrm>
            <a:off x="457200" y="1333500"/>
            <a:ext cx="8686800" cy="5524500"/>
          </a:xfrm>
        </p:spPr>
        <p:txBody>
          <a:bodyPr/>
          <a:lstStyle/>
          <a:p>
            <a:r>
              <a:rPr lang="zh-CN" altLang="en-US" sz="2400" dirty="0">
                <a:latin typeface="Times New Roman" panose="02020603050405020304" pitchFamily="18" charset="0"/>
                <a:cs typeface="Times New Roman" panose="02020603050405020304" pitchFamily="18" charset="0"/>
              </a:rPr>
              <a:t>算术编码计算流程</a:t>
            </a:r>
            <a:endParaRPr lang="en-US" altLang="zh-CN" sz="24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假设有一段数据需要编码，统计里面所有的字符和出现的概率</a:t>
            </a:r>
            <a:r>
              <a:rPr lang="en-US" altLang="zh-CN" sz="2000" dirty="0">
                <a:latin typeface="Times New Roman" panose="02020603050405020304" pitchFamily="18" charset="0"/>
                <a:cs typeface="Times New Roman" panose="02020603050405020304" pitchFamily="18" charset="0"/>
              </a:rPr>
              <a:t>p</a:t>
            </a:r>
          </a:p>
          <a:p>
            <a:pPr lvl="1"/>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将区间 </a:t>
            </a:r>
            <a:r>
              <a:rPr lang="en-US" altLang="zh-CN" sz="2000" dirty="0">
                <a:latin typeface="Times New Roman" panose="02020603050405020304" pitchFamily="18" charset="0"/>
                <a:cs typeface="Times New Roman" panose="02020603050405020304" pitchFamily="18" charset="0"/>
              </a:rPr>
              <a:t>[0,1) </a:t>
            </a:r>
            <a:r>
              <a:rPr lang="zh-CN" altLang="en-US" sz="2000" dirty="0">
                <a:latin typeface="Times New Roman" panose="02020603050405020304" pitchFamily="18" charset="0"/>
                <a:cs typeface="Times New Roman" panose="02020603050405020304" pitchFamily="18" charset="0"/>
              </a:rPr>
              <a:t>连续划分成多个子区间，每个子区间代表一个上述字符， 区间的大小正比于这个字符在文中出现的概率 </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。概率越大，则区间越大。所有的子区间加起来正好是 </a:t>
            </a:r>
            <a:r>
              <a:rPr lang="en-US" altLang="zh-CN" sz="2000" dirty="0">
                <a:latin typeface="Times New Roman" panose="02020603050405020304" pitchFamily="18" charset="0"/>
                <a:cs typeface="Times New Roman" panose="02020603050405020304" pitchFamily="18" charset="0"/>
              </a:rPr>
              <a:t>[0,1)</a:t>
            </a:r>
          </a:p>
          <a:p>
            <a:pPr lvl="1"/>
            <a:r>
              <a:rPr lang="en-US" altLang="zh-CN" sz="2000" dirty="0">
                <a:latin typeface="Times New Roman" panose="02020603050405020304" pitchFamily="18" charset="0"/>
                <a:cs typeface="Times New Roman" panose="02020603050405020304" pitchFamily="18" charset="0"/>
              </a:rPr>
              <a:t>3. </a:t>
            </a:r>
            <a:r>
              <a:rPr lang="zh-CN" altLang="en-US" sz="2000" dirty="0">
                <a:latin typeface="Times New Roman" panose="02020603050405020304" pitchFamily="18" charset="0"/>
                <a:cs typeface="Times New Roman" panose="02020603050405020304" pitchFamily="18" charset="0"/>
              </a:rPr>
              <a:t>编码从一个初始区间 </a:t>
            </a:r>
            <a:r>
              <a:rPr lang="en-US" altLang="zh-CN" sz="2000" dirty="0">
                <a:latin typeface="Times New Roman" panose="02020603050405020304" pitchFamily="18" charset="0"/>
                <a:cs typeface="Times New Roman" panose="02020603050405020304" pitchFamily="18" charset="0"/>
              </a:rPr>
              <a:t>[0,1) </a:t>
            </a:r>
            <a:r>
              <a:rPr lang="zh-CN" altLang="en-US" sz="2000" dirty="0">
                <a:latin typeface="Times New Roman" panose="02020603050405020304" pitchFamily="18" charset="0"/>
                <a:cs typeface="Times New Roman" panose="02020603050405020304" pitchFamily="18" charset="0"/>
              </a:rPr>
              <a:t>开始，设置</a:t>
            </a:r>
            <a:r>
              <a:rPr lang="en-US" altLang="zh-CN" sz="2000" dirty="0">
                <a:latin typeface="Times New Roman" panose="02020603050405020304" pitchFamily="18" charset="0"/>
                <a:cs typeface="Times New Roman" panose="02020603050405020304" pitchFamily="18" charset="0"/>
              </a:rPr>
              <a:t>:</a:t>
            </a:r>
          </a:p>
          <a:p>
            <a:pPr marL="541338" lvl="1" indent="0">
              <a:buNone/>
            </a:pPr>
            <a:r>
              <a:rPr lang="en-US" altLang="zh-CN" sz="2000" dirty="0">
                <a:latin typeface="Times New Roman" panose="02020603050405020304" pitchFamily="18" charset="0"/>
                <a:cs typeface="Times New Roman" panose="02020603050405020304" pitchFamily="18" charset="0"/>
              </a:rPr>
              <a:t>				low=0,high=1</a:t>
            </a:r>
          </a:p>
          <a:p>
            <a:pPr lvl="1"/>
            <a:r>
              <a:rPr lang="en-US" altLang="zh-CN" sz="2000" dirty="0">
                <a:latin typeface="Times New Roman" panose="02020603050405020304" pitchFamily="18" charset="0"/>
                <a:cs typeface="Times New Roman" panose="02020603050405020304" pitchFamily="18" charset="0"/>
              </a:rPr>
              <a:t>4. </a:t>
            </a:r>
            <a:r>
              <a:rPr lang="zh-CN" altLang="en-US" sz="2000" dirty="0">
                <a:latin typeface="Times New Roman" panose="02020603050405020304" pitchFamily="18" charset="0"/>
                <a:cs typeface="Times New Roman" panose="02020603050405020304" pitchFamily="18" charset="0"/>
              </a:rPr>
              <a:t>不断读入原始数据的字符，找到这个字符所在的区间，比如 </a:t>
            </a:r>
            <a:r>
              <a:rPr lang="en-US" altLang="zh-CN" sz="2000" dirty="0">
                <a:latin typeface="Times New Roman" panose="02020603050405020304" pitchFamily="18" charset="0"/>
                <a:cs typeface="Times New Roman" panose="02020603050405020304" pitchFamily="18" charset="0"/>
              </a:rPr>
              <a:t>[ L, H )</a:t>
            </a:r>
            <a:r>
              <a:rPr lang="zh-CN" altLang="en-US" sz="2000" dirty="0">
                <a:latin typeface="Times New Roman" panose="02020603050405020304" pitchFamily="18" charset="0"/>
                <a:cs typeface="Times New Roman" panose="02020603050405020304" pitchFamily="18" charset="0"/>
              </a:rPr>
              <a:t>，更新</a:t>
            </a:r>
            <a:r>
              <a:rPr lang="en-US" altLang="zh-CN" sz="2000" dirty="0">
                <a:latin typeface="Times New Roman" panose="02020603050405020304" pitchFamily="18" charset="0"/>
                <a:cs typeface="Times New Roman" panose="02020603050405020304" pitchFamily="18" charset="0"/>
              </a:rPr>
              <a:t>:</a:t>
            </a:r>
          </a:p>
          <a:p>
            <a:pPr lvl="1"/>
            <a:endParaRPr lang="en-US" altLang="zh-CN" sz="12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 最后将得到的区间 </a:t>
            </a:r>
            <a:r>
              <a:rPr lang="en-US" altLang="zh-CN" sz="2000" dirty="0">
                <a:latin typeface="Times New Roman" panose="02020603050405020304" pitchFamily="18" charset="0"/>
                <a:cs typeface="Times New Roman" panose="02020603050405020304" pitchFamily="18" charset="0"/>
              </a:rPr>
              <a:t>[low, high)</a:t>
            </a:r>
            <a:r>
              <a:rPr lang="zh-CN" altLang="en-US" sz="2000" dirty="0">
                <a:latin typeface="Times New Roman" panose="02020603050405020304" pitchFamily="18" charset="0"/>
                <a:cs typeface="Times New Roman" panose="02020603050405020304" pitchFamily="18" charset="0"/>
              </a:rPr>
              <a:t>中任意一个小数以二进制形式输出即得到编码的数据。</a:t>
            </a:r>
          </a:p>
        </p:txBody>
      </p:sp>
      <p:pic>
        <p:nvPicPr>
          <p:cNvPr id="5" name="图片 4">
            <a:extLst>
              <a:ext uri="{FF2B5EF4-FFF2-40B4-BE49-F238E27FC236}">
                <a16:creationId xmlns:a16="http://schemas.microsoft.com/office/drawing/2014/main" id="{0F50F72E-21F3-C528-D493-A3B3F4BC4E0A}"/>
              </a:ext>
            </a:extLst>
          </p:cNvPr>
          <p:cNvPicPr>
            <a:picLocks noChangeAspect="1"/>
          </p:cNvPicPr>
          <p:nvPr/>
        </p:nvPicPr>
        <p:blipFill>
          <a:blip r:embed="rId2"/>
          <a:stretch>
            <a:fillRect/>
          </a:stretch>
        </p:blipFill>
        <p:spPr>
          <a:xfrm>
            <a:off x="3226578" y="5050628"/>
            <a:ext cx="2974197" cy="765600"/>
          </a:xfrm>
          <a:prstGeom prst="rect">
            <a:avLst/>
          </a:prstGeom>
        </p:spPr>
      </p:pic>
    </p:spTree>
    <p:extLst>
      <p:ext uri="{BB962C8B-B14F-4D97-AF65-F5344CB8AC3E}">
        <p14:creationId xmlns:p14="http://schemas.microsoft.com/office/powerpoint/2010/main" val="31104478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dirty="0">
                    <a:latin typeface="Times New Roman" panose="02020603050405020304" pitchFamily="18" charset="0"/>
                    <a:cs typeface="Times New Roman" panose="02020603050405020304" pitchFamily="18" charset="0"/>
                  </a:rPr>
                  <a:t>算术编码计算例子</a:t>
                </a:r>
                <a:endParaRPr lang="en-US" altLang="zh-CN" sz="24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针对一个四符号信源的五符号序列消息</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4</m:t>
                        </m:r>
                      </m:sub>
                    </m:sSub>
                  </m:oMath>
                </a14:m>
                <a:r>
                  <a:rPr lang="zh-CN" altLang="en-US" sz="2000" dirty="0">
                    <a:latin typeface="Times New Roman" panose="02020603050405020304" pitchFamily="18" charset="0"/>
                    <a:cs typeface="Times New Roman" panose="02020603050405020304" pitchFamily="18" charset="0"/>
                  </a:rPr>
                  <a:t>进行编码</a:t>
                </a:r>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lvl="1"/>
                <a:endParaRPr lang="en-US" altLang="zh-CN" sz="1400" dirty="0">
                  <a:latin typeface="Times New Roman" panose="02020603050405020304" pitchFamily="18" charset="0"/>
                  <a:cs typeface="Times New Roman" panose="02020603050405020304" pitchFamily="18" charset="0"/>
                </a:endParaRPr>
              </a:p>
              <a:p>
                <a:pPr lvl="1"/>
                <a:endParaRPr lang="en-US" altLang="zh-CN" sz="1400" dirty="0">
                  <a:latin typeface="Times New Roman" panose="02020603050405020304" pitchFamily="18" charset="0"/>
                  <a:cs typeface="Times New Roman" panose="02020603050405020304" pitchFamily="18" charset="0"/>
                </a:endParaRPr>
              </a:p>
              <a:p>
                <a:pPr lvl="1"/>
                <a:endParaRPr lang="en-US" altLang="zh-CN" sz="18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根据每个信源符号出现概率被划分为</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个区域</a:t>
                </a:r>
                <a:endParaRPr lang="en-US" altLang="zh-CN" sz="20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刚开始编码区间是 </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，即</a:t>
                </a:r>
                <a:endParaRPr lang="en-US" altLang="zh-CN" sz="2000" dirty="0">
                  <a:latin typeface="Times New Roman" panose="02020603050405020304" pitchFamily="18" charset="0"/>
                  <a:cs typeface="Times New Roman" panose="02020603050405020304" pitchFamily="18" charset="0"/>
                </a:endParaRPr>
              </a:p>
              <a:p>
                <a:pPr marL="541338" lvl="1" indent="0">
                  <a:buNone/>
                </a:pPr>
                <a:endParaRPr lang="en-US" altLang="zh-CN" sz="20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第</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个字符</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1</m:t>
                        </m:r>
                      </m:sub>
                    </m:sSub>
                  </m:oMath>
                </a14:m>
                <a:r>
                  <a:rPr lang="zh-CN" altLang="en-US" sz="2000" dirty="0">
                    <a:latin typeface="Times New Roman" panose="02020603050405020304" pitchFamily="18" charset="0"/>
                    <a:cs typeface="Times New Roman" panose="02020603050405020304" pitchFamily="18" charset="0"/>
                  </a:rPr>
                  <a:t>的概率区间是 </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0.2)</a:t>
                </a:r>
                <a:r>
                  <a:rPr lang="zh-CN" altLang="en-US" sz="2000" dirty="0">
                    <a:latin typeface="Times New Roman" panose="02020603050405020304" pitchFamily="18" charset="0"/>
                    <a:cs typeface="Times New Roman" panose="02020603050405020304" pitchFamily="18" charset="0"/>
                  </a:rPr>
                  <a:t>，则 </a:t>
                </a:r>
                <a:r>
                  <a:rPr lang="en-US" altLang="zh-CN" sz="2000" dirty="0">
                    <a:latin typeface="Times New Roman" panose="02020603050405020304" pitchFamily="18" charset="0"/>
                    <a:cs typeface="Times New Roman" panose="02020603050405020304" pitchFamily="18" charset="0"/>
                  </a:rPr>
                  <a:t>L = 0</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H = 0.2</a:t>
                </a:r>
                <a:r>
                  <a:rPr lang="zh-CN" altLang="en-US" sz="2000" dirty="0">
                    <a:latin typeface="Times New Roman" panose="02020603050405020304" pitchFamily="18" charset="0"/>
                    <a:cs typeface="Times New Roman" panose="02020603050405020304" pitchFamily="18" charset="0"/>
                  </a:rPr>
                  <a:t>，更新</a:t>
                </a:r>
                <a:endParaRPr lang="en-US" altLang="zh-CN" sz="2000" dirty="0">
                  <a:latin typeface="Times New Roman" panose="02020603050405020304" pitchFamily="18" charset="0"/>
                  <a:cs typeface="Times New Roman" panose="02020603050405020304" pitchFamily="18" charset="0"/>
                </a:endParaRPr>
              </a:p>
              <a:p>
                <a:pPr lvl="1"/>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2"/>
                <a:stretch>
                  <a:fillRect l="-889" t="-66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33D0116-2DCF-D5F7-EAC4-29C37386C449}"/>
              </a:ext>
            </a:extLst>
          </p:cNvPr>
          <p:cNvPicPr>
            <a:picLocks noChangeAspect="1"/>
          </p:cNvPicPr>
          <p:nvPr/>
        </p:nvPicPr>
        <p:blipFill rotWithShape="1">
          <a:blip r:embed="rId3"/>
          <a:srcRect r="33567"/>
          <a:stretch/>
        </p:blipFill>
        <p:spPr>
          <a:xfrm>
            <a:off x="1879904" y="2345752"/>
            <a:ext cx="5082872" cy="1499746"/>
          </a:xfrm>
          <a:prstGeom prst="rect">
            <a:avLst/>
          </a:prstGeom>
        </p:spPr>
      </p:pic>
      <p:pic>
        <p:nvPicPr>
          <p:cNvPr id="8" name="图片 7">
            <a:extLst>
              <a:ext uri="{FF2B5EF4-FFF2-40B4-BE49-F238E27FC236}">
                <a16:creationId xmlns:a16="http://schemas.microsoft.com/office/drawing/2014/main" id="{27C68535-24ED-F56C-A401-F00AFBC6B325}"/>
              </a:ext>
            </a:extLst>
          </p:cNvPr>
          <p:cNvPicPr>
            <a:picLocks noChangeAspect="1"/>
          </p:cNvPicPr>
          <p:nvPr/>
        </p:nvPicPr>
        <p:blipFill>
          <a:blip r:embed="rId4"/>
          <a:stretch>
            <a:fillRect/>
          </a:stretch>
        </p:blipFill>
        <p:spPr>
          <a:xfrm>
            <a:off x="4747154" y="4203430"/>
            <a:ext cx="1386946" cy="862901"/>
          </a:xfrm>
          <a:prstGeom prst="rect">
            <a:avLst/>
          </a:prstGeom>
        </p:spPr>
      </p:pic>
      <p:pic>
        <p:nvPicPr>
          <p:cNvPr id="10" name="图片 9">
            <a:extLst>
              <a:ext uri="{FF2B5EF4-FFF2-40B4-BE49-F238E27FC236}">
                <a16:creationId xmlns:a16="http://schemas.microsoft.com/office/drawing/2014/main" id="{E550A4F6-D909-0331-85BF-755AE155A85F}"/>
              </a:ext>
            </a:extLst>
          </p:cNvPr>
          <p:cNvPicPr>
            <a:picLocks noChangeAspect="1"/>
          </p:cNvPicPr>
          <p:nvPr/>
        </p:nvPicPr>
        <p:blipFill>
          <a:blip r:embed="rId5"/>
          <a:stretch>
            <a:fillRect/>
          </a:stretch>
        </p:blipFill>
        <p:spPr>
          <a:xfrm>
            <a:off x="2328492" y="5572973"/>
            <a:ext cx="4596360" cy="991372"/>
          </a:xfrm>
          <a:prstGeom prst="rect">
            <a:avLst/>
          </a:prstGeom>
        </p:spPr>
      </p:pic>
      <p:sp>
        <p:nvSpPr>
          <p:cNvPr id="11" name="文本框 10">
            <a:extLst>
              <a:ext uri="{FF2B5EF4-FFF2-40B4-BE49-F238E27FC236}">
                <a16:creationId xmlns:a16="http://schemas.microsoft.com/office/drawing/2014/main" id="{6C061AAD-8979-40DD-DD45-4D58AA5FC2C6}"/>
              </a:ext>
            </a:extLst>
          </p:cNvPr>
          <p:cNvSpPr txBox="1"/>
          <p:nvPr/>
        </p:nvSpPr>
        <p:spPr>
          <a:xfrm>
            <a:off x="3390900" y="557297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2" name="文本框 11">
            <a:extLst>
              <a:ext uri="{FF2B5EF4-FFF2-40B4-BE49-F238E27FC236}">
                <a16:creationId xmlns:a16="http://schemas.microsoft.com/office/drawing/2014/main" id="{B8A8848C-CB74-AFE6-4F8A-4C52C5B96466}"/>
              </a:ext>
            </a:extLst>
          </p:cNvPr>
          <p:cNvSpPr txBox="1"/>
          <p:nvPr/>
        </p:nvSpPr>
        <p:spPr>
          <a:xfrm>
            <a:off x="4313766" y="557297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1</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3" name="文本框 12">
            <a:extLst>
              <a:ext uri="{FF2B5EF4-FFF2-40B4-BE49-F238E27FC236}">
                <a16:creationId xmlns:a16="http://schemas.microsoft.com/office/drawing/2014/main" id="{B3B93112-437A-DD28-A578-6DA329C97193}"/>
              </a:ext>
            </a:extLst>
          </p:cNvPr>
          <p:cNvSpPr txBox="1"/>
          <p:nvPr/>
        </p:nvSpPr>
        <p:spPr>
          <a:xfrm>
            <a:off x="5076807" y="557297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4" name="文本框 13">
            <a:extLst>
              <a:ext uri="{FF2B5EF4-FFF2-40B4-BE49-F238E27FC236}">
                <a16:creationId xmlns:a16="http://schemas.microsoft.com/office/drawing/2014/main" id="{4D7E1336-61BB-D4ED-C351-91425AC7B0CB}"/>
              </a:ext>
            </a:extLst>
          </p:cNvPr>
          <p:cNvSpPr txBox="1"/>
          <p:nvPr/>
        </p:nvSpPr>
        <p:spPr>
          <a:xfrm>
            <a:off x="5725944" y="557297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9" name="文本框 18">
            <a:extLst>
              <a:ext uri="{FF2B5EF4-FFF2-40B4-BE49-F238E27FC236}">
                <a16:creationId xmlns:a16="http://schemas.microsoft.com/office/drawing/2014/main" id="{4CA03995-8DD5-3D97-3249-12D9CA6A71C3}"/>
              </a:ext>
            </a:extLst>
          </p:cNvPr>
          <p:cNvSpPr txBox="1"/>
          <p:nvPr/>
        </p:nvSpPr>
        <p:spPr>
          <a:xfrm>
            <a:off x="3390900" y="6488668"/>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0" name="文本框 19">
            <a:extLst>
              <a:ext uri="{FF2B5EF4-FFF2-40B4-BE49-F238E27FC236}">
                <a16:creationId xmlns:a16="http://schemas.microsoft.com/office/drawing/2014/main" id="{DF75DB64-8FDD-EBEE-72A9-A7F9542472DC}"/>
              </a:ext>
            </a:extLst>
          </p:cNvPr>
          <p:cNvSpPr txBox="1"/>
          <p:nvPr/>
        </p:nvSpPr>
        <p:spPr>
          <a:xfrm>
            <a:off x="4313766" y="6488668"/>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1</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1" name="文本框 20">
            <a:extLst>
              <a:ext uri="{FF2B5EF4-FFF2-40B4-BE49-F238E27FC236}">
                <a16:creationId xmlns:a16="http://schemas.microsoft.com/office/drawing/2014/main" id="{A1C1A2E9-6EB4-6F6D-9BEE-90521505966B}"/>
              </a:ext>
            </a:extLst>
          </p:cNvPr>
          <p:cNvSpPr txBox="1"/>
          <p:nvPr/>
        </p:nvSpPr>
        <p:spPr>
          <a:xfrm>
            <a:off x="5076807" y="6488668"/>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2" name="文本框 21">
            <a:extLst>
              <a:ext uri="{FF2B5EF4-FFF2-40B4-BE49-F238E27FC236}">
                <a16:creationId xmlns:a16="http://schemas.microsoft.com/office/drawing/2014/main" id="{70DAED79-F0C9-AEEA-F041-5380EDB8B732}"/>
              </a:ext>
            </a:extLst>
          </p:cNvPr>
          <p:cNvSpPr txBox="1"/>
          <p:nvPr/>
        </p:nvSpPr>
        <p:spPr>
          <a:xfrm>
            <a:off x="5725944" y="6488668"/>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0.2</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Tree>
    <p:extLst>
      <p:ext uri="{BB962C8B-B14F-4D97-AF65-F5344CB8AC3E}">
        <p14:creationId xmlns:p14="http://schemas.microsoft.com/office/powerpoint/2010/main" val="346865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0" grpId="0"/>
      <p:bldP spid="21" grpId="0"/>
      <p:bldP spid="2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7A8BFA1-1D8F-40C9-B4C5-C1373F842A1B}"/>
              </a:ext>
            </a:extLst>
          </p:cNvPr>
          <p:cNvGrpSpPr/>
          <p:nvPr/>
        </p:nvGrpSpPr>
        <p:grpSpPr>
          <a:xfrm>
            <a:off x="2049092" y="4404573"/>
            <a:ext cx="4725247" cy="991372"/>
            <a:chOff x="2049092" y="4404573"/>
            <a:chExt cx="4725247" cy="991372"/>
          </a:xfrm>
        </p:grpSpPr>
        <p:pic>
          <p:nvPicPr>
            <p:cNvPr id="10" name="图片 9">
              <a:extLst>
                <a:ext uri="{FF2B5EF4-FFF2-40B4-BE49-F238E27FC236}">
                  <a16:creationId xmlns:a16="http://schemas.microsoft.com/office/drawing/2014/main" id="{E550A4F6-D909-0331-85BF-755AE155A85F}"/>
                </a:ext>
              </a:extLst>
            </p:cNvPr>
            <p:cNvPicPr>
              <a:picLocks noChangeAspect="1"/>
            </p:cNvPicPr>
            <p:nvPr/>
          </p:nvPicPr>
          <p:blipFill>
            <a:blip r:embed="rId2"/>
            <a:stretch>
              <a:fillRect/>
            </a:stretch>
          </p:blipFill>
          <p:spPr>
            <a:xfrm>
              <a:off x="2049092" y="4404573"/>
              <a:ext cx="4596360" cy="991372"/>
            </a:xfrm>
            <a:prstGeom prst="rect">
              <a:avLst/>
            </a:prstGeom>
          </p:spPr>
        </p:pic>
        <p:sp>
          <p:nvSpPr>
            <p:cNvPr id="4" name="文本框 3">
              <a:extLst>
                <a:ext uri="{FF2B5EF4-FFF2-40B4-BE49-F238E27FC236}">
                  <a16:creationId xmlns:a16="http://schemas.microsoft.com/office/drawing/2014/main" id="{CE7811EC-701B-0A88-2CA9-B201DF088F42}"/>
                </a:ext>
              </a:extLst>
            </p:cNvPr>
            <p:cNvSpPr txBox="1"/>
            <p:nvPr/>
          </p:nvSpPr>
          <p:spPr>
            <a:xfrm>
              <a:off x="5981878" y="4618873"/>
              <a:ext cx="63350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mn-cs"/>
                </a:rPr>
                <a:t>0.04</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文本框 4">
              <a:extLst>
                <a:ext uri="{FF2B5EF4-FFF2-40B4-BE49-F238E27FC236}">
                  <a16:creationId xmlns:a16="http://schemas.microsoft.com/office/drawing/2014/main" id="{9632F179-C2AA-8C52-8007-B93A7238BDC5}"/>
                </a:ext>
              </a:extLst>
            </p:cNvPr>
            <p:cNvSpPr txBox="1"/>
            <p:nvPr/>
          </p:nvSpPr>
          <p:spPr>
            <a:xfrm>
              <a:off x="6140832" y="4988205"/>
              <a:ext cx="63350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mn-cs"/>
                </a:rPr>
                <a:t>0.08</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算术编码计算例子</a:t>
                </a:r>
                <a:endParaRPr lang="en-US" altLang="zh-CN" sz="2400">
                  <a:latin typeface="Times New Roman" panose="02020603050405020304" pitchFamily="18" charset="0"/>
                  <a:cs typeface="Times New Roman" panose="02020603050405020304" pitchFamily="18" charset="0"/>
                </a:endParaRPr>
              </a:p>
              <a:p>
                <a:pPr lvl="1"/>
                <a:r>
                  <a:rPr lang="zh-CN" altLang="en-US" sz="2000">
                    <a:latin typeface="Times New Roman" panose="02020603050405020304" pitchFamily="18" charset="0"/>
                    <a:cs typeface="Times New Roman" panose="02020603050405020304" pitchFamily="18" charset="0"/>
                  </a:rPr>
                  <a:t>针对一个四符号信源的五符号序列消息</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4</m:t>
                        </m:r>
                      </m:sub>
                    </m:sSub>
                  </m:oMath>
                </a14:m>
                <a:r>
                  <a:rPr lang="zh-CN" altLang="en-US" sz="2000">
                    <a:latin typeface="Times New Roman" panose="02020603050405020304" pitchFamily="18" charset="0"/>
                    <a:cs typeface="Times New Roman" panose="02020603050405020304" pitchFamily="18" charset="0"/>
                  </a:rPr>
                  <a:t>进行编码</a:t>
                </a:r>
                <a:endParaRPr lang="en-US" altLang="zh-CN" sz="2000">
                  <a:latin typeface="Times New Roman" panose="02020603050405020304" pitchFamily="18" charset="0"/>
                  <a:cs typeface="Times New Roman" panose="02020603050405020304" pitchFamily="18" charset="0"/>
                </a:endParaRPr>
              </a:p>
              <a:p>
                <a:pPr lvl="1"/>
                <a:endParaRPr lang="en-US" altLang="zh-CN" sz="2000">
                  <a:latin typeface="Times New Roman" panose="02020603050405020304" pitchFamily="18" charset="0"/>
                  <a:cs typeface="Times New Roman" panose="02020603050405020304" pitchFamily="18" charset="0"/>
                </a:endParaRPr>
              </a:p>
              <a:p>
                <a:pPr lvl="1"/>
                <a:endParaRPr lang="en-US" altLang="zh-CN" sz="1400">
                  <a:latin typeface="Times New Roman" panose="02020603050405020304" pitchFamily="18" charset="0"/>
                  <a:cs typeface="Times New Roman" panose="02020603050405020304" pitchFamily="18" charset="0"/>
                </a:endParaRPr>
              </a:p>
              <a:p>
                <a:pPr lvl="1"/>
                <a:endParaRPr lang="en-US" altLang="zh-CN" sz="1400">
                  <a:latin typeface="Times New Roman" panose="02020603050405020304" pitchFamily="18" charset="0"/>
                  <a:cs typeface="Times New Roman" panose="02020603050405020304" pitchFamily="18" charset="0"/>
                </a:endParaRPr>
              </a:p>
              <a:p>
                <a:pPr lvl="1"/>
                <a:endParaRPr lang="en-US" altLang="zh-CN" sz="1800">
                  <a:latin typeface="Times New Roman" panose="02020603050405020304" pitchFamily="18" charset="0"/>
                  <a:cs typeface="Times New Roman" panose="02020603050405020304" pitchFamily="18" charset="0"/>
                </a:endParaRPr>
              </a:p>
              <a:p>
                <a:pPr lvl="1"/>
                <a:r>
                  <a:rPr lang="zh-CN" altLang="en-US" sz="2000">
                    <a:latin typeface="Times New Roman" panose="02020603050405020304" pitchFamily="18" charset="0"/>
                    <a:cs typeface="Times New Roman" panose="02020603050405020304" pitchFamily="18" charset="0"/>
                  </a:rPr>
                  <a:t>第</a:t>
                </a:r>
                <a:r>
                  <a:rPr lang="en-US" altLang="zh-CN" sz="2000">
                    <a:latin typeface="Times New Roman" panose="02020603050405020304" pitchFamily="18" charset="0"/>
                    <a:cs typeface="Times New Roman" panose="02020603050405020304" pitchFamily="18" charset="0"/>
                  </a:rPr>
                  <a:t>2</a:t>
                </a:r>
                <a:r>
                  <a:rPr lang="zh-CN" altLang="en-US" sz="2000">
                    <a:latin typeface="Times New Roman" panose="02020603050405020304" pitchFamily="18" charset="0"/>
                    <a:cs typeface="Times New Roman" panose="02020603050405020304" pitchFamily="18" charset="0"/>
                  </a:rPr>
                  <a:t>个字符</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2</m:t>
                        </m:r>
                      </m:sub>
                    </m:sSub>
                  </m:oMath>
                </a14:m>
                <a:r>
                  <a:rPr lang="zh-CN" altLang="en-US" sz="2000">
                    <a:latin typeface="Times New Roman" panose="02020603050405020304" pitchFamily="18" charset="0"/>
                    <a:cs typeface="Times New Roman" panose="02020603050405020304" pitchFamily="18" charset="0"/>
                  </a:rPr>
                  <a:t>的概率区间是 </a:t>
                </a:r>
                <a:r>
                  <a:rPr lang="en-US" altLang="zh-CN" sz="2000">
                    <a:latin typeface="Times New Roman" panose="02020603050405020304" pitchFamily="18" charset="0"/>
                    <a:cs typeface="Times New Roman" panose="02020603050405020304" pitchFamily="18" charset="0"/>
                  </a:rPr>
                  <a:t>[0.2</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0.4)</a:t>
                </a:r>
                <a:r>
                  <a:rPr lang="zh-CN" altLang="en-US" sz="2000">
                    <a:latin typeface="Times New Roman" panose="02020603050405020304" pitchFamily="18" charset="0"/>
                    <a:cs typeface="Times New Roman" panose="02020603050405020304" pitchFamily="18" charset="0"/>
                  </a:rPr>
                  <a:t>，则 </a:t>
                </a:r>
                <a:r>
                  <a:rPr lang="en-US" altLang="zh-CN" sz="2000">
                    <a:latin typeface="Times New Roman" panose="02020603050405020304" pitchFamily="18" charset="0"/>
                    <a:cs typeface="Times New Roman" panose="02020603050405020304" pitchFamily="18" charset="0"/>
                  </a:rPr>
                  <a:t>L = 0.2</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H = 0.4</a:t>
                </a:r>
                <a:r>
                  <a:rPr lang="zh-CN" altLang="en-US" sz="2000">
                    <a:latin typeface="Times New Roman" panose="02020603050405020304" pitchFamily="18" charset="0"/>
                    <a:cs typeface="Times New Roman" panose="02020603050405020304" pitchFamily="18" charset="0"/>
                  </a:rPr>
                  <a:t>，更新</a:t>
                </a:r>
                <a:endParaRPr lang="en-US" altLang="zh-CN" sz="2000">
                  <a:latin typeface="Times New Roman" panose="02020603050405020304" pitchFamily="18" charset="0"/>
                  <a:cs typeface="Times New Roman" panose="02020603050405020304" pitchFamily="18" charset="0"/>
                </a:endParaRPr>
              </a:p>
              <a:p>
                <a:pPr lvl="1"/>
                <a:endParaRPr lang="zh-CN" altLang="en-US" sz="20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3"/>
                <a:stretch>
                  <a:fillRect l="-889" t="-662" r="-66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33D0116-2DCF-D5F7-EAC4-29C37386C449}"/>
              </a:ext>
            </a:extLst>
          </p:cNvPr>
          <p:cNvPicPr>
            <a:picLocks noChangeAspect="1"/>
          </p:cNvPicPr>
          <p:nvPr/>
        </p:nvPicPr>
        <p:blipFill rotWithShape="1">
          <a:blip r:embed="rId4"/>
          <a:srcRect r="33567"/>
          <a:stretch/>
        </p:blipFill>
        <p:spPr>
          <a:xfrm>
            <a:off x="1879904" y="2345752"/>
            <a:ext cx="5082872" cy="1499746"/>
          </a:xfrm>
          <a:prstGeom prst="rect">
            <a:avLst/>
          </a:prstGeom>
        </p:spPr>
      </p:pic>
      <p:sp>
        <p:nvSpPr>
          <p:cNvPr id="11" name="文本框 10">
            <a:extLst>
              <a:ext uri="{FF2B5EF4-FFF2-40B4-BE49-F238E27FC236}">
                <a16:creationId xmlns:a16="http://schemas.microsoft.com/office/drawing/2014/main" id="{6C061AAD-8979-40DD-DD45-4D58AA5FC2C6}"/>
              </a:ext>
            </a:extLst>
          </p:cNvPr>
          <p:cNvSpPr txBox="1"/>
          <p:nvPr/>
        </p:nvSpPr>
        <p:spPr>
          <a:xfrm>
            <a:off x="3111500" y="440457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2" name="文本框 11">
            <a:extLst>
              <a:ext uri="{FF2B5EF4-FFF2-40B4-BE49-F238E27FC236}">
                <a16:creationId xmlns:a16="http://schemas.microsoft.com/office/drawing/2014/main" id="{B8A8848C-CB74-AFE6-4F8A-4C52C5B96466}"/>
              </a:ext>
            </a:extLst>
          </p:cNvPr>
          <p:cNvSpPr txBox="1"/>
          <p:nvPr/>
        </p:nvSpPr>
        <p:spPr>
          <a:xfrm>
            <a:off x="4034366" y="4404573"/>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0.2</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3" name="文本框 12">
            <a:extLst>
              <a:ext uri="{FF2B5EF4-FFF2-40B4-BE49-F238E27FC236}">
                <a16:creationId xmlns:a16="http://schemas.microsoft.com/office/drawing/2014/main" id="{B3B93112-437A-DD28-A578-6DA329C97193}"/>
              </a:ext>
            </a:extLst>
          </p:cNvPr>
          <p:cNvSpPr txBox="1"/>
          <p:nvPr/>
        </p:nvSpPr>
        <p:spPr>
          <a:xfrm>
            <a:off x="4797407" y="440457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4" name="文本框 13">
            <a:extLst>
              <a:ext uri="{FF2B5EF4-FFF2-40B4-BE49-F238E27FC236}">
                <a16:creationId xmlns:a16="http://schemas.microsoft.com/office/drawing/2014/main" id="{4D7E1336-61BB-D4ED-C351-91425AC7B0CB}"/>
              </a:ext>
            </a:extLst>
          </p:cNvPr>
          <p:cNvSpPr txBox="1"/>
          <p:nvPr/>
        </p:nvSpPr>
        <p:spPr>
          <a:xfrm>
            <a:off x="5446544" y="4404573"/>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0.2</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9" name="文本框 18">
            <a:extLst>
              <a:ext uri="{FF2B5EF4-FFF2-40B4-BE49-F238E27FC236}">
                <a16:creationId xmlns:a16="http://schemas.microsoft.com/office/drawing/2014/main" id="{4CA03995-8DD5-3D97-3249-12D9CA6A71C3}"/>
              </a:ext>
            </a:extLst>
          </p:cNvPr>
          <p:cNvSpPr txBox="1"/>
          <p:nvPr/>
        </p:nvSpPr>
        <p:spPr>
          <a:xfrm>
            <a:off x="3111500" y="5320268"/>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0" name="文本框 19">
            <a:extLst>
              <a:ext uri="{FF2B5EF4-FFF2-40B4-BE49-F238E27FC236}">
                <a16:creationId xmlns:a16="http://schemas.microsoft.com/office/drawing/2014/main" id="{DF75DB64-8FDD-EBEE-72A9-A7F9542472DC}"/>
              </a:ext>
            </a:extLst>
          </p:cNvPr>
          <p:cNvSpPr txBox="1"/>
          <p:nvPr/>
        </p:nvSpPr>
        <p:spPr>
          <a:xfrm>
            <a:off x="4034366" y="5320268"/>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0.2</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1" name="文本框 20">
            <a:extLst>
              <a:ext uri="{FF2B5EF4-FFF2-40B4-BE49-F238E27FC236}">
                <a16:creationId xmlns:a16="http://schemas.microsoft.com/office/drawing/2014/main" id="{A1C1A2E9-6EB4-6F6D-9BEE-90521505966B}"/>
              </a:ext>
            </a:extLst>
          </p:cNvPr>
          <p:cNvSpPr txBox="1"/>
          <p:nvPr/>
        </p:nvSpPr>
        <p:spPr>
          <a:xfrm>
            <a:off x="4797407" y="5320268"/>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2" name="文本框 21">
            <a:extLst>
              <a:ext uri="{FF2B5EF4-FFF2-40B4-BE49-F238E27FC236}">
                <a16:creationId xmlns:a16="http://schemas.microsoft.com/office/drawing/2014/main" id="{70DAED79-F0C9-AEEA-F041-5380EDB8B732}"/>
              </a:ext>
            </a:extLst>
          </p:cNvPr>
          <p:cNvSpPr txBox="1"/>
          <p:nvPr/>
        </p:nvSpPr>
        <p:spPr>
          <a:xfrm>
            <a:off x="5446544" y="5320268"/>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Tree>
    <p:extLst>
      <p:ext uri="{BB962C8B-B14F-4D97-AF65-F5344CB8AC3E}">
        <p14:creationId xmlns:p14="http://schemas.microsoft.com/office/powerpoint/2010/main" val="281022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0" grpId="0"/>
      <p:bldP spid="21" grpId="0"/>
      <p:bldP spid="2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算术编码计算例子</a:t>
                </a:r>
                <a:endParaRPr lang="en-US" altLang="zh-CN" sz="2400">
                  <a:latin typeface="Times New Roman" panose="02020603050405020304" pitchFamily="18" charset="0"/>
                  <a:cs typeface="Times New Roman" panose="02020603050405020304" pitchFamily="18" charset="0"/>
                </a:endParaRPr>
              </a:p>
              <a:p>
                <a:pPr lvl="1"/>
                <a:r>
                  <a:rPr lang="zh-CN" altLang="en-US" sz="2000">
                    <a:latin typeface="Times New Roman" panose="02020603050405020304" pitchFamily="18" charset="0"/>
                    <a:cs typeface="Times New Roman" panose="02020603050405020304" pitchFamily="18" charset="0"/>
                  </a:rPr>
                  <a:t>针对一个四符号信源的五符号序列消息</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4</m:t>
                        </m:r>
                      </m:sub>
                    </m:sSub>
                  </m:oMath>
                </a14:m>
                <a:r>
                  <a:rPr lang="zh-CN" altLang="en-US" sz="2000">
                    <a:latin typeface="Times New Roman" panose="02020603050405020304" pitchFamily="18" charset="0"/>
                    <a:cs typeface="Times New Roman" panose="02020603050405020304" pitchFamily="18" charset="0"/>
                  </a:rPr>
                  <a:t>进行编码</a:t>
                </a:r>
                <a:endParaRPr lang="en-US" altLang="zh-CN" sz="2000">
                  <a:latin typeface="Times New Roman" panose="02020603050405020304" pitchFamily="18" charset="0"/>
                  <a:cs typeface="Times New Roman" panose="02020603050405020304" pitchFamily="18" charset="0"/>
                </a:endParaRPr>
              </a:p>
              <a:p>
                <a:pPr lvl="1"/>
                <a:endParaRPr lang="en-US" altLang="zh-CN" sz="2000">
                  <a:latin typeface="Times New Roman" panose="02020603050405020304" pitchFamily="18" charset="0"/>
                  <a:cs typeface="Times New Roman" panose="02020603050405020304" pitchFamily="18" charset="0"/>
                </a:endParaRPr>
              </a:p>
              <a:p>
                <a:pPr lvl="1"/>
                <a:endParaRPr lang="en-US" altLang="zh-CN" sz="1400">
                  <a:latin typeface="Times New Roman" panose="02020603050405020304" pitchFamily="18" charset="0"/>
                  <a:cs typeface="Times New Roman" panose="02020603050405020304" pitchFamily="18" charset="0"/>
                </a:endParaRPr>
              </a:p>
              <a:p>
                <a:pPr lvl="1"/>
                <a:endParaRPr lang="en-US" altLang="zh-CN" sz="1400">
                  <a:latin typeface="Times New Roman" panose="02020603050405020304" pitchFamily="18" charset="0"/>
                  <a:cs typeface="Times New Roman" panose="02020603050405020304" pitchFamily="18" charset="0"/>
                </a:endParaRPr>
              </a:p>
              <a:p>
                <a:pPr lvl="1"/>
                <a:endParaRPr lang="en-US" altLang="zh-CN" sz="1800">
                  <a:latin typeface="Times New Roman" panose="02020603050405020304" pitchFamily="18" charset="0"/>
                  <a:cs typeface="Times New Roman" panose="02020603050405020304" pitchFamily="18" charset="0"/>
                </a:endParaRPr>
              </a:p>
              <a:p>
                <a:pPr lvl="1"/>
                <a:r>
                  <a:rPr lang="zh-CN" altLang="en-US" sz="2000">
                    <a:latin typeface="Times New Roman" panose="02020603050405020304" pitchFamily="18" charset="0"/>
                    <a:cs typeface="Times New Roman" panose="02020603050405020304" pitchFamily="18" charset="0"/>
                  </a:rPr>
                  <a:t>第</a:t>
                </a:r>
                <a:r>
                  <a:rPr lang="en-US" altLang="zh-CN" sz="2000">
                    <a:latin typeface="Times New Roman" panose="02020603050405020304" pitchFamily="18" charset="0"/>
                    <a:cs typeface="Times New Roman" panose="02020603050405020304" pitchFamily="18" charset="0"/>
                  </a:rPr>
                  <a:t>3</a:t>
                </a:r>
                <a:r>
                  <a:rPr lang="zh-CN" altLang="en-US" sz="2000">
                    <a:latin typeface="Times New Roman" panose="02020603050405020304" pitchFamily="18" charset="0"/>
                    <a:cs typeface="Times New Roman" panose="02020603050405020304" pitchFamily="18" charset="0"/>
                  </a:rPr>
                  <a:t>个字符</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3</m:t>
                        </m:r>
                      </m:sub>
                    </m:sSub>
                  </m:oMath>
                </a14:m>
                <a:r>
                  <a:rPr lang="zh-CN" altLang="en-US" sz="2000">
                    <a:latin typeface="Times New Roman" panose="02020603050405020304" pitchFamily="18" charset="0"/>
                    <a:cs typeface="Times New Roman" panose="02020603050405020304" pitchFamily="18" charset="0"/>
                  </a:rPr>
                  <a:t>的概率区间是 </a:t>
                </a:r>
                <a:r>
                  <a:rPr lang="en-US" altLang="zh-CN" sz="2000">
                    <a:latin typeface="Times New Roman" panose="02020603050405020304" pitchFamily="18" charset="0"/>
                    <a:cs typeface="Times New Roman" panose="02020603050405020304" pitchFamily="18" charset="0"/>
                  </a:rPr>
                  <a:t>[0.4</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0.8)</a:t>
                </a:r>
                <a:r>
                  <a:rPr lang="zh-CN" altLang="en-US" sz="2000">
                    <a:latin typeface="Times New Roman" panose="02020603050405020304" pitchFamily="18" charset="0"/>
                    <a:cs typeface="Times New Roman" panose="02020603050405020304" pitchFamily="18" charset="0"/>
                  </a:rPr>
                  <a:t>，则 </a:t>
                </a:r>
                <a:r>
                  <a:rPr lang="en-US" altLang="zh-CN" sz="2000">
                    <a:latin typeface="Times New Roman" panose="02020603050405020304" pitchFamily="18" charset="0"/>
                    <a:cs typeface="Times New Roman" panose="02020603050405020304" pitchFamily="18" charset="0"/>
                  </a:rPr>
                  <a:t>L = 0.4</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H = 0.8</a:t>
                </a:r>
                <a:r>
                  <a:rPr lang="zh-CN" altLang="en-US" sz="2000">
                    <a:latin typeface="Times New Roman" panose="02020603050405020304" pitchFamily="18" charset="0"/>
                    <a:cs typeface="Times New Roman" panose="02020603050405020304" pitchFamily="18" charset="0"/>
                  </a:rPr>
                  <a:t>，更新</a:t>
                </a:r>
                <a:endParaRPr lang="en-US" altLang="zh-CN" sz="2000">
                  <a:latin typeface="Times New Roman" panose="02020603050405020304" pitchFamily="18" charset="0"/>
                  <a:cs typeface="Times New Roman" panose="02020603050405020304" pitchFamily="18" charset="0"/>
                </a:endParaRPr>
              </a:p>
              <a:p>
                <a:pPr lvl="1"/>
                <a:endParaRPr lang="zh-CN" altLang="en-US" sz="20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2"/>
                <a:stretch>
                  <a:fillRect l="-889" t="-662" r="-66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7A8BFA1-1D8F-40C9-B4C5-C1373F842A1B}"/>
              </a:ext>
            </a:extLst>
          </p:cNvPr>
          <p:cNvGrpSpPr/>
          <p:nvPr/>
        </p:nvGrpSpPr>
        <p:grpSpPr>
          <a:xfrm>
            <a:off x="2049092" y="4404573"/>
            <a:ext cx="4853487" cy="991372"/>
            <a:chOff x="2049092" y="4404573"/>
            <a:chExt cx="4853487" cy="991372"/>
          </a:xfrm>
        </p:grpSpPr>
        <p:pic>
          <p:nvPicPr>
            <p:cNvPr id="10" name="图片 9">
              <a:extLst>
                <a:ext uri="{FF2B5EF4-FFF2-40B4-BE49-F238E27FC236}">
                  <a16:creationId xmlns:a16="http://schemas.microsoft.com/office/drawing/2014/main" id="{E550A4F6-D909-0331-85BF-755AE155A85F}"/>
                </a:ext>
              </a:extLst>
            </p:cNvPr>
            <p:cNvPicPr>
              <a:picLocks noChangeAspect="1"/>
            </p:cNvPicPr>
            <p:nvPr/>
          </p:nvPicPr>
          <p:blipFill>
            <a:blip r:embed="rId3"/>
            <a:stretch>
              <a:fillRect/>
            </a:stretch>
          </p:blipFill>
          <p:spPr>
            <a:xfrm>
              <a:off x="2049092" y="4404573"/>
              <a:ext cx="4596360" cy="991372"/>
            </a:xfrm>
            <a:prstGeom prst="rect">
              <a:avLst/>
            </a:prstGeom>
          </p:spPr>
        </p:pic>
        <p:sp>
          <p:nvSpPr>
            <p:cNvPr id="4" name="文本框 3">
              <a:extLst>
                <a:ext uri="{FF2B5EF4-FFF2-40B4-BE49-F238E27FC236}">
                  <a16:creationId xmlns:a16="http://schemas.microsoft.com/office/drawing/2014/main" id="{CE7811EC-701B-0A88-2CA9-B201DF088F42}"/>
                </a:ext>
              </a:extLst>
            </p:cNvPr>
            <p:cNvSpPr txBox="1"/>
            <p:nvPr/>
          </p:nvSpPr>
          <p:spPr>
            <a:xfrm>
              <a:off x="5981878" y="4618873"/>
              <a:ext cx="76174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mn-cs"/>
                </a:rPr>
                <a:t>0.056</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文本框 4">
              <a:extLst>
                <a:ext uri="{FF2B5EF4-FFF2-40B4-BE49-F238E27FC236}">
                  <a16:creationId xmlns:a16="http://schemas.microsoft.com/office/drawing/2014/main" id="{9632F179-C2AA-8C52-8007-B93A7238BDC5}"/>
                </a:ext>
              </a:extLst>
            </p:cNvPr>
            <p:cNvSpPr txBox="1"/>
            <p:nvPr/>
          </p:nvSpPr>
          <p:spPr>
            <a:xfrm>
              <a:off x="6140832" y="4988205"/>
              <a:ext cx="76174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mn-cs"/>
                </a:rPr>
                <a:t>0.072</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pic>
        <p:nvPicPr>
          <p:cNvPr id="6" name="图片 5">
            <a:extLst>
              <a:ext uri="{FF2B5EF4-FFF2-40B4-BE49-F238E27FC236}">
                <a16:creationId xmlns:a16="http://schemas.microsoft.com/office/drawing/2014/main" id="{533D0116-2DCF-D5F7-EAC4-29C37386C449}"/>
              </a:ext>
            </a:extLst>
          </p:cNvPr>
          <p:cNvPicPr>
            <a:picLocks noChangeAspect="1"/>
          </p:cNvPicPr>
          <p:nvPr/>
        </p:nvPicPr>
        <p:blipFill rotWithShape="1">
          <a:blip r:embed="rId4"/>
          <a:srcRect r="33567"/>
          <a:stretch/>
        </p:blipFill>
        <p:spPr>
          <a:xfrm>
            <a:off x="1879904" y="2345752"/>
            <a:ext cx="5082872" cy="1499746"/>
          </a:xfrm>
          <a:prstGeom prst="rect">
            <a:avLst/>
          </a:prstGeom>
        </p:spPr>
      </p:pic>
      <p:sp>
        <p:nvSpPr>
          <p:cNvPr id="11" name="文本框 10">
            <a:extLst>
              <a:ext uri="{FF2B5EF4-FFF2-40B4-BE49-F238E27FC236}">
                <a16:creationId xmlns:a16="http://schemas.microsoft.com/office/drawing/2014/main" id="{6C061AAD-8979-40DD-DD45-4D58AA5FC2C6}"/>
              </a:ext>
            </a:extLst>
          </p:cNvPr>
          <p:cNvSpPr txBox="1"/>
          <p:nvPr/>
        </p:nvSpPr>
        <p:spPr>
          <a:xfrm>
            <a:off x="3111500" y="4404573"/>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2" name="文本框 11">
            <a:extLst>
              <a:ext uri="{FF2B5EF4-FFF2-40B4-BE49-F238E27FC236}">
                <a16:creationId xmlns:a16="http://schemas.microsoft.com/office/drawing/2014/main" id="{B8A8848C-CB74-AFE6-4F8A-4C52C5B96466}"/>
              </a:ext>
            </a:extLst>
          </p:cNvPr>
          <p:cNvSpPr txBox="1"/>
          <p:nvPr/>
        </p:nvSpPr>
        <p:spPr>
          <a:xfrm>
            <a:off x="4034366" y="4404573"/>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0.08</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3" name="文本框 12">
            <a:extLst>
              <a:ext uri="{FF2B5EF4-FFF2-40B4-BE49-F238E27FC236}">
                <a16:creationId xmlns:a16="http://schemas.microsoft.com/office/drawing/2014/main" id="{B3B93112-437A-DD28-A578-6DA329C97193}"/>
              </a:ext>
            </a:extLst>
          </p:cNvPr>
          <p:cNvSpPr txBox="1"/>
          <p:nvPr/>
        </p:nvSpPr>
        <p:spPr>
          <a:xfrm>
            <a:off x="4797407" y="4404573"/>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4" name="文本框 13">
            <a:extLst>
              <a:ext uri="{FF2B5EF4-FFF2-40B4-BE49-F238E27FC236}">
                <a16:creationId xmlns:a16="http://schemas.microsoft.com/office/drawing/2014/main" id="{4D7E1336-61BB-D4ED-C351-91425AC7B0CB}"/>
              </a:ext>
            </a:extLst>
          </p:cNvPr>
          <p:cNvSpPr txBox="1"/>
          <p:nvPr/>
        </p:nvSpPr>
        <p:spPr>
          <a:xfrm>
            <a:off x="5446544" y="4404573"/>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9" name="文本框 18">
            <a:extLst>
              <a:ext uri="{FF2B5EF4-FFF2-40B4-BE49-F238E27FC236}">
                <a16:creationId xmlns:a16="http://schemas.microsoft.com/office/drawing/2014/main" id="{4CA03995-8DD5-3D97-3249-12D9CA6A71C3}"/>
              </a:ext>
            </a:extLst>
          </p:cNvPr>
          <p:cNvSpPr txBox="1"/>
          <p:nvPr/>
        </p:nvSpPr>
        <p:spPr>
          <a:xfrm>
            <a:off x="3111500" y="5320268"/>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0" name="文本框 19">
            <a:extLst>
              <a:ext uri="{FF2B5EF4-FFF2-40B4-BE49-F238E27FC236}">
                <a16:creationId xmlns:a16="http://schemas.microsoft.com/office/drawing/2014/main" id="{DF75DB64-8FDD-EBEE-72A9-A7F9542472DC}"/>
              </a:ext>
            </a:extLst>
          </p:cNvPr>
          <p:cNvSpPr txBox="1"/>
          <p:nvPr/>
        </p:nvSpPr>
        <p:spPr>
          <a:xfrm>
            <a:off x="4034366" y="5320268"/>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0.08</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1" name="文本框 20">
            <a:extLst>
              <a:ext uri="{FF2B5EF4-FFF2-40B4-BE49-F238E27FC236}">
                <a16:creationId xmlns:a16="http://schemas.microsoft.com/office/drawing/2014/main" id="{A1C1A2E9-6EB4-6F6D-9BEE-90521505966B}"/>
              </a:ext>
            </a:extLst>
          </p:cNvPr>
          <p:cNvSpPr txBox="1"/>
          <p:nvPr/>
        </p:nvSpPr>
        <p:spPr>
          <a:xfrm>
            <a:off x="4797407" y="5320268"/>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2" name="文本框 21">
            <a:extLst>
              <a:ext uri="{FF2B5EF4-FFF2-40B4-BE49-F238E27FC236}">
                <a16:creationId xmlns:a16="http://schemas.microsoft.com/office/drawing/2014/main" id="{70DAED79-F0C9-AEEA-F041-5380EDB8B732}"/>
              </a:ext>
            </a:extLst>
          </p:cNvPr>
          <p:cNvSpPr txBox="1"/>
          <p:nvPr/>
        </p:nvSpPr>
        <p:spPr>
          <a:xfrm>
            <a:off x="5446544" y="5320268"/>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0.8</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Tree>
    <p:extLst>
      <p:ext uri="{BB962C8B-B14F-4D97-AF65-F5344CB8AC3E}">
        <p14:creationId xmlns:p14="http://schemas.microsoft.com/office/powerpoint/2010/main" val="322712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0" grpId="0"/>
      <p:bldP spid="21" grpId="0"/>
      <p:bldP spid="2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算术编码计算例子</a:t>
                </a:r>
                <a:endParaRPr lang="en-US" altLang="zh-CN" sz="2400">
                  <a:latin typeface="Times New Roman" panose="02020603050405020304" pitchFamily="18" charset="0"/>
                  <a:cs typeface="Times New Roman" panose="02020603050405020304" pitchFamily="18" charset="0"/>
                </a:endParaRPr>
              </a:p>
              <a:p>
                <a:pPr lvl="1"/>
                <a:r>
                  <a:rPr lang="zh-CN" altLang="en-US" sz="2000">
                    <a:latin typeface="Times New Roman" panose="02020603050405020304" pitchFamily="18" charset="0"/>
                    <a:cs typeface="Times New Roman" panose="02020603050405020304" pitchFamily="18" charset="0"/>
                  </a:rPr>
                  <a:t>针对一个四符号信源的五符号序列消息</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4</m:t>
                        </m:r>
                      </m:sub>
                    </m:sSub>
                  </m:oMath>
                </a14:m>
                <a:r>
                  <a:rPr lang="zh-CN" altLang="en-US" sz="2000">
                    <a:latin typeface="Times New Roman" panose="02020603050405020304" pitchFamily="18" charset="0"/>
                    <a:cs typeface="Times New Roman" panose="02020603050405020304" pitchFamily="18" charset="0"/>
                  </a:rPr>
                  <a:t>进行编码</a:t>
                </a:r>
                <a:endParaRPr lang="en-US" altLang="zh-CN" sz="2000">
                  <a:latin typeface="Times New Roman" panose="02020603050405020304" pitchFamily="18" charset="0"/>
                  <a:cs typeface="Times New Roman" panose="02020603050405020304" pitchFamily="18" charset="0"/>
                </a:endParaRPr>
              </a:p>
              <a:p>
                <a:pPr lvl="1"/>
                <a:endParaRPr lang="en-US" altLang="zh-CN" sz="2000">
                  <a:latin typeface="Times New Roman" panose="02020603050405020304" pitchFamily="18" charset="0"/>
                  <a:cs typeface="Times New Roman" panose="02020603050405020304" pitchFamily="18" charset="0"/>
                </a:endParaRPr>
              </a:p>
              <a:p>
                <a:pPr lvl="1"/>
                <a:endParaRPr lang="en-US" altLang="zh-CN" sz="1400">
                  <a:latin typeface="Times New Roman" panose="02020603050405020304" pitchFamily="18" charset="0"/>
                  <a:cs typeface="Times New Roman" panose="02020603050405020304" pitchFamily="18" charset="0"/>
                </a:endParaRPr>
              </a:p>
              <a:p>
                <a:pPr lvl="1"/>
                <a:endParaRPr lang="en-US" altLang="zh-CN" sz="1400">
                  <a:latin typeface="Times New Roman" panose="02020603050405020304" pitchFamily="18" charset="0"/>
                  <a:cs typeface="Times New Roman" panose="02020603050405020304" pitchFamily="18" charset="0"/>
                </a:endParaRPr>
              </a:p>
              <a:p>
                <a:pPr lvl="1"/>
                <a:endParaRPr lang="en-US" altLang="zh-CN" sz="1800">
                  <a:latin typeface="Times New Roman" panose="02020603050405020304" pitchFamily="18" charset="0"/>
                  <a:cs typeface="Times New Roman" panose="02020603050405020304" pitchFamily="18" charset="0"/>
                </a:endParaRPr>
              </a:p>
              <a:p>
                <a:pPr lvl="1"/>
                <a:r>
                  <a:rPr lang="zh-CN" altLang="en-US" sz="2000">
                    <a:latin typeface="Times New Roman" panose="02020603050405020304" pitchFamily="18" charset="0"/>
                    <a:cs typeface="Times New Roman" panose="02020603050405020304" pitchFamily="18" charset="0"/>
                  </a:rPr>
                  <a:t>第</a:t>
                </a:r>
                <a:r>
                  <a:rPr lang="en-US" altLang="zh-CN" sz="2000">
                    <a:latin typeface="Times New Roman" panose="02020603050405020304" pitchFamily="18" charset="0"/>
                    <a:cs typeface="Times New Roman" panose="02020603050405020304" pitchFamily="18" charset="0"/>
                  </a:rPr>
                  <a:t>4</a:t>
                </a:r>
                <a:r>
                  <a:rPr lang="zh-CN" altLang="en-US" sz="2000">
                    <a:latin typeface="Times New Roman" panose="02020603050405020304" pitchFamily="18" charset="0"/>
                    <a:cs typeface="Times New Roman" panose="02020603050405020304" pitchFamily="18" charset="0"/>
                  </a:rPr>
                  <a:t>个字符</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3</m:t>
                        </m:r>
                      </m:sub>
                    </m:sSub>
                  </m:oMath>
                </a14:m>
                <a:r>
                  <a:rPr lang="zh-CN" altLang="en-US" sz="2000">
                    <a:latin typeface="Times New Roman" panose="02020603050405020304" pitchFamily="18" charset="0"/>
                    <a:cs typeface="Times New Roman" panose="02020603050405020304" pitchFamily="18" charset="0"/>
                  </a:rPr>
                  <a:t>的概率区间是 </a:t>
                </a:r>
                <a:r>
                  <a:rPr lang="en-US" altLang="zh-CN" sz="2000">
                    <a:latin typeface="Times New Roman" panose="02020603050405020304" pitchFamily="18" charset="0"/>
                    <a:cs typeface="Times New Roman" panose="02020603050405020304" pitchFamily="18" charset="0"/>
                  </a:rPr>
                  <a:t>[0.4</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0.8)</a:t>
                </a:r>
                <a:r>
                  <a:rPr lang="zh-CN" altLang="en-US" sz="2000">
                    <a:latin typeface="Times New Roman" panose="02020603050405020304" pitchFamily="18" charset="0"/>
                    <a:cs typeface="Times New Roman" panose="02020603050405020304" pitchFamily="18" charset="0"/>
                  </a:rPr>
                  <a:t>，则 </a:t>
                </a:r>
                <a:r>
                  <a:rPr lang="en-US" altLang="zh-CN" sz="2000">
                    <a:latin typeface="Times New Roman" panose="02020603050405020304" pitchFamily="18" charset="0"/>
                    <a:cs typeface="Times New Roman" panose="02020603050405020304" pitchFamily="18" charset="0"/>
                  </a:rPr>
                  <a:t>L = 0.4</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H = 0.8</a:t>
                </a:r>
                <a:r>
                  <a:rPr lang="zh-CN" altLang="en-US" sz="2000">
                    <a:latin typeface="Times New Roman" panose="02020603050405020304" pitchFamily="18" charset="0"/>
                    <a:cs typeface="Times New Roman" panose="02020603050405020304" pitchFamily="18" charset="0"/>
                  </a:rPr>
                  <a:t>，更新</a:t>
                </a:r>
                <a:endParaRPr lang="en-US" altLang="zh-CN" sz="2000">
                  <a:latin typeface="Times New Roman" panose="02020603050405020304" pitchFamily="18" charset="0"/>
                  <a:cs typeface="Times New Roman" panose="02020603050405020304" pitchFamily="18" charset="0"/>
                </a:endParaRPr>
              </a:p>
              <a:p>
                <a:pPr lvl="1"/>
                <a:endParaRPr lang="zh-CN" altLang="en-US" sz="20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2"/>
                <a:stretch>
                  <a:fillRect l="-889" t="-662" r="-66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7A8BFA1-1D8F-40C9-B4C5-C1373F842A1B}"/>
              </a:ext>
            </a:extLst>
          </p:cNvPr>
          <p:cNvGrpSpPr/>
          <p:nvPr/>
        </p:nvGrpSpPr>
        <p:grpSpPr>
          <a:xfrm>
            <a:off x="2049092" y="4404573"/>
            <a:ext cx="4981727" cy="991372"/>
            <a:chOff x="2049092" y="4404573"/>
            <a:chExt cx="4981727" cy="991372"/>
          </a:xfrm>
        </p:grpSpPr>
        <p:pic>
          <p:nvPicPr>
            <p:cNvPr id="10" name="图片 9">
              <a:extLst>
                <a:ext uri="{FF2B5EF4-FFF2-40B4-BE49-F238E27FC236}">
                  <a16:creationId xmlns:a16="http://schemas.microsoft.com/office/drawing/2014/main" id="{E550A4F6-D909-0331-85BF-755AE155A85F}"/>
                </a:ext>
              </a:extLst>
            </p:cNvPr>
            <p:cNvPicPr>
              <a:picLocks noChangeAspect="1"/>
            </p:cNvPicPr>
            <p:nvPr/>
          </p:nvPicPr>
          <p:blipFill>
            <a:blip r:embed="rId3"/>
            <a:stretch>
              <a:fillRect/>
            </a:stretch>
          </p:blipFill>
          <p:spPr>
            <a:xfrm>
              <a:off x="2049092" y="4404573"/>
              <a:ext cx="4596360" cy="991372"/>
            </a:xfrm>
            <a:prstGeom prst="rect">
              <a:avLst/>
            </a:prstGeom>
          </p:spPr>
        </p:pic>
        <p:sp>
          <p:nvSpPr>
            <p:cNvPr id="4" name="文本框 3">
              <a:extLst>
                <a:ext uri="{FF2B5EF4-FFF2-40B4-BE49-F238E27FC236}">
                  <a16:creationId xmlns:a16="http://schemas.microsoft.com/office/drawing/2014/main" id="{CE7811EC-701B-0A88-2CA9-B201DF088F42}"/>
                </a:ext>
              </a:extLst>
            </p:cNvPr>
            <p:cNvSpPr txBox="1"/>
            <p:nvPr/>
          </p:nvSpPr>
          <p:spPr>
            <a:xfrm>
              <a:off x="5981878" y="4618873"/>
              <a:ext cx="8899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mn-cs"/>
                </a:rPr>
                <a:t>0.0624</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文本框 4">
              <a:extLst>
                <a:ext uri="{FF2B5EF4-FFF2-40B4-BE49-F238E27FC236}">
                  <a16:creationId xmlns:a16="http://schemas.microsoft.com/office/drawing/2014/main" id="{9632F179-C2AA-8C52-8007-B93A7238BDC5}"/>
                </a:ext>
              </a:extLst>
            </p:cNvPr>
            <p:cNvSpPr txBox="1"/>
            <p:nvPr/>
          </p:nvSpPr>
          <p:spPr>
            <a:xfrm>
              <a:off x="6140832" y="4988205"/>
              <a:ext cx="8899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mn-cs"/>
                </a:rPr>
                <a:t>0.0688</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pic>
        <p:nvPicPr>
          <p:cNvPr id="6" name="图片 5">
            <a:extLst>
              <a:ext uri="{FF2B5EF4-FFF2-40B4-BE49-F238E27FC236}">
                <a16:creationId xmlns:a16="http://schemas.microsoft.com/office/drawing/2014/main" id="{533D0116-2DCF-D5F7-EAC4-29C37386C449}"/>
              </a:ext>
            </a:extLst>
          </p:cNvPr>
          <p:cNvPicPr>
            <a:picLocks noChangeAspect="1"/>
          </p:cNvPicPr>
          <p:nvPr/>
        </p:nvPicPr>
        <p:blipFill rotWithShape="1">
          <a:blip r:embed="rId4"/>
          <a:srcRect r="33567"/>
          <a:stretch/>
        </p:blipFill>
        <p:spPr>
          <a:xfrm>
            <a:off x="1879904" y="2345752"/>
            <a:ext cx="5082872" cy="1499746"/>
          </a:xfrm>
          <a:prstGeom prst="rect">
            <a:avLst/>
          </a:prstGeom>
        </p:spPr>
      </p:pic>
      <p:sp>
        <p:nvSpPr>
          <p:cNvPr id="11" name="文本框 10">
            <a:extLst>
              <a:ext uri="{FF2B5EF4-FFF2-40B4-BE49-F238E27FC236}">
                <a16:creationId xmlns:a16="http://schemas.microsoft.com/office/drawing/2014/main" id="{6C061AAD-8979-40DD-DD45-4D58AA5FC2C6}"/>
              </a:ext>
            </a:extLst>
          </p:cNvPr>
          <p:cNvSpPr txBox="1"/>
          <p:nvPr/>
        </p:nvSpPr>
        <p:spPr>
          <a:xfrm>
            <a:off x="3111500" y="4404573"/>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0.056</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2" name="文本框 11">
            <a:extLst>
              <a:ext uri="{FF2B5EF4-FFF2-40B4-BE49-F238E27FC236}">
                <a16:creationId xmlns:a16="http://schemas.microsoft.com/office/drawing/2014/main" id="{B8A8848C-CB74-AFE6-4F8A-4C52C5B96466}"/>
              </a:ext>
            </a:extLst>
          </p:cNvPr>
          <p:cNvSpPr txBox="1"/>
          <p:nvPr/>
        </p:nvSpPr>
        <p:spPr>
          <a:xfrm>
            <a:off x="4034366" y="4404573"/>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0.072</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3" name="文本框 12">
            <a:extLst>
              <a:ext uri="{FF2B5EF4-FFF2-40B4-BE49-F238E27FC236}">
                <a16:creationId xmlns:a16="http://schemas.microsoft.com/office/drawing/2014/main" id="{B3B93112-437A-DD28-A578-6DA329C97193}"/>
              </a:ext>
            </a:extLst>
          </p:cNvPr>
          <p:cNvSpPr txBox="1"/>
          <p:nvPr/>
        </p:nvSpPr>
        <p:spPr>
          <a:xfrm>
            <a:off x="4797407" y="4404573"/>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0.056</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4" name="文本框 13">
            <a:extLst>
              <a:ext uri="{FF2B5EF4-FFF2-40B4-BE49-F238E27FC236}">
                <a16:creationId xmlns:a16="http://schemas.microsoft.com/office/drawing/2014/main" id="{4D7E1336-61BB-D4ED-C351-91425AC7B0CB}"/>
              </a:ext>
            </a:extLst>
          </p:cNvPr>
          <p:cNvSpPr txBox="1"/>
          <p:nvPr/>
        </p:nvSpPr>
        <p:spPr>
          <a:xfrm>
            <a:off x="5446544" y="4404573"/>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9" name="文本框 18">
            <a:extLst>
              <a:ext uri="{FF2B5EF4-FFF2-40B4-BE49-F238E27FC236}">
                <a16:creationId xmlns:a16="http://schemas.microsoft.com/office/drawing/2014/main" id="{4CA03995-8DD5-3D97-3249-12D9CA6A71C3}"/>
              </a:ext>
            </a:extLst>
          </p:cNvPr>
          <p:cNvSpPr txBox="1"/>
          <p:nvPr/>
        </p:nvSpPr>
        <p:spPr>
          <a:xfrm>
            <a:off x="3111500" y="5320268"/>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0.056</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0" name="文本框 19">
            <a:extLst>
              <a:ext uri="{FF2B5EF4-FFF2-40B4-BE49-F238E27FC236}">
                <a16:creationId xmlns:a16="http://schemas.microsoft.com/office/drawing/2014/main" id="{DF75DB64-8FDD-EBEE-72A9-A7F9542472DC}"/>
              </a:ext>
            </a:extLst>
          </p:cNvPr>
          <p:cNvSpPr txBox="1"/>
          <p:nvPr/>
        </p:nvSpPr>
        <p:spPr>
          <a:xfrm>
            <a:off x="4034366" y="5320268"/>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0.072</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1" name="文本框 20">
            <a:extLst>
              <a:ext uri="{FF2B5EF4-FFF2-40B4-BE49-F238E27FC236}">
                <a16:creationId xmlns:a16="http://schemas.microsoft.com/office/drawing/2014/main" id="{A1C1A2E9-6EB4-6F6D-9BEE-90521505966B}"/>
              </a:ext>
            </a:extLst>
          </p:cNvPr>
          <p:cNvSpPr txBox="1"/>
          <p:nvPr/>
        </p:nvSpPr>
        <p:spPr>
          <a:xfrm>
            <a:off x="4797407" y="5320268"/>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0.056</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2" name="文本框 21">
            <a:extLst>
              <a:ext uri="{FF2B5EF4-FFF2-40B4-BE49-F238E27FC236}">
                <a16:creationId xmlns:a16="http://schemas.microsoft.com/office/drawing/2014/main" id="{70DAED79-F0C9-AEEA-F041-5380EDB8B732}"/>
              </a:ext>
            </a:extLst>
          </p:cNvPr>
          <p:cNvSpPr txBox="1"/>
          <p:nvPr/>
        </p:nvSpPr>
        <p:spPr>
          <a:xfrm>
            <a:off x="5446544" y="5320268"/>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0.8</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Tree>
    <p:extLst>
      <p:ext uri="{BB962C8B-B14F-4D97-AF65-F5344CB8AC3E}">
        <p14:creationId xmlns:p14="http://schemas.microsoft.com/office/powerpoint/2010/main" val="162782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kern="0" dirty="0">
                <a:solidFill>
                  <a:srgbClr val="FFFFFF"/>
                </a:solidFill>
                <a:latin typeface="黑体" pitchFamily="2" charset="-122"/>
              </a:rPr>
              <a:t>邻接性</a:t>
            </a:r>
          </a:p>
        </p:txBody>
      </p:sp>
      <p:sp>
        <p:nvSpPr>
          <p:cNvPr id="6" name="Content Placeholder 5"/>
          <p:cNvSpPr>
            <a:spLocks noGrp="1"/>
          </p:cNvSpPr>
          <p:nvPr>
            <p:ph idx="1"/>
          </p:nvPr>
        </p:nvSpPr>
        <p:spPr>
          <a:xfrm>
            <a:off x="539552" y="1340768"/>
            <a:ext cx="8229600" cy="5328592"/>
          </a:xfrm>
        </p:spPr>
        <p:txBody>
          <a:bodyPr/>
          <a:lstStyle/>
          <a:p>
            <a:r>
              <a:rPr lang="zh-CN" altLang="en-US" sz="2800" b="1" dirty="0"/>
              <a:t>像素   和   </a:t>
            </a:r>
            <a:r>
              <a:rPr lang="zh-CN" altLang="en-US" sz="2800" b="1" dirty="0">
                <a:solidFill>
                  <a:srgbClr val="743481"/>
                </a:solidFill>
              </a:rPr>
              <a:t>邻接</a:t>
            </a:r>
            <a:r>
              <a:rPr lang="zh-CN" altLang="en-US" sz="2800" b="1" dirty="0"/>
              <a:t>的两个必要条件：</a:t>
            </a:r>
            <a:endParaRPr lang="en-US" altLang="zh-CN" sz="2800" b="1" dirty="0"/>
          </a:p>
          <a:p>
            <a:pPr lvl="1"/>
            <a:r>
              <a:rPr lang="zh-CN" altLang="en-US" sz="2600" b="1" dirty="0"/>
              <a:t>两个像素的位置在空间上</a:t>
            </a:r>
            <a:r>
              <a:rPr lang="zh-CN" altLang="en-US" sz="2600" b="1" dirty="0">
                <a:solidFill>
                  <a:srgbClr val="0000FF"/>
                </a:solidFill>
              </a:rPr>
              <a:t>相邻</a:t>
            </a:r>
          </a:p>
          <a:p>
            <a:pPr lvl="1"/>
            <a:r>
              <a:rPr lang="zh-CN" altLang="en-US" sz="2600" b="1" dirty="0"/>
              <a:t>两个像素的值</a:t>
            </a:r>
            <a:r>
              <a:rPr lang="zh-CN" altLang="en-US" sz="2600" b="1" dirty="0">
                <a:solidFill>
                  <a:srgbClr val="0000FF"/>
                </a:solidFill>
              </a:rPr>
              <a:t>满足某种相似性准则</a:t>
            </a:r>
          </a:p>
          <a:p>
            <a:r>
              <a:rPr lang="zh-CN" altLang="zh-CN" sz="2800" b="1" dirty="0">
                <a:latin typeface="宋体" panose="02010600030101010101" pitchFamily="2" charset="-122"/>
                <a:ea typeface="宋体" panose="02010600030101010101" pitchFamily="2" charset="-122"/>
              </a:rPr>
              <a:t>设</a:t>
            </a:r>
            <a:r>
              <a:rPr lang="en-US" altLang="zh-CN" sz="2800" b="1" i="1" dirty="0">
                <a:latin typeface="Times New Roman" panose="02020603050405020304" pitchFamily="18" charset="0"/>
                <a:cs typeface="Times New Roman" panose="02020603050405020304" pitchFamily="18" charset="0"/>
              </a:rPr>
              <a:t>V</a:t>
            </a:r>
            <a:r>
              <a:rPr lang="zh-CN" altLang="en-US" sz="2800" b="1" dirty="0">
                <a:latin typeface="宋体" panose="02010600030101010101" pitchFamily="2" charset="-122"/>
                <a:ea typeface="宋体" panose="02010600030101010101" pitchFamily="2" charset="-122"/>
              </a:rPr>
              <a:t>表示相似性准则度量的灰度值集合。</a:t>
            </a:r>
          </a:p>
          <a:p>
            <a:pPr lvl="1"/>
            <a:r>
              <a:rPr lang="zh-CN" altLang="en-US" sz="2600" b="1" dirty="0"/>
              <a:t>在</a:t>
            </a:r>
            <a:r>
              <a:rPr lang="zh-CN" altLang="en-US" sz="2600" b="1" dirty="0">
                <a:solidFill>
                  <a:srgbClr val="0000FF"/>
                </a:solidFill>
              </a:rPr>
              <a:t>二值图像</a:t>
            </a:r>
            <a:r>
              <a:rPr lang="zh-CN" altLang="en-US" sz="2600" b="1" dirty="0"/>
              <a:t>中，             。</a:t>
            </a:r>
          </a:p>
          <a:p>
            <a:pPr lvl="1"/>
            <a:r>
              <a:rPr lang="zh-CN" altLang="en-US" sz="2600" b="1" dirty="0"/>
              <a:t>在</a:t>
            </a:r>
            <a:r>
              <a:rPr lang="zh-CN" altLang="en-US" sz="2600" b="1" dirty="0">
                <a:solidFill>
                  <a:srgbClr val="0000FF"/>
                </a:solidFill>
              </a:rPr>
              <a:t>灰度图像</a:t>
            </a:r>
            <a:r>
              <a:rPr lang="zh-CN" altLang="en-US" sz="2600" b="1" dirty="0"/>
              <a:t>中，集合    可以是范围            内任意灰度值组合的子集，</a:t>
            </a:r>
            <a:endParaRPr lang="en-US" altLang="zh-CN" sz="2600" b="1" dirty="0"/>
          </a:p>
          <a:p>
            <a:pPr marL="864000" lvl="1" indent="0">
              <a:buNone/>
            </a:pPr>
            <a:r>
              <a:rPr lang="zh-CN" altLang="en-US" b="1" dirty="0">
                <a:solidFill>
                  <a:srgbClr val="743481"/>
                </a:solidFill>
              </a:rPr>
              <a:t>例如，考虑与像素   的灰度值差小于</a:t>
            </a:r>
            <a:r>
              <a:rPr lang="en-US" altLang="zh-CN" b="1" dirty="0">
                <a:solidFill>
                  <a:srgbClr val="743481"/>
                </a:solidFill>
              </a:rPr>
              <a:t>10</a:t>
            </a:r>
            <a:r>
              <a:rPr lang="zh-CN" altLang="en-US" b="1" dirty="0">
                <a:solidFill>
                  <a:srgbClr val="743481"/>
                </a:solidFill>
              </a:rPr>
              <a:t>的像素邻接时，                                        ，其中，  和    分别为像素 和   的灰度值。</a:t>
            </a:r>
          </a:p>
        </p:txBody>
      </p:sp>
      <p:graphicFrame>
        <p:nvGraphicFramePr>
          <p:cNvPr id="4" name="Object 6"/>
          <p:cNvGraphicFramePr>
            <a:graphicFrameLocks noChangeAspect="1"/>
          </p:cNvGraphicFramePr>
          <p:nvPr/>
        </p:nvGraphicFramePr>
        <p:xfrm>
          <a:off x="1841500" y="1525587"/>
          <a:ext cx="184150" cy="242887"/>
        </p:xfrm>
        <a:graphic>
          <a:graphicData uri="http://schemas.openxmlformats.org/presentationml/2006/ole">
            <mc:AlternateContent xmlns:mc="http://schemas.openxmlformats.org/markup-compatibility/2006">
              <mc:Choice xmlns:v="urn:schemas-microsoft-com:vml" Requires="v">
                <p:oleObj name="Formula" r:id="rId3" imgW="194400" imgH="246600" progId="Equation.Ribbit">
                  <p:embed/>
                </p:oleObj>
              </mc:Choice>
              <mc:Fallback>
                <p:oleObj name="Formula" r:id="rId3" imgW="194400" imgH="246600" progId="Equation.Ribbit">
                  <p:embed/>
                  <p:pic>
                    <p:nvPicPr>
                      <p:cNvPr id="4" name="Object 6"/>
                      <p:cNvPicPr>
                        <a:picLocks noChangeAspect="1" noChangeArrowheads="1"/>
                      </p:cNvPicPr>
                      <p:nvPr/>
                    </p:nvPicPr>
                    <p:blipFill>
                      <a:blip r:embed="rId4"/>
                      <a:srcRect/>
                      <a:stretch>
                        <a:fillRect/>
                      </a:stretch>
                    </p:blipFill>
                    <p:spPr bwMode="auto">
                      <a:xfrm>
                        <a:off x="1841500" y="1525587"/>
                        <a:ext cx="184150" cy="242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1841500" y="6272213"/>
          <a:ext cx="141288" cy="220662"/>
        </p:xfrm>
        <a:graphic>
          <a:graphicData uri="http://schemas.openxmlformats.org/presentationml/2006/ole">
            <mc:AlternateContent xmlns:mc="http://schemas.openxmlformats.org/markup-compatibility/2006">
              <mc:Choice xmlns:v="urn:schemas-microsoft-com:vml" Requires="v">
                <p:oleObj name="Formula" r:id="rId5" imgW="136080" imgH="223560" progId="Equation.Ribbit">
                  <p:embed/>
                </p:oleObj>
              </mc:Choice>
              <mc:Fallback>
                <p:oleObj name="Formula" r:id="rId5" imgW="136080" imgH="223560" progId="Equation.Ribbit">
                  <p:embed/>
                  <p:pic>
                    <p:nvPicPr>
                      <p:cNvPr id="5" name="Object 4"/>
                      <p:cNvPicPr>
                        <a:picLocks noChangeAspect="1" noChangeArrowheads="1"/>
                      </p:cNvPicPr>
                      <p:nvPr/>
                    </p:nvPicPr>
                    <p:blipFill>
                      <a:blip r:embed="rId6"/>
                      <a:srcRect/>
                      <a:stretch>
                        <a:fillRect/>
                      </a:stretch>
                    </p:blipFill>
                    <p:spPr bwMode="auto">
                      <a:xfrm>
                        <a:off x="1841500" y="6272213"/>
                        <a:ext cx="141288" cy="220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718248" y="3789040"/>
          <a:ext cx="1108075" cy="347663"/>
        </p:xfrm>
        <a:graphic>
          <a:graphicData uri="http://schemas.openxmlformats.org/presentationml/2006/ole">
            <mc:AlternateContent xmlns:mc="http://schemas.openxmlformats.org/markup-compatibility/2006">
              <mc:Choice xmlns:v="urn:schemas-microsoft-com:vml" Requires="v">
                <p:oleObj name="Formula" r:id="rId7" imgW="1107720" imgH="348120" progId="Equation.Ribbit">
                  <p:embed/>
                </p:oleObj>
              </mc:Choice>
              <mc:Fallback>
                <p:oleObj name="Formula" r:id="rId7" imgW="1107720" imgH="348120" progId="Equation.Ribbit">
                  <p:embed/>
                  <p:pic>
                    <p:nvPicPr>
                      <p:cNvPr id="8" name="Object 7"/>
                      <p:cNvPicPr>
                        <a:picLocks noChangeAspect="1" noChangeArrowheads="1"/>
                      </p:cNvPicPr>
                      <p:nvPr/>
                    </p:nvPicPr>
                    <p:blipFill>
                      <a:blip r:embed="rId8"/>
                      <a:srcRect/>
                      <a:stretch>
                        <a:fillRect/>
                      </a:stretch>
                    </p:blipFill>
                    <p:spPr bwMode="auto">
                      <a:xfrm>
                        <a:off x="3718248" y="3789040"/>
                        <a:ext cx="1108075"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nvGraphicFramePr>
        <p:xfrm>
          <a:off x="4510336" y="4386759"/>
          <a:ext cx="215900" cy="293688"/>
        </p:xfrm>
        <a:graphic>
          <a:graphicData uri="http://schemas.openxmlformats.org/presentationml/2006/ole">
            <mc:AlternateContent xmlns:mc="http://schemas.openxmlformats.org/markup-compatibility/2006">
              <mc:Choice xmlns:v="urn:schemas-microsoft-com:vml" Requires="v">
                <p:oleObj name="Formula" r:id="rId9" imgW="219960" imgH="290880" progId="Equation.Ribbit">
                  <p:embed/>
                </p:oleObj>
              </mc:Choice>
              <mc:Fallback>
                <p:oleObj name="Formula" r:id="rId9" imgW="219960" imgH="290880" progId="Equation.Ribbit">
                  <p:embed/>
                  <p:pic>
                    <p:nvPicPr>
                      <p:cNvPr id="10" name="Object 9"/>
                      <p:cNvPicPr>
                        <a:picLocks noChangeAspect="1" noChangeArrowheads="1"/>
                      </p:cNvPicPr>
                      <p:nvPr/>
                    </p:nvPicPr>
                    <p:blipFill>
                      <a:blip r:embed="rId10"/>
                      <a:srcRect/>
                      <a:stretch>
                        <a:fillRect/>
                      </a:stretch>
                    </p:blipFill>
                    <p:spPr bwMode="auto">
                      <a:xfrm>
                        <a:off x="4510336" y="4386759"/>
                        <a:ext cx="215900" cy="29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6516216" y="4315578"/>
          <a:ext cx="855663" cy="349251"/>
        </p:xfrm>
        <a:graphic>
          <a:graphicData uri="http://schemas.openxmlformats.org/presentationml/2006/ole">
            <mc:AlternateContent xmlns:mc="http://schemas.openxmlformats.org/markup-compatibility/2006">
              <mc:Choice xmlns:v="urn:schemas-microsoft-com:vml" Requires="v">
                <p:oleObj name="Formula" r:id="rId11" imgW="856080" imgH="349560" progId="Equation.Ribbit">
                  <p:embed/>
                </p:oleObj>
              </mc:Choice>
              <mc:Fallback>
                <p:oleObj name="Formula" r:id="rId11" imgW="856080" imgH="349560" progId="Equation.Ribbit">
                  <p:embed/>
                  <p:pic>
                    <p:nvPicPr>
                      <p:cNvPr id="12" name="Object 11"/>
                      <p:cNvPicPr>
                        <a:picLocks noChangeAspect="1" noChangeArrowheads="1"/>
                      </p:cNvPicPr>
                      <p:nvPr/>
                    </p:nvPicPr>
                    <p:blipFill>
                      <a:blip r:embed="rId12"/>
                      <a:srcRect/>
                      <a:stretch>
                        <a:fillRect/>
                      </a:stretch>
                    </p:blipFill>
                    <p:spPr bwMode="auto">
                      <a:xfrm>
                        <a:off x="6516216" y="4315578"/>
                        <a:ext cx="855663" cy="349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6"/>
          <p:cNvGraphicFramePr>
            <a:graphicFrameLocks noChangeAspect="1"/>
          </p:cNvGraphicFramePr>
          <p:nvPr/>
        </p:nvGraphicFramePr>
        <p:xfrm>
          <a:off x="3944740" y="5385693"/>
          <a:ext cx="160337" cy="220663"/>
        </p:xfrm>
        <a:graphic>
          <a:graphicData uri="http://schemas.openxmlformats.org/presentationml/2006/ole">
            <mc:AlternateContent xmlns:mc="http://schemas.openxmlformats.org/markup-compatibility/2006">
              <mc:Choice xmlns:v="urn:schemas-microsoft-com:vml" Requires="v">
                <p:oleObj name="Formula" r:id="rId13" imgW="169200" imgH="223560" progId="Equation.Ribbit">
                  <p:embed/>
                </p:oleObj>
              </mc:Choice>
              <mc:Fallback>
                <p:oleObj name="Formula" r:id="rId13" imgW="169200" imgH="223560" progId="Equation.Ribbit">
                  <p:embed/>
                  <p:pic>
                    <p:nvPicPr>
                      <p:cNvPr id="13" name="Object 6"/>
                      <p:cNvPicPr>
                        <a:picLocks noChangeAspect="1" noChangeArrowheads="1"/>
                      </p:cNvPicPr>
                      <p:nvPr/>
                    </p:nvPicPr>
                    <p:blipFill>
                      <a:blip r:embed="rId14"/>
                      <a:srcRect/>
                      <a:stretch>
                        <a:fillRect/>
                      </a:stretch>
                    </p:blipFill>
                    <p:spPr bwMode="auto">
                      <a:xfrm>
                        <a:off x="3944740" y="5385693"/>
                        <a:ext cx="160337"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nvGraphicFramePr>
        <p:xfrm>
          <a:off x="2032908" y="5765502"/>
          <a:ext cx="3014663" cy="339725"/>
        </p:xfrm>
        <a:graphic>
          <a:graphicData uri="http://schemas.openxmlformats.org/presentationml/2006/ole">
            <mc:AlternateContent xmlns:mc="http://schemas.openxmlformats.org/markup-compatibility/2006">
              <mc:Choice xmlns:v="urn:schemas-microsoft-com:vml" Requires="v">
                <p:oleObj name="Formula" r:id="rId15" imgW="3013920" imgH="343080" progId="Equation.Ribbit">
                  <p:embed/>
                </p:oleObj>
              </mc:Choice>
              <mc:Fallback>
                <p:oleObj name="Formula" r:id="rId15" imgW="3013920" imgH="343080" progId="Equation.Ribbit">
                  <p:embed/>
                  <p:pic>
                    <p:nvPicPr>
                      <p:cNvPr id="15" name="Object 14"/>
                      <p:cNvPicPr>
                        <a:picLocks noChangeAspect="1" noChangeArrowheads="1"/>
                      </p:cNvPicPr>
                      <p:nvPr/>
                    </p:nvPicPr>
                    <p:blipFill>
                      <a:blip r:embed="rId16"/>
                      <a:srcRect/>
                      <a:stretch>
                        <a:fillRect/>
                      </a:stretch>
                    </p:blipFill>
                    <p:spPr bwMode="auto">
                      <a:xfrm>
                        <a:off x="2032908" y="5765502"/>
                        <a:ext cx="3014663"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6156176" y="5765502"/>
          <a:ext cx="241301" cy="327025"/>
        </p:xfrm>
        <a:graphic>
          <a:graphicData uri="http://schemas.openxmlformats.org/presentationml/2006/ole">
            <mc:AlternateContent xmlns:mc="http://schemas.openxmlformats.org/markup-compatibility/2006">
              <mc:Choice xmlns:v="urn:schemas-microsoft-com:vml" Requires="v">
                <p:oleObj name="Formula" r:id="rId17" imgW="245160" imgH="330480" progId="Equation.Ribbit">
                  <p:embed/>
                </p:oleObj>
              </mc:Choice>
              <mc:Fallback>
                <p:oleObj name="Formula" r:id="rId17" imgW="245160" imgH="330480" progId="Equation.Ribbit">
                  <p:embed/>
                  <p:pic>
                    <p:nvPicPr>
                      <p:cNvPr id="17" name="Object 16"/>
                      <p:cNvPicPr>
                        <a:picLocks noChangeAspect="1" noChangeArrowheads="1"/>
                      </p:cNvPicPr>
                      <p:nvPr/>
                    </p:nvPicPr>
                    <p:blipFill>
                      <a:blip r:embed="rId18"/>
                      <a:srcRect/>
                      <a:stretch>
                        <a:fillRect/>
                      </a:stretch>
                    </p:blipFill>
                    <p:spPr bwMode="auto">
                      <a:xfrm>
                        <a:off x="6156176" y="5765502"/>
                        <a:ext cx="241301"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nvGraphicFramePr>
        <p:xfrm>
          <a:off x="6788505" y="5771851"/>
          <a:ext cx="239713" cy="327025"/>
        </p:xfrm>
        <a:graphic>
          <a:graphicData uri="http://schemas.openxmlformats.org/presentationml/2006/ole">
            <mc:AlternateContent xmlns:mc="http://schemas.openxmlformats.org/markup-compatibility/2006">
              <mc:Choice xmlns:v="urn:schemas-microsoft-com:vml" Requires="v">
                <p:oleObj name="Formula" r:id="rId19" imgW="237600" imgH="330480" progId="Equation.Ribbit">
                  <p:embed/>
                </p:oleObj>
              </mc:Choice>
              <mc:Fallback>
                <p:oleObj name="Formula" r:id="rId19" imgW="237600" imgH="330480" progId="Equation.Ribbit">
                  <p:embed/>
                  <p:pic>
                    <p:nvPicPr>
                      <p:cNvPr id="19" name="Object 18"/>
                      <p:cNvPicPr>
                        <a:picLocks noChangeAspect="1" noChangeArrowheads="1"/>
                      </p:cNvPicPr>
                      <p:nvPr/>
                    </p:nvPicPr>
                    <p:blipFill>
                      <a:blip r:embed="rId20"/>
                      <a:srcRect/>
                      <a:stretch>
                        <a:fillRect/>
                      </a:stretch>
                    </p:blipFill>
                    <p:spPr bwMode="auto">
                      <a:xfrm>
                        <a:off x="6788505" y="5771851"/>
                        <a:ext cx="239713"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6"/>
          <p:cNvGraphicFramePr>
            <a:graphicFrameLocks noChangeAspect="1"/>
          </p:cNvGraphicFramePr>
          <p:nvPr/>
        </p:nvGraphicFramePr>
        <p:xfrm>
          <a:off x="8608815" y="5818682"/>
          <a:ext cx="160337" cy="220663"/>
        </p:xfrm>
        <a:graphic>
          <a:graphicData uri="http://schemas.openxmlformats.org/presentationml/2006/ole">
            <mc:AlternateContent xmlns:mc="http://schemas.openxmlformats.org/markup-compatibility/2006">
              <mc:Choice xmlns:v="urn:schemas-microsoft-com:vml" Requires="v">
                <p:oleObj name="Formula" r:id="rId21" imgW="169200" imgH="223560" progId="Equation.Ribbit">
                  <p:embed/>
                </p:oleObj>
              </mc:Choice>
              <mc:Fallback>
                <p:oleObj name="Formula" r:id="rId21" imgW="169200" imgH="223560" progId="Equation.Ribbit">
                  <p:embed/>
                  <p:pic>
                    <p:nvPicPr>
                      <p:cNvPr id="20" name="Object 6"/>
                      <p:cNvPicPr>
                        <a:picLocks noChangeAspect="1" noChangeArrowheads="1"/>
                      </p:cNvPicPr>
                      <p:nvPr/>
                    </p:nvPicPr>
                    <p:blipFill>
                      <a:blip r:embed="rId14"/>
                      <a:srcRect/>
                      <a:stretch>
                        <a:fillRect/>
                      </a:stretch>
                    </p:blipFill>
                    <p:spPr bwMode="auto">
                      <a:xfrm>
                        <a:off x="8608815" y="5818682"/>
                        <a:ext cx="160337"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nvGraphicFramePr>
        <p:xfrm>
          <a:off x="2483768" y="1525586"/>
          <a:ext cx="160337" cy="242887"/>
        </p:xfrm>
        <a:graphic>
          <a:graphicData uri="http://schemas.openxmlformats.org/presentationml/2006/ole">
            <mc:AlternateContent xmlns:mc="http://schemas.openxmlformats.org/markup-compatibility/2006">
              <mc:Choice xmlns:v="urn:schemas-microsoft-com:vml" Requires="v">
                <p:oleObj name="Formula" r:id="rId22" imgW="156240" imgH="246600" progId="Equation.Ribbit">
                  <p:embed/>
                </p:oleObj>
              </mc:Choice>
              <mc:Fallback>
                <p:oleObj name="Formula" r:id="rId22" imgW="156240" imgH="246600" progId="Equation.Ribbit">
                  <p:embed/>
                  <p:pic>
                    <p:nvPicPr>
                      <p:cNvPr id="21" name="Object 20"/>
                      <p:cNvPicPr>
                        <a:picLocks noChangeAspect="1" noChangeArrowheads="1"/>
                      </p:cNvPicPr>
                      <p:nvPr/>
                    </p:nvPicPr>
                    <p:blipFill>
                      <a:blip r:embed="rId23"/>
                      <a:srcRect/>
                      <a:stretch>
                        <a:fillRect/>
                      </a:stretch>
                    </p:blipFill>
                    <p:spPr bwMode="auto">
                      <a:xfrm>
                        <a:off x="2483768" y="1525586"/>
                        <a:ext cx="160337" cy="242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6232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dirty="0">
                    <a:latin typeface="Times New Roman" panose="02020603050405020304" pitchFamily="18" charset="0"/>
                    <a:cs typeface="Times New Roman" panose="02020603050405020304" pitchFamily="18" charset="0"/>
                  </a:rPr>
                  <a:t>算术编码计算例子</a:t>
                </a:r>
                <a:endParaRPr lang="en-US" altLang="zh-CN" sz="24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针对一个四符号信源的五符号序列消息</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4</m:t>
                        </m:r>
                      </m:sub>
                    </m:sSub>
                  </m:oMath>
                </a14:m>
                <a:r>
                  <a:rPr lang="zh-CN" altLang="en-US" sz="2000" dirty="0">
                    <a:latin typeface="Times New Roman" panose="02020603050405020304" pitchFamily="18" charset="0"/>
                    <a:cs typeface="Times New Roman" panose="02020603050405020304" pitchFamily="18" charset="0"/>
                  </a:rPr>
                  <a:t>进行编码</a:t>
                </a:r>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lvl="1"/>
                <a:endParaRPr lang="en-US" altLang="zh-CN" sz="1400" dirty="0">
                  <a:latin typeface="Times New Roman" panose="02020603050405020304" pitchFamily="18" charset="0"/>
                  <a:cs typeface="Times New Roman" panose="02020603050405020304" pitchFamily="18" charset="0"/>
                </a:endParaRPr>
              </a:p>
              <a:p>
                <a:pPr lvl="1"/>
                <a:endParaRPr lang="en-US" altLang="zh-CN" sz="1400" dirty="0">
                  <a:latin typeface="Times New Roman" panose="02020603050405020304" pitchFamily="18" charset="0"/>
                  <a:cs typeface="Times New Roman" panose="02020603050405020304" pitchFamily="18" charset="0"/>
                </a:endParaRPr>
              </a:p>
              <a:p>
                <a:pPr lvl="1"/>
                <a:endParaRPr lang="en-US" altLang="zh-CN" sz="18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第</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个字符</a:t>
                </a: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4</m:t>
                        </m:r>
                      </m:sub>
                    </m:sSub>
                  </m:oMath>
                </a14:m>
                <a:r>
                  <a:rPr lang="zh-CN" altLang="en-US" sz="2000" dirty="0">
                    <a:latin typeface="Times New Roman" panose="02020603050405020304" pitchFamily="18" charset="0"/>
                    <a:cs typeface="Times New Roman" panose="02020603050405020304" pitchFamily="18" charset="0"/>
                  </a:rPr>
                  <a:t>的概率区间是 </a:t>
                </a:r>
                <a:r>
                  <a:rPr lang="en-US" altLang="zh-CN" sz="2000" dirty="0">
                    <a:latin typeface="Times New Roman" panose="02020603050405020304" pitchFamily="18" charset="0"/>
                    <a:cs typeface="Times New Roman" panose="02020603050405020304" pitchFamily="18" charset="0"/>
                  </a:rPr>
                  <a:t>[0.8</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1.0)</a:t>
                </a:r>
                <a:r>
                  <a:rPr lang="zh-CN" altLang="en-US" sz="2000" dirty="0">
                    <a:latin typeface="Times New Roman" panose="02020603050405020304" pitchFamily="18" charset="0"/>
                    <a:cs typeface="Times New Roman" panose="02020603050405020304" pitchFamily="18" charset="0"/>
                  </a:rPr>
                  <a:t>，则 </a:t>
                </a:r>
                <a:r>
                  <a:rPr lang="en-US" altLang="zh-CN" sz="2000" dirty="0">
                    <a:latin typeface="Times New Roman" panose="02020603050405020304" pitchFamily="18" charset="0"/>
                    <a:cs typeface="Times New Roman" panose="02020603050405020304" pitchFamily="18" charset="0"/>
                  </a:rPr>
                  <a:t>L = 0.8</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H = 1.0</a:t>
                </a:r>
                <a:r>
                  <a:rPr lang="zh-CN" altLang="en-US" sz="2000" dirty="0">
                    <a:latin typeface="Times New Roman" panose="02020603050405020304" pitchFamily="18" charset="0"/>
                    <a:cs typeface="Times New Roman" panose="02020603050405020304" pitchFamily="18" charset="0"/>
                  </a:rPr>
                  <a:t>，更新</a:t>
                </a:r>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marL="541338" lvl="1" indent="0">
                  <a:buNone/>
                </a:pPr>
                <a:endParaRPr lang="en-US" altLang="zh-CN" sz="20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最后将得到的区间 </a:t>
                </a:r>
                <a:r>
                  <a:rPr lang="en-US" altLang="zh-CN" sz="2000" dirty="0">
                    <a:latin typeface="Times New Roman" panose="02020603050405020304" pitchFamily="18" charset="0"/>
                    <a:cs typeface="Times New Roman" panose="02020603050405020304" pitchFamily="18" charset="0"/>
                  </a:rPr>
                  <a:t>[low, high)</a:t>
                </a:r>
                <a:r>
                  <a:rPr lang="zh-CN" altLang="en-US" sz="2000" dirty="0">
                    <a:latin typeface="Times New Roman" panose="02020603050405020304" pitchFamily="18" charset="0"/>
                    <a:cs typeface="Times New Roman" panose="02020603050405020304" pitchFamily="18" charset="0"/>
                  </a:rPr>
                  <a:t>中任意一个小数以二进制形式输出即得到编码的数据，例如</a:t>
                </a:r>
                <a:r>
                  <a:rPr lang="en-US" altLang="zh-CN" sz="2000" dirty="0">
                    <a:latin typeface="Times New Roman" panose="02020603050405020304" pitchFamily="18" charset="0"/>
                    <a:cs typeface="Times New Roman" panose="02020603050405020304" pitchFamily="18" charset="0"/>
                  </a:rPr>
                  <a:t>0.068</a:t>
                </a:r>
                <a:r>
                  <a:rPr lang="zh-CN" altLang="en-US" sz="2000" dirty="0">
                    <a:latin typeface="Times New Roman" panose="02020603050405020304" pitchFamily="18" charset="0"/>
                    <a:cs typeface="Times New Roman" panose="02020603050405020304" pitchFamily="18" charset="0"/>
                  </a:rPr>
                  <a:t>。</a:t>
                </a:r>
              </a:p>
              <a:p>
                <a:pPr marL="541338" lvl="1" indent="0">
                  <a:buNone/>
                </a:pP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2"/>
                <a:stretch>
                  <a:fillRect l="-926" t="-690"/>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7A8BFA1-1D8F-40C9-B4C5-C1373F842A1B}"/>
              </a:ext>
            </a:extLst>
          </p:cNvPr>
          <p:cNvGrpSpPr/>
          <p:nvPr/>
        </p:nvGrpSpPr>
        <p:grpSpPr>
          <a:xfrm>
            <a:off x="2049092" y="4404573"/>
            <a:ext cx="4981727" cy="991372"/>
            <a:chOff x="2049092" y="4404573"/>
            <a:chExt cx="4981727" cy="991372"/>
          </a:xfrm>
        </p:grpSpPr>
        <p:pic>
          <p:nvPicPr>
            <p:cNvPr id="10" name="图片 9">
              <a:extLst>
                <a:ext uri="{FF2B5EF4-FFF2-40B4-BE49-F238E27FC236}">
                  <a16:creationId xmlns:a16="http://schemas.microsoft.com/office/drawing/2014/main" id="{E550A4F6-D909-0331-85BF-755AE155A85F}"/>
                </a:ext>
              </a:extLst>
            </p:cNvPr>
            <p:cNvPicPr>
              <a:picLocks noChangeAspect="1"/>
            </p:cNvPicPr>
            <p:nvPr/>
          </p:nvPicPr>
          <p:blipFill>
            <a:blip r:embed="rId3"/>
            <a:stretch>
              <a:fillRect/>
            </a:stretch>
          </p:blipFill>
          <p:spPr>
            <a:xfrm>
              <a:off x="2049092" y="4404573"/>
              <a:ext cx="4596360" cy="991372"/>
            </a:xfrm>
            <a:prstGeom prst="rect">
              <a:avLst/>
            </a:prstGeom>
          </p:spPr>
        </p:pic>
        <p:sp>
          <p:nvSpPr>
            <p:cNvPr id="4" name="文本框 3">
              <a:extLst>
                <a:ext uri="{FF2B5EF4-FFF2-40B4-BE49-F238E27FC236}">
                  <a16:creationId xmlns:a16="http://schemas.microsoft.com/office/drawing/2014/main" id="{CE7811EC-701B-0A88-2CA9-B201DF088F42}"/>
                </a:ext>
              </a:extLst>
            </p:cNvPr>
            <p:cNvSpPr txBox="1"/>
            <p:nvPr/>
          </p:nvSpPr>
          <p:spPr>
            <a:xfrm>
              <a:off x="5981878" y="4618873"/>
              <a:ext cx="101822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mn-cs"/>
                </a:rPr>
                <a:t>0.06752</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文本框 4">
              <a:extLst>
                <a:ext uri="{FF2B5EF4-FFF2-40B4-BE49-F238E27FC236}">
                  <a16:creationId xmlns:a16="http://schemas.microsoft.com/office/drawing/2014/main" id="{9632F179-C2AA-8C52-8007-B93A7238BDC5}"/>
                </a:ext>
              </a:extLst>
            </p:cNvPr>
            <p:cNvSpPr txBox="1"/>
            <p:nvPr/>
          </p:nvSpPr>
          <p:spPr>
            <a:xfrm>
              <a:off x="6140832" y="4988205"/>
              <a:ext cx="8899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mn-ea"/>
                  <a:cs typeface="+mn-cs"/>
                </a:rPr>
                <a:t>0.0688</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pic>
        <p:nvPicPr>
          <p:cNvPr id="6" name="图片 5">
            <a:extLst>
              <a:ext uri="{FF2B5EF4-FFF2-40B4-BE49-F238E27FC236}">
                <a16:creationId xmlns:a16="http://schemas.microsoft.com/office/drawing/2014/main" id="{533D0116-2DCF-D5F7-EAC4-29C37386C449}"/>
              </a:ext>
            </a:extLst>
          </p:cNvPr>
          <p:cNvPicPr>
            <a:picLocks noChangeAspect="1"/>
          </p:cNvPicPr>
          <p:nvPr/>
        </p:nvPicPr>
        <p:blipFill rotWithShape="1">
          <a:blip r:embed="rId4"/>
          <a:srcRect r="33567"/>
          <a:stretch/>
        </p:blipFill>
        <p:spPr>
          <a:xfrm>
            <a:off x="1879904" y="2345752"/>
            <a:ext cx="5082872" cy="1499746"/>
          </a:xfrm>
          <a:prstGeom prst="rect">
            <a:avLst/>
          </a:prstGeom>
        </p:spPr>
      </p:pic>
      <p:sp>
        <p:nvSpPr>
          <p:cNvPr id="11" name="文本框 10">
            <a:extLst>
              <a:ext uri="{FF2B5EF4-FFF2-40B4-BE49-F238E27FC236}">
                <a16:creationId xmlns:a16="http://schemas.microsoft.com/office/drawing/2014/main" id="{6C061AAD-8979-40DD-DD45-4D58AA5FC2C6}"/>
              </a:ext>
            </a:extLst>
          </p:cNvPr>
          <p:cNvSpPr txBox="1"/>
          <p:nvPr/>
        </p:nvSpPr>
        <p:spPr>
          <a:xfrm>
            <a:off x="2874435" y="4404573"/>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0.0624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2" name="文本框 11">
            <a:extLst>
              <a:ext uri="{FF2B5EF4-FFF2-40B4-BE49-F238E27FC236}">
                <a16:creationId xmlns:a16="http://schemas.microsoft.com/office/drawing/2014/main" id="{B8A8848C-CB74-AFE6-4F8A-4C52C5B96466}"/>
              </a:ext>
            </a:extLst>
          </p:cNvPr>
          <p:cNvSpPr txBox="1"/>
          <p:nvPr/>
        </p:nvSpPr>
        <p:spPr>
          <a:xfrm>
            <a:off x="3797301" y="4404573"/>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0.0688</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3" name="文本框 12">
            <a:extLst>
              <a:ext uri="{FF2B5EF4-FFF2-40B4-BE49-F238E27FC236}">
                <a16:creationId xmlns:a16="http://schemas.microsoft.com/office/drawing/2014/main" id="{B3B93112-437A-DD28-A578-6DA329C97193}"/>
              </a:ext>
            </a:extLst>
          </p:cNvPr>
          <p:cNvSpPr txBox="1"/>
          <p:nvPr/>
        </p:nvSpPr>
        <p:spPr>
          <a:xfrm>
            <a:off x="4560342" y="4404573"/>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0.0624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4" name="文本框 13">
            <a:extLst>
              <a:ext uri="{FF2B5EF4-FFF2-40B4-BE49-F238E27FC236}">
                <a16:creationId xmlns:a16="http://schemas.microsoft.com/office/drawing/2014/main" id="{4D7E1336-61BB-D4ED-C351-91425AC7B0CB}"/>
              </a:ext>
            </a:extLst>
          </p:cNvPr>
          <p:cNvSpPr txBox="1"/>
          <p:nvPr/>
        </p:nvSpPr>
        <p:spPr>
          <a:xfrm>
            <a:off x="5446544" y="4404573"/>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0.8</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19" name="文本框 18">
            <a:extLst>
              <a:ext uri="{FF2B5EF4-FFF2-40B4-BE49-F238E27FC236}">
                <a16:creationId xmlns:a16="http://schemas.microsoft.com/office/drawing/2014/main" id="{4CA03995-8DD5-3D97-3249-12D9CA6A71C3}"/>
              </a:ext>
            </a:extLst>
          </p:cNvPr>
          <p:cNvSpPr txBox="1"/>
          <p:nvPr/>
        </p:nvSpPr>
        <p:spPr>
          <a:xfrm>
            <a:off x="2874435" y="5320268"/>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0.0624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0" name="文本框 19">
            <a:extLst>
              <a:ext uri="{FF2B5EF4-FFF2-40B4-BE49-F238E27FC236}">
                <a16:creationId xmlns:a16="http://schemas.microsoft.com/office/drawing/2014/main" id="{DF75DB64-8FDD-EBEE-72A9-A7F9542472DC}"/>
              </a:ext>
            </a:extLst>
          </p:cNvPr>
          <p:cNvSpPr txBox="1"/>
          <p:nvPr/>
        </p:nvSpPr>
        <p:spPr>
          <a:xfrm>
            <a:off x="3797301" y="5320268"/>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0.0688</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1" name="文本框 20">
            <a:extLst>
              <a:ext uri="{FF2B5EF4-FFF2-40B4-BE49-F238E27FC236}">
                <a16:creationId xmlns:a16="http://schemas.microsoft.com/office/drawing/2014/main" id="{A1C1A2E9-6EB4-6F6D-9BEE-90521505966B}"/>
              </a:ext>
            </a:extLst>
          </p:cNvPr>
          <p:cNvSpPr txBox="1"/>
          <p:nvPr/>
        </p:nvSpPr>
        <p:spPr>
          <a:xfrm>
            <a:off x="4560342" y="5320268"/>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0.0624</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22" name="文本框 21">
            <a:extLst>
              <a:ext uri="{FF2B5EF4-FFF2-40B4-BE49-F238E27FC236}">
                <a16:creationId xmlns:a16="http://schemas.microsoft.com/office/drawing/2014/main" id="{70DAED79-F0C9-AEEA-F041-5380EDB8B732}"/>
              </a:ext>
            </a:extLst>
          </p:cNvPr>
          <p:cNvSpPr txBox="1"/>
          <p:nvPr/>
        </p:nvSpPr>
        <p:spPr>
          <a:xfrm>
            <a:off x="5446544" y="5320268"/>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a:ea typeface="+mn-ea"/>
                <a:cs typeface="+mn-cs"/>
              </a:rPr>
              <a:t>1.0</a:t>
            </a:r>
            <a:endParaRPr kumimoji="0" lang="zh-CN" altLang="en-US" sz="1800" b="0" i="0" u="none" strike="noStrike" kern="1200" cap="none" spc="0" normalizeH="0" baseline="0" noProof="0">
              <a:ln>
                <a:noFill/>
              </a:ln>
              <a:solidFill>
                <a:srgbClr val="FF0000"/>
              </a:solidFill>
              <a:effectLst/>
              <a:uLnTx/>
              <a:uFillTx/>
              <a:latin typeface="Arial"/>
              <a:ea typeface="+mn-ea"/>
              <a:cs typeface="+mn-cs"/>
            </a:endParaRPr>
          </a:p>
        </p:txBody>
      </p:sp>
    </p:spTree>
    <p:extLst>
      <p:ext uri="{BB962C8B-B14F-4D97-AF65-F5344CB8AC3E}">
        <p14:creationId xmlns:p14="http://schemas.microsoft.com/office/powerpoint/2010/main" val="31845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0" grpId="0"/>
      <p:bldP spid="21" grpId="0"/>
      <p:bldP spid="2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F2B3E48A-A910-A6FB-1D37-865734B3A6A5}"/>
              </a:ext>
            </a:extLst>
          </p:cNvPr>
          <p:cNvPicPr>
            <a:picLocks noChangeAspect="1"/>
          </p:cNvPicPr>
          <p:nvPr/>
        </p:nvPicPr>
        <p:blipFill rotWithShape="1">
          <a:blip r:embed="rId2"/>
          <a:srcRect r="25435"/>
          <a:stretch/>
        </p:blipFill>
        <p:spPr>
          <a:xfrm>
            <a:off x="890760" y="2002364"/>
            <a:ext cx="4223108" cy="2828789"/>
          </a:xfrm>
          <a:prstGeom prst="rect">
            <a:avLst/>
          </a:prstGeom>
        </p:spPr>
      </p:pic>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算术编码计算例子，可视化</a:t>
            </a:r>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sp>
        <p:nvSpPr>
          <p:cNvPr id="9" name="object 8">
            <a:extLst>
              <a:ext uri="{FF2B5EF4-FFF2-40B4-BE49-F238E27FC236}">
                <a16:creationId xmlns:a16="http://schemas.microsoft.com/office/drawing/2014/main" id="{A1197DBE-DBE1-22DE-7333-FF5319126883}"/>
              </a:ext>
            </a:extLst>
          </p:cNvPr>
          <p:cNvSpPr txBox="1"/>
          <p:nvPr/>
        </p:nvSpPr>
        <p:spPr>
          <a:xfrm>
            <a:off x="749581" y="4075897"/>
            <a:ext cx="282356"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0.2</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5" name="object 9">
            <a:extLst>
              <a:ext uri="{FF2B5EF4-FFF2-40B4-BE49-F238E27FC236}">
                <a16:creationId xmlns:a16="http://schemas.microsoft.com/office/drawing/2014/main" id="{23979093-C1BB-6DC4-E9A9-31630235DC4C}"/>
              </a:ext>
            </a:extLst>
          </p:cNvPr>
          <p:cNvSpPr txBox="1"/>
          <p:nvPr/>
        </p:nvSpPr>
        <p:spPr>
          <a:xfrm>
            <a:off x="1537617" y="4075897"/>
            <a:ext cx="369777"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dirty="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.04</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6" name="object 10">
            <a:extLst>
              <a:ext uri="{FF2B5EF4-FFF2-40B4-BE49-F238E27FC236}">
                <a16:creationId xmlns:a16="http://schemas.microsoft.com/office/drawing/2014/main" id="{22219464-ACF2-BA73-B32E-2F8ED6A290A3}"/>
              </a:ext>
            </a:extLst>
          </p:cNvPr>
          <p:cNvSpPr txBox="1"/>
          <p:nvPr/>
        </p:nvSpPr>
        <p:spPr>
          <a:xfrm>
            <a:off x="1550397" y="3686886"/>
            <a:ext cx="369235"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0.08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8" name="object 12">
            <a:extLst>
              <a:ext uri="{FF2B5EF4-FFF2-40B4-BE49-F238E27FC236}">
                <a16:creationId xmlns:a16="http://schemas.microsoft.com/office/drawing/2014/main" id="{5CB6E257-7EF7-0815-993D-C212B515C845}"/>
              </a:ext>
            </a:extLst>
          </p:cNvPr>
          <p:cNvSpPr/>
          <p:nvPr/>
        </p:nvSpPr>
        <p:spPr>
          <a:xfrm>
            <a:off x="3497135" y="4685568"/>
            <a:ext cx="105340" cy="249234"/>
          </a:xfrm>
          <a:custGeom>
            <a:avLst/>
            <a:gdLst/>
            <a:ahLst/>
            <a:cxnLst/>
            <a:rect l="l" t="t" r="r" b="b"/>
            <a:pathLst>
              <a:path w="123189" h="291465">
                <a:moveTo>
                  <a:pt x="86105" y="283930"/>
                </a:moveTo>
                <a:lnTo>
                  <a:pt x="86105" y="213360"/>
                </a:lnTo>
                <a:lnTo>
                  <a:pt x="74373" y="216559"/>
                </a:lnTo>
                <a:lnTo>
                  <a:pt x="73913" y="217170"/>
                </a:lnTo>
                <a:lnTo>
                  <a:pt x="73255" y="216864"/>
                </a:lnTo>
                <a:lnTo>
                  <a:pt x="60959" y="220218"/>
                </a:lnTo>
                <a:lnTo>
                  <a:pt x="58449" y="209995"/>
                </a:lnTo>
                <a:lnTo>
                  <a:pt x="0" y="182880"/>
                </a:lnTo>
                <a:lnTo>
                  <a:pt x="86105" y="283930"/>
                </a:lnTo>
                <a:close/>
              </a:path>
              <a:path w="123189" h="291465">
                <a:moveTo>
                  <a:pt x="83782" y="204064"/>
                </a:moveTo>
                <a:lnTo>
                  <a:pt x="32765" y="0"/>
                </a:lnTo>
                <a:lnTo>
                  <a:pt x="8381" y="6096"/>
                </a:lnTo>
                <a:lnTo>
                  <a:pt x="58449" y="209995"/>
                </a:lnTo>
                <a:lnTo>
                  <a:pt x="73255" y="216864"/>
                </a:lnTo>
                <a:lnTo>
                  <a:pt x="74373" y="216559"/>
                </a:lnTo>
                <a:lnTo>
                  <a:pt x="83782" y="204064"/>
                </a:lnTo>
                <a:close/>
              </a:path>
              <a:path w="123189" h="291465">
                <a:moveTo>
                  <a:pt x="73255" y="216864"/>
                </a:moveTo>
                <a:lnTo>
                  <a:pt x="58449" y="209995"/>
                </a:lnTo>
                <a:lnTo>
                  <a:pt x="60959" y="220218"/>
                </a:lnTo>
                <a:lnTo>
                  <a:pt x="73255" y="216864"/>
                </a:lnTo>
                <a:close/>
              </a:path>
              <a:path w="123189" h="291465">
                <a:moveTo>
                  <a:pt x="86105" y="213360"/>
                </a:moveTo>
                <a:lnTo>
                  <a:pt x="83782" y="204064"/>
                </a:lnTo>
                <a:lnTo>
                  <a:pt x="74373" y="216559"/>
                </a:lnTo>
                <a:lnTo>
                  <a:pt x="86105" y="213360"/>
                </a:lnTo>
                <a:close/>
              </a:path>
              <a:path w="123189" h="291465">
                <a:moveTo>
                  <a:pt x="122681" y="152400"/>
                </a:moveTo>
                <a:lnTo>
                  <a:pt x="83782" y="204064"/>
                </a:lnTo>
                <a:lnTo>
                  <a:pt x="86105" y="213360"/>
                </a:lnTo>
                <a:lnTo>
                  <a:pt x="86105" y="283930"/>
                </a:lnTo>
                <a:lnTo>
                  <a:pt x="92201" y="291084"/>
                </a:lnTo>
                <a:lnTo>
                  <a:pt x="122681" y="152400"/>
                </a:lnTo>
                <a:close/>
              </a:path>
            </a:pathLst>
          </a:custGeom>
          <a:solidFill>
            <a:srgbClr val="EE2B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23" name="object 13">
            <a:extLst>
              <a:ext uri="{FF2B5EF4-FFF2-40B4-BE49-F238E27FC236}">
                <a16:creationId xmlns:a16="http://schemas.microsoft.com/office/drawing/2014/main" id="{4EC3FD80-4ED7-7196-273F-B70C9DE29776}"/>
              </a:ext>
            </a:extLst>
          </p:cNvPr>
          <p:cNvSpPr/>
          <p:nvPr/>
        </p:nvSpPr>
        <p:spPr>
          <a:xfrm>
            <a:off x="3360300" y="2714504"/>
            <a:ext cx="239273" cy="2527632"/>
          </a:xfrm>
          <a:custGeom>
            <a:avLst/>
            <a:gdLst/>
            <a:ahLst/>
            <a:cxnLst/>
            <a:rect l="l" t="t" r="r" b="b"/>
            <a:pathLst>
              <a:path w="112395" h="2955925">
                <a:moveTo>
                  <a:pt x="76200" y="2881122"/>
                </a:moveTo>
                <a:lnTo>
                  <a:pt x="42970" y="2880125"/>
                </a:lnTo>
                <a:lnTo>
                  <a:pt x="42672" y="2892552"/>
                </a:lnTo>
                <a:lnTo>
                  <a:pt x="41148" y="2896362"/>
                </a:lnTo>
                <a:lnTo>
                  <a:pt x="37338" y="2897124"/>
                </a:lnTo>
                <a:lnTo>
                  <a:pt x="34290" y="2895600"/>
                </a:lnTo>
                <a:lnTo>
                  <a:pt x="32766" y="2892552"/>
                </a:lnTo>
                <a:lnTo>
                  <a:pt x="32766" y="2879818"/>
                </a:lnTo>
                <a:lnTo>
                  <a:pt x="0" y="2878836"/>
                </a:lnTo>
                <a:lnTo>
                  <a:pt x="32766" y="2949248"/>
                </a:lnTo>
                <a:lnTo>
                  <a:pt x="32766" y="2892552"/>
                </a:lnTo>
                <a:lnTo>
                  <a:pt x="33074" y="2879828"/>
                </a:lnTo>
                <a:lnTo>
                  <a:pt x="33074" y="2949911"/>
                </a:lnTo>
                <a:lnTo>
                  <a:pt x="35814" y="2955798"/>
                </a:lnTo>
                <a:lnTo>
                  <a:pt x="76200" y="2881122"/>
                </a:lnTo>
                <a:close/>
              </a:path>
              <a:path w="112395" h="2955925">
                <a:moveTo>
                  <a:pt x="42970" y="2880125"/>
                </a:moveTo>
                <a:lnTo>
                  <a:pt x="33074" y="2879828"/>
                </a:lnTo>
                <a:lnTo>
                  <a:pt x="32766" y="2892552"/>
                </a:lnTo>
                <a:lnTo>
                  <a:pt x="34290" y="2895600"/>
                </a:lnTo>
                <a:lnTo>
                  <a:pt x="37338" y="2897124"/>
                </a:lnTo>
                <a:lnTo>
                  <a:pt x="41148" y="2896362"/>
                </a:lnTo>
                <a:lnTo>
                  <a:pt x="42672" y="2892552"/>
                </a:lnTo>
                <a:lnTo>
                  <a:pt x="42970" y="2880125"/>
                </a:lnTo>
                <a:close/>
              </a:path>
              <a:path w="112395" h="2955925">
                <a:moveTo>
                  <a:pt x="112013" y="5334"/>
                </a:moveTo>
                <a:lnTo>
                  <a:pt x="111251" y="1524"/>
                </a:lnTo>
                <a:lnTo>
                  <a:pt x="107441" y="0"/>
                </a:lnTo>
                <a:lnTo>
                  <a:pt x="104393" y="1524"/>
                </a:lnTo>
                <a:lnTo>
                  <a:pt x="102869" y="4572"/>
                </a:lnTo>
                <a:lnTo>
                  <a:pt x="33074" y="2879828"/>
                </a:lnTo>
                <a:lnTo>
                  <a:pt x="42970" y="2880125"/>
                </a:lnTo>
                <a:lnTo>
                  <a:pt x="112013" y="5334"/>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24" name="object 14">
            <a:extLst>
              <a:ext uri="{FF2B5EF4-FFF2-40B4-BE49-F238E27FC236}">
                <a16:creationId xmlns:a16="http://schemas.microsoft.com/office/drawing/2014/main" id="{1416DF49-7569-6F7B-DF77-48AA6444CEED}"/>
              </a:ext>
            </a:extLst>
          </p:cNvPr>
          <p:cNvSpPr/>
          <p:nvPr/>
        </p:nvSpPr>
        <p:spPr>
          <a:xfrm>
            <a:off x="2590120" y="4683614"/>
            <a:ext cx="133576" cy="252492"/>
          </a:xfrm>
          <a:custGeom>
            <a:avLst/>
            <a:gdLst/>
            <a:ahLst/>
            <a:cxnLst/>
            <a:rect l="l" t="t" r="r" b="b"/>
            <a:pathLst>
              <a:path w="156210" h="295275">
                <a:moveTo>
                  <a:pt x="27505" y="211689"/>
                </a:moveTo>
                <a:lnTo>
                  <a:pt x="0" y="152400"/>
                </a:lnTo>
                <a:lnTo>
                  <a:pt x="0" y="294894"/>
                </a:lnTo>
                <a:lnTo>
                  <a:pt x="22860" y="277710"/>
                </a:lnTo>
                <a:lnTo>
                  <a:pt x="22860" y="220980"/>
                </a:lnTo>
                <a:lnTo>
                  <a:pt x="27505" y="211689"/>
                </a:lnTo>
                <a:close/>
              </a:path>
              <a:path w="156210" h="295275">
                <a:moveTo>
                  <a:pt x="50480" y="222889"/>
                </a:moveTo>
                <a:lnTo>
                  <a:pt x="34290" y="226314"/>
                </a:lnTo>
                <a:lnTo>
                  <a:pt x="27505" y="211689"/>
                </a:lnTo>
                <a:lnTo>
                  <a:pt x="22860" y="220980"/>
                </a:lnTo>
                <a:lnTo>
                  <a:pt x="45720" y="232410"/>
                </a:lnTo>
                <a:lnTo>
                  <a:pt x="50480" y="222889"/>
                </a:lnTo>
                <a:close/>
              </a:path>
              <a:path w="156210" h="295275">
                <a:moveTo>
                  <a:pt x="113538" y="209550"/>
                </a:moveTo>
                <a:lnTo>
                  <a:pt x="50480" y="222889"/>
                </a:lnTo>
                <a:lnTo>
                  <a:pt x="45720" y="232410"/>
                </a:lnTo>
                <a:lnTo>
                  <a:pt x="22860" y="220980"/>
                </a:lnTo>
                <a:lnTo>
                  <a:pt x="22860" y="277710"/>
                </a:lnTo>
                <a:lnTo>
                  <a:pt x="113538" y="209550"/>
                </a:lnTo>
                <a:close/>
              </a:path>
              <a:path w="156210" h="295275">
                <a:moveTo>
                  <a:pt x="156210" y="11430"/>
                </a:moveTo>
                <a:lnTo>
                  <a:pt x="133350" y="0"/>
                </a:lnTo>
                <a:lnTo>
                  <a:pt x="27505" y="211689"/>
                </a:lnTo>
                <a:lnTo>
                  <a:pt x="34290" y="226314"/>
                </a:lnTo>
                <a:lnTo>
                  <a:pt x="50480" y="222889"/>
                </a:lnTo>
                <a:lnTo>
                  <a:pt x="156210" y="11430"/>
                </a:lnTo>
                <a:close/>
              </a:path>
            </a:pathLst>
          </a:custGeom>
          <a:solidFill>
            <a:srgbClr val="EE2B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26" name="object 11">
            <a:extLst>
              <a:ext uri="{FF2B5EF4-FFF2-40B4-BE49-F238E27FC236}">
                <a16:creationId xmlns:a16="http://schemas.microsoft.com/office/drawing/2014/main" id="{58D104F4-D8C5-E7C0-C558-FB8A7654317F}"/>
              </a:ext>
            </a:extLst>
          </p:cNvPr>
          <p:cNvSpPr txBox="1"/>
          <p:nvPr/>
        </p:nvSpPr>
        <p:spPr>
          <a:xfrm>
            <a:off x="3456411" y="4906136"/>
            <a:ext cx="3322030" cy="549894"/>
          </a:xfrm>
          <a:prstGeom prst="rect">
            <a:avLst/>
          </a:prstGeom>
        </p:spPr>
        <p:txBody>
          <a:bodyPr vert="horz" wrap="square" lIns="0" tIns="0" rIns="0" bIns="0" rtlCol="0">
            <a:spAutoFit/>
          </a:bodyP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0.056=0.04+(</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0.08-0.04)</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*0.4</a:t>
            </a:r>
            <a:endParaRPr kumimoji="0" lang="zh-CN" altLang="en-US"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a:p>
            <a:pPr marL="12700" marR="0" lvl="0" indent="0" algn="l" defTabSz="914400" rtl="0" eaLnBrk="1" fontAlgn="auto" latinLnBrk="0" hangingPunct="1">
              <a:lnSpc>
                <a:spcPct val="100000"/>
              </a:lnSpc>
              <a:spcBef>
                <a:spcPts val="965"/>
              </a:spcBef>
              <a:spcAft>
                <a:spcPts val="0"/>
              </a:spcAft>
              <a:buClrTx/>
              <a:buSzTx/>
              <a:buFontTx/>
              <a:buNone/>
              <a:tabLst/>
              <a:defRPr/>
            </a:pPr>
            <a:r>
              <a:rPr kumimoji="0" lang="en-US" altLang="zh-CN"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0.072=0.04+(0.08-</a:t>
            </a:r>
            <a:r>
              <a:rPr kumimoji="0" lang="en-US" altLang="zh-CN"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altLang="zh-CN"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.04)*0.8=0.04+0.032</a:t>
            </a:r>
            <a:endParaRPr kumimoji="0" lang="zh-CN" altLang="en-US"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27" name="object 15">
            <a:extLst>
              <a:ext uri="{FF2B5EF4-FFF2-40B4-BE49-F238E27FC236}">
                <a16:creationId xmlns:a16="http://schemas.microsoft.com/office/drawing/2014/main" id="{7CEA1533-E786-3B07-9C3F-4B3D11AF219D}"/>
              </a:ext>
            </a:extLst>
          </p:cNvPr>
          <p:cNvSpPr txBox="1"/>
          <p:nvPr/>
        </p:nvSpPr>
        <p:spPr>
          <a:xfrm>
            <a:off x="812264" y="4968699"/>
            <a:ext cx="1671874" cy="549894"/>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0.04=0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+(0.2-0)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*0.2</a:t>
            </a:r>
            <a:endParaRPr kumimoji="0" sz="1370"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a:p>
            <a:pPr marL="12700" marR="0" lvl="0" indent="0" algn="l" defTabSz="914400" rtl="0" eaLnBrk="1" fontAlgn="auto" latinLnBrk="0" hangingPunct="1">
              <a:lnSpc>
                <a:spcPct val="100000"/>
              </a:lnSpc>
              <a:spcBef>
                <a:spcPts val="965"/>
              </a:spcBef>
              <a:spcAft>
                <a:spcPts val="0"/>
              </a:spcAft>
              <a:buClrTx/>
              <a:buSzTx/>
              <a:buFontTx/>
              <a:buNone/>
              <a:tabLst/>
              <a:defRPr/>
            </a:pP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0.08=0+(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0.2-0)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*0.4</a:t>
            </a:r>
            <a:endParaRPr kumimoji="0" sz="1370" b="0" i="0" u="none" strike="noStrike" kern="1200" cap="none" spc="0" normalizeH="0" baseline="0" noProof="0" dirty="0">
              <a:ln>
                <a:noFill/>
              </a:ln>
              <a:solidFill>
                <a:srgbClr val="000000"/>
              </a:solidFill>
              <a:effectLst/>
              <a:uLnTx/>
              <a:uFillTx/>
              <a:latin typeface="新宋体" panose="02010609030101010101" charset="-122"/>
              <a:ea typeface="+mn-ea"/>
              <a:cs typeface="新宋体" panose="02010609030101010101" charset="-122"/>
            </a:endParaRPr>
          </a:p>
        </p:txBody>
      </p:sp>
      <p:sp>
        <p:nvSpPr>
          <p:cNvPr id="28" name="object 13">
            <a:extLst>
              <a:ext uri="{FF2B5EF4-FFF2-40B4-BE49-F238E27FC236}">
                <a16:creationId xmlns:a16="http://schemas.microsoft.com/office/drawing/2014/main" id="{13038E47-5A12-BD1E-33E2-5BEBB1A9AF1E}"/>
              </a:ext>
            </a:extLst>
          </p:cNvPr>
          <p:cNvSpPr/>
          <p:nvPr/>
        </p:nvSpPr>
        <p:spPr>
          <a:xfrm>
            <a:off x="2413074" y="2714503"/>
            <a:ext cx="239273" cy="2564463"/>
          </a:xfrm>
          <a:custGeom>
            <a:avLst/>
            <a:gdLst/>
            <a:ahLst/>
            <a:cxnLst/>
            <a:rect l="l" t="t" r="r" b="b"/>
            <a:pathLst>
              <a:path w="112395" h="2955925">
                <a:moveTo>
                  <a:pt x="76200" y="2881122"/>
                </a:moveTo>
                <a:lnTo>
                  <a:pt x="42970" y="2880125"/>
                </a:lnTo>
                <a:lnTo>
                  <a:pt x="42672" y="2892552"/>
                </a:lnTo>
                <a:lnTo>
                  <a:pt x="41148" y="2896362"/>
                </a:lnTo>
                <a:lnTo>
                  <a:pt x="37338" y="2897124"/>
                </a:lnTo>
                <a:lnTo>
                  <a:pt x="34290" y="2895600"/>
                </a:lnTo>
                <a:lnTo>
                  <a:pt x="32766" y="2892552"/>
                </a:lnTo>
                <a:lnTo>
                  <a:pt x="32766" y="2879818"/>
                </a:lnTo>
                <a:lnTo>
                  <a:pt x="0" y="2878836"/>
                </a:lnTo>
                <a:lnTo>
                  <a:pt x="32766" y="2949248"/>
                </a:lnTo>
                <a:lnTo>
                  <a:pt x="32766" y="2892552"/>
                </a:lnTo>
                <a:lnTo>
                  <a:pt x="33074" y="2879828"/>
                </a:lnTo>
                <a:lnTo>
                  <a:pt x="33074" y="2949911"/>
                </a:lnTo>
                <a:lnTo>
                  <a:pt x="35814" y="2955798"/>
                </a:lnTo>
                <a:lnTo>
                  <a:pt x="76200" y="2881122"/>
                </a:lnTo>
                <a:close/>
              </a:path>
              <a:path w="112395" h="2955925">
                <a:moveTo>
                  <a:pt x="42970" y="2880125"/>
                </a:moveTo>
                <a:lnTo>
                  <a:pt x="33074" y="2879828"/>
                </a:lnTo>
                <a:lnTo>
                  <a:pt x="32766" y="2892552"/>
                </a:lnTo>
                <a:lnTo>
                  <a:pt x="34290" y="2895600"/>
                </a:lnTo>
                <a:lnTo>
                  <a:pt x="37338" y="2897124"/>
                </a:lnTo>
                <a:lnTo>
                  <a:pt x="41148" y="2896362"/>
                </a:lnTo>
                <a:lnTo>
                  <a:pt x="42672" y="2892552"/>
                </a:lnTo>
                <a:lnTo>
                  <a:pt x="42970" y="2880125"/>
                </a:lnTo>
                <a:close/>
              </a:path>
              <a:path w="112395" h="2955925">
                <a:moveTo>
                  <a:pt x="112013" y="5334"/>
                </a:moveTo>
                <a:lnTo>
                  <a:pt x="111251" y="1524"/>
                </a:lnTo>
                <a:lnTo>
                  <a:pt x="107441" y="0"/>
                </a:lnTo>
                <a:lnTo>
                  <a:pt x="104393" y="1524"/>
                </a:lnTo>
                <a:lnTo>
                  <a:pt x="102869" y="4572"/>
                </a:lnTo>
                <a:lnTo>
                  <a:pt x="33074" y="2879828"/>
                </a:lnTo>
                <a:lnTo>
                  <a:pt x="42970" y="2880125"/>
                </a:lnTo>
                <a:lnTo>
                  <a:pt x="112013" y="5334"/>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566789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算术编码计算例子</a:t>
                </a:r>
                <a:endParaRPr lang="en-US" altLang="zh-CN" sz="2400">
                  <a:latin typeface="Times New Roman" panose="02020603050405020304" pitchFamily="18" charset="0"/>
                  <a:cs typeface="Times New Roman" panose="02020603050405020304" pitchFamily="18" charset="0"/>
                </a:endParaRPr>
              </a:p>
              <a:p>
                <a:pPr marL="355600" indent="-342900">
                  <a:lnSpc>
                    <a:spcPct val="130000"/>
                  </a:lnSpc>
                  <a:buFont typeface="Arial" panose="020B0604020202020204" pitchFamily="34" charset="0"/>
                  <a:buChar char="•"/>
                  <a:tabLst>
                    <a:tab pos="469265" algn="l"/>
                  </a:tabLst>
                </a:pPr>
                <a:r>
                  <a:rPr lang="zh-CN" altLang="en-US" sz="2000" dirty="0">
                    <a:latin typeface="新宋体" panose="02010609030101010101" charset="-122"/>
                    <a:cs typeface="新宋体" panose="02010609030101010101" charset="-122"/>
                  </a:rPr>
                  <a:t>针对一个四符号信源的五符号序列消息</a:t>
                </a:r>
                <a14:m>
                  <m:oMath xmlns:m="http://schemas.openxmlformats.org/officeDocument/2006/math">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b="0" i="1" dirty="0">
                            <a:latin typeface="Cambria Math" panose="02040503050406030204" pitchFamily="18" charset="0"/>
                            <a:cs typeface="新宋体" panose="02010609030101010101" charset="-122"/>
                          </a:rPr>
                          <m:t>𝑎</m:t>
                        </m:r>
                      </m:e>
                      <m:sub>
                        <m:r>
                          <a:rPr lang="en-US" altLang="zh-CN" sz="2000" b="0" i="1" dirty="0">
                            <a:latin typeface="Cambria Math" panose="02040503050406030204" pitchFamily="18" charset="0"/>
                            <a:cs typeface="新宋体" panose="02010609030101010101" charset="-122"/>
                          </a:rPr>
                          <m:t>4</m:t>
                        </m:r>
                      </m:sub>
                    </m:sSub>
                  </m:oMath>
                </a14:m>
                <a:r>
                  <a:rPr lang="zh-CN" altLang="en-US" sz="2000" dirty="0">
                    <a:latin typeface="新宋体" panose="02010609030101010101" charset="-122"/>
                    <a:cs typeface="新宋体" panose="02010609030101010101" charset="-122"/>
                  </a:rPr>
                  <a:t>进行编码</a:t>
                </a: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i="1" dirty="0" smtClean="0">
                            <a:latin typeface="Cambria Math" panose="02040503050406030204" pitchFamily="18" charset="0"/>
                            <a:cs typeface="新宋体" panose="02010609030101010101" charset="-122"/>
                          </a:rPr>
                          <m:t>𝑎</m:t>
                        </m:r>
                      </m:e>
                      <m:sub>
                        <m:r>
                          <a:rPr lang="en-US" altLang="zh-CN" sz="2000" i="1" dirty="0" smtClean="0">
                            <a:latin typeface="Cambria Math" panose="02040503050406030204" pitchFamily="18" charset="0"/>
                            <a:cs typeface="新宋体" panose="02010609030101010101" charset="-122"/>
                          </a:rPr>
                          <m:t>1</m:t>
                        </m:r>
                      </m:sub>
                    </m:sSub>
                    <m:r>
                      <a:rPr lang="en-US" altLang="zh-CN" sz="2000" i="1" dirty="0" smtClean="0">
                        <a:latin typeface="Cambria Math" panose="02040503050406030204" pitchFamily="18" charset="0"/>
                        <a:cs typeface="新宋体" panose="02010609030101010101" charset="-122"/>
                      </a:rPr>
                      <m:t>:</m:t>
                    </m:r>
                    <m:r>
                      <a:rPr lang="en-US" altLang="zh-CN" sz="2000" b="0" i="1" dirty="0" smtClean="0">
                        <a:latin typeface="Cambria Math" panose="02040503050406030204" pitchFamily="18" charset="0"/>
                        <a:cs typeface="新宋体" panose="02010609030101010101" charset="-122"/>
                      </a:rPr>
                      <m:t> </m:t>
                    </m:r>
                    <m:r>
                      <a:rPr lang="en-US" altLang="zh-CN" sz="2000" i="1" dirty="0" smtClean="0">
                        <a:latin typeface="Cambria Math" panose="02040503050406030204" pitchFamily="18" charset="0"/>
                        <a:cs typeface="新宋体" panose="02010609030101010101" charset="-122"/>
                      </a:rPr>
                      <m:t>[0,0.2)</m:t>
                    </m:r>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i="1" dirty="0" smtClean="0">
                            <a:latin typeface="Cambria Math" panose="02040503050406030204" pitchFamily="18" charset="0"/>
                            <a:cs typeface="新宋体" panose="02010609030101010101" charset="-122"/>
                          </a:rPr>
                          <m:t>𝑎</m:t>
                        </m:r>
                      </m:e>
                      <m:sub>
                        <m:r>
                          <a:rPr lang="en-US" altLang="zh-CN" sz="2000" i="1" dirty="0" smtClean="0">
                            <a:latin typeface="Cambria Math" panose="02040503050406030204" pitchFamily="18" charset="0"/>
                            <a:cs typeface="新宋体" panose="02010609030101010101" charset="-122"/>
                          </a:rPr>
                          <m:t>2</m:t>
                        </m:r>
                      </m:sub>
                    </m:sSub>
                    <m:r>
                      <a:rPr lang="en-US" altLang="zh-CN" sz="2000" i="1" dirty="0" smtClean="0">
                        <a:latin typeface="Cambria Math" panose="02040503050406030204" pitchFamily="18" charset="0"/>
                        <a:cs typeface="新宋体" panose="02010609030101010101" charset="-122"/>
                      </a:rPr>
                      <m:t>:</m:t>
                    </m:r>
                    <m:r>
                      <a:rPr lang="en-US" altLang="zh-CN" sz="2000" b="0" i="1" dirty="0" smtClean="0">
                        <a:latin typeface="Cambria Math" panose="02040503050406030204" pitchFamily="18" charset="0"/>
                        <a:cs typeface="新宋体" panose="02010609030101010101" charset="-122"/>
                      </a:rPr>
                      <m:t> </m:t>
                    </m:r>
                    <m:r>
                      <a:rPr lang="en-US" altLang="zh-CN" sz="2000" i="1" dirty="0" smtClean="0">
                        <a:latin typeface="Cambria Math" panose="02040503050406030204" pitchFamily="18" charset="0"/>
                        <a:cs typeface="新宋体" panose="02010609030101010101" charset="-122"/>
                      </a:rPr>
                      <m:t>[0.04,0.</m:t>
                    </m:r>
                    <m:r>
                      <a:rPr lang="en-US" altLang="zh-CN" sz="2000" b="0" i="1" dirty="0" smtClean="0">
                        <a:latin typeface="Cambria Math" panose="02040503050406030204" pitchFamily="18" charset="0"/>
                        <a:cs typeface="新宋体" panose="02010609030101010101" charset="-122"/>
                      </a:rPr>
                      <m:t>0</m:t>
                    </m:r>
                    <m:r>
                      <a:rPr lang="en-US" altLang="zh-CN" sz="2000" i="1" dirty="0" smtClean="0">
                        <a:latin typeface="Cambria Math" panose="02040503050406030204" pitchFamily="18" charset="0"/>
                        <a:cs typeface="新宋体" panose="02010609030101010101" charset="-122"/>
                      </a:rPr>
                      <m:t>8)</m:t>
                    </m:r>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i="1" dirty="0" smtClean="0">
                            <a:latin typeface="Cambria Math" panose="02040503050406030204" pitchFamily="18" charset="0"/>
                            <a:cs typeface="新宋体" panose="02010609030101010101" charset="-122"/>
                          </a:rPr>
                          <m:t>𝑎</m:t>
                        </m:r>
                      </m:e>
                      <m:sub>
                        <m:r>
                          <a:rPr lang="en-US" altLang="zh-CN" sz="2000" i="1" dirty="0" smtClean="0">
                            <a:latin typeface="Cambria Math" panose="02040503050406030204" pitchFamily="18" charset="0"/>
                            <a:cs typeface="新宋体" panose="02010609030101010101" charset="-122"/>
                          </a:rPr>
                          <m:t>3</m:t>
                        </m:r>
                      </m:sub>
                    </m:sSub>
                    <m:r>
                      <a:rPr lang="en-US" altLang="zh-CN" sz="2000" i="1" dirty="0" smtClean="0">
                        <a:latin typeface="Cambria Math" panose="02040503050406030204" pitchFamily="18" charset="0"/>
                        <a:cs typeface="新宋体" panose="02010609030101010101" charset="-122"/>
                      </a:rPr>
                      <m:t>:</m:t>
                    </m:r>
                    <m:r>
                      <a:rPr lang="en-US" altLang="zh-CN" sz="2000" b="0" i="1" dirty="0" smtClean="0">
                        <a:latin typeface="Cambria Math" panose="02040503050406030204" pitchFamily="18" charset="0"/>
                        <a:cs typeface="新宋体" panose="02010609030101010101" charset="-122"/>
                      </a:rPr>
                      <m:t> </m:t>
                    </m:r>
                    <m:r>
                      <a:rPr lang="en-US" altLang="zh-CN" sz="2000" i="1" dirty="0" smtClean="0">
                        <a:latin typeface="Cambria Math" panose="02040503050406030204" pitchFamily="18" charset="0"/>
                        <a:cs typeface="新宋体" panose="02010609030101010101" charset="-122"/>
                      </a:rPr>
                      <m:t>[0.056,0.072)</m:t>
                    </m:r>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i="1" dirty="0" smtClean="0">
                            <a:latin typeface="Cambria Math" panose="02040503050406030204" pitchFamily="18" charset="0"/>
                            <a:cs typeface="新宋体" panose="02010609030101010101" charset="-122"/>
                          </a:rPr>
                        </m:ctrlPr>
                      </m:sSubPr>
                      <m:e>
                        <m:r>
                          <a:rPr lang="en-US" altLang="zh-CN" sz="2000" i="1" dirty="0" smtClean="0">
                            <a:latin typeface="Cambria Math" panose="02040503050406030204" pitchFamily="18" charset="0"/>
                            <a:cs typeface="新宋体" panose="02010609030101010101" charset="-122"/>
                          </a:rPr>
                          <m:t>𝑎</m:t>
                        </m:r>
                      </m:e>
                      <m:sub>
                        <m:r>
                          <a:rPr lang="en-US" altLang="zh-CN" sz="2000" i="1" dirty="0" smtClean="0">
                            <a:latin typeface="Cambria Math" panose="02040503050406030204" pitchFamily="18" charset="0"/>
                            <a:cs typeface="新宋体" panose="02010609030101010101" charset="-122"/>
                          </a:rPr>
                          <m:t>4</m:t>
                        </m:r>
                      </m:sub>
                    </m:sSub>
                    <m:r>
                      <a:rPr lang="en-US" altLang="zh-CN" sz="2000" i="1" dirty="0" smtClean="0">
                        <a:latin typeface="Cambria Math" panose="02040503050406030204" pitchFamily="18" charset="0"/>
                        <a:cs typeface="新宋体" panose="02010609030101010101" charset="-122"/>
                      </a:rPr>
                      <m:t>:</m:t>
                    </m:r>
                    <m:r>
                      <a:rPr lang="en-US" altLang="zh-CN" sz="2000" b="0" i="1" dirty="0" smtClean="0">
                        <a:latin typeface="Cambria Math" panose="02040503050406030204" pitchFamily="18" charset="0"/>
                        <a:cs typeface="新宋体" panose="02010609030101010101" charset="-122"/>
                      </a:rPr>
                      <m:t> </m:t>
                    </m:r>
                    <m:r>
                      <a:rPr lang="en-US" altLang="zh-CN" sz="2000" i="1" dirty="0" smtClean="0">
                        <a:latin typeface="Cambria Math" panose="02040503050406030204" pitchFamily="18" charset="0"/>
                        <a:cs typeface="新宋体" panose="02010609030101010101" charset="-122"/>
                      </a:rPr>
                      <m:t>[0.06752,0.0688)</m:t>
                    </m:r>
                  </m:oMath>
                </a14:m>
                <a:endParaRPr lang="en-US" altLang="zh-CN" sz="2000" dirty="0">
                  <a:latin typeface="新宋体" panose="02010609030101010101" charset="-122"/>
                  <a:cs typeface="新宋体" panose="02010609030101010101" charset="-122"/>
                </a:endParaRPr>
              </a:p>
              <a:p>
                <a:pPr marL="355600" indent="-342900">
                  <a:lnSpc>
                    <a:spcPct val="130000"/>
                  </a:lnSpc>
                  <a:buFont typeface="Arial" panose="020B0604020202020204" pitchFamily="34" charset="0"/>
                  <a:buChar char="•"/>
                  <a:tabLst>
                    <a:tab pos="469265" algn="l"/>
                  </a:tabLst>
                </a:pPr>
                <a:r>
                  <a:rPr lang="zh-CN" altLang="en-US" sz="2000" dirty="0">
                    <a:latin typeface="新宋体" panose="02010609030101010101" charset="-122"/>
                    <a:cs typeface="新宋体" panose="02010609030101010101" charset="-122"/>
                  </a:rPr>
                  <a:t>子区间的任意数字都可以用来表示该消息（例如</a:t>
                </a:r>
                <a:r>
                  <a:rPr lang="en-US" altLang="zh-CN" sz="2000" dirty="0">
                    <a:latin typeface="新宋体" panose="02010609030101010101" charset="-122"/>
                    <a:cs typeface="新宋体" panose="02010609030101010101" charset="-122"/>
                  </a:rPr>
                  <a:t>0.068</a:t>
                </a:r>
                <a:r>
                  <a:rPr lang="zh-CN" altLang="en-US" sz="2000" dirty="0">
                    <a:latin typeface="新宋体" panose="02010609030101010101" charset="-122"/>
                    <a:cs typeface="新宋体" panose="02010609030101010101" charset="-122"/>
                  </a:rPr>
                  <a:t>可以表示</a:t>
                </a:r>
                <a14:m>
                  <m:oMath xmlns:m="http://schemas.openxmlformats.org/officeDocument/2006/math">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4</m:t>
                        </m:r>
                      </m:sub>
                    </m:sSub>
                  </m:oMath>
                </a14:m>
                <a:r>
                  <a:rPr lang="zh-CN" altLang="en-US" sz="2000" dirty="0">
                    <a:latin typeface="新宋体" panose="02010609030101010101" charset="-122"/>
                    <a:cs typeface="新宋体" panose="02010609030101010101" charset="-122"/>
                  </a:rPr>
                  <a:t>）</a:t>
                </a:r>
                <a:endParaRPr lang="en-US" altLang="zh-CN" sz="2000" dirty="0">
                  <a:latin typeface="新宋体" panose="02010609030101010101" charset="-122"/>
                  <a:cs typeface="新宋体" panose="02010609030101010101" charset="-122"/>
                </a:endParaRPr>
              </a:p>
              <a:p>
                <a:pPr marL="355600" indent="-342900">
                  <a:lnSpc>
                    <a:spcPct val="130000"/>
                  </a:lnSpc>
                  <a:buFont typeface="Arial" panose="020B0604020202020204" pitchFamily="34" charset="0"/>
                  <a:buChar char="•"/>
                  <a:tabLst>
                    <a:tab pos="469265" algn="l"/>
                  </a:tabLst>
                </a:pPr>
                <a:r>
                  <a:rPr lang="zh-CN" altLang="en-US" sz="2000" dirty="0">
                    <a:latin typeface="新宋体" panose="02010609030101010101" charset="-122"/>
                    <a:cs typeface="新宋体" panose="02010609030101010101" charset="-122"/>
                  </a:rPr>
                  <a:t>算数编码虽然不是最优编码，但随着被编码序列长度的增大，算数编码能接近最优编码的极限</a:t>
                </a:r>
                <a:endParaRPr lang="en-US" altLang="zh-CN" sz="2000" dirty="0">
                  <a:latin typeface="新宋体" panose="02010609030101010101" charset="-122"/>
                  <a:cs typeface="新宋体" panose="02010609030101010101" charset="-122"/>
                </a:endParaRP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2"/>
                <a:stretch>
                  <a:fillRect l="-889" t="-662" r="-444"/>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spTree>
    <p:extLst>
      <p:ext uri="{BB962C8B-B14F-4D97-AF65-F5344CB8AC3E}">
        <p14:creationId xmlns:p14="http://schemas.microsoft.com/office/powerpoint/2010/main" val="1249178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算术编码计算，解码例子</a:t>
                </a:r>
                <a:endParaRPr lang="en-US" altLang="zh-CN" sz="2400">
                  <a:latin typeface="Times New Roman" panose="02020603050405020304" pitchFamily="18" charset="0"/>
                  <a:cs typeface="Times New Roman" panose="02020603050405020304" pitchFamily="18" charset="0"/>
                </a:endParaRPr>
              </a:p>
              <a:p>
                <a:pPr marL="355600" indent="-342900">
                  <a:lnSpc>
                    <a:spcPct val="130000"/>
                  </a:lnSpc>
                  <a:buFont typeface="Arial" panose="020B0604020202020204" pitchFamily="34" charset="0"/>
                  <a:buChar char="•"/>
                  <a:tabLst>
                    <a:tab pos="469265" algn="l"/>
                  </a:tabLst>
                </a:pPr>
                <a:r>
                  <a:rPr lang="en-US" altLang="zh-CN" sz="2000" dirty="0">
                    <a:latin typeface="新宋体" panose="02010609030101010101" charset="-122"/>
                    <a:cs typeface="新宋体" panose="02010609030101010101" charset="-122"/>
                  </a:rPr>
                  <a:t>0.068</a:t>
                </a:r>
                <a:r>
                  <a:rPr lang="zh-CN" altLang="en-US" sz="2000" dirty="0">
                    <a:latin typeface="新宋体" panose="02010609030101010101" charset="-122"/>
                    <a:cs typeface="新宋体" panose="02010609030101010101" charset="-122"/>
                  </a:rPr>
                  <a:t>可以表示</a:t>
                </a:r>
                <a14:m>
                  <m:oMath xmlns:m="http://schemas.openxmlformats.org/officeDocument/2006/math">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4</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r>
                  <a:rPr lang="en-US" altLang="zh-CN" sz="2000">
                    <a:latin typeface="新宋体" panose="02010609030101010101" charset="-122"/>
                    <a:cs typeface="新宋体" panose="02010609030101010101" charset="-122"/>
                  </a:rPr>
                  <a:t>0.068</a:t>
                </a:r>
                <a:r>
                  <a:rPr lang="zh-CN" altLang="en-US" sz="2000">
                    <a:latin typeface="新宋体" panose="02010609030101010101" charset="-122"/>
                    <a:cs typeface="新宋体" panose="02010609030101010101" charset="-122"/>
                  </a:rPr>
                  <a:t>位于</a:t>
                </a:r>
                <a:r>
                  <a:rPr lang="en-US" altLang="zh-CN" sz="2000">
                    <a:latin typeface="新宋体" panose="02010609030101010101" charset="-122"/>
                    <a:cs typeface="新宋体" panose="02010609030101010101" charset="-122"/>
                  </a:rPr>
                  <a:t>[0.0,0.2),</a:t>
                </a:r>
                <a:r>
                  <a:rPr lang="zh-CN" altLang="en-US" sz="2000">
                    <a:solidFill>
                      <a:srgbClr val="FF0000"/>
                    </a:solidFill>
                    <a:latin typeface="新宋体" panose="02010609030101010101" charset="-122"/>
                    <a:cs typeface="新宋体" panose="02010609030101010101" charset="-122"/>
                  </a:rPr>
                  <a:t>解码出</a:t>
                </a:r>
                <a:r>
                  <a:rPr lang="en-US" altLang="zh-CN" sz="2000">
                    <a:solidFill>
                      <a:srgbClr val="FF0000"/>
                    </a:solidFill>
                    <a:cs typeface="新宋体" panose="02010609030101010101" charset="-122"/>
                  </a:rPr>
                  <a:t> </a:t>
                </a:r>
                <a14:m>
                  <m:oMath xmlns:m="http://schemas.openxmlformats.org/officeDocument/2006/math">
                    <m:sSub>
                      <m:sSubPr>
                        <m:ctrlPr>
                          <a:rPr lang="en-US" altLang="zh-CN" sz="2000" i="1" dirty="0">
                            <a:solidFill>
                              <a:srgbClr val="FF0000"/>
                            </a:solidFill>
                            <a:latin typeface="Cambria Math" panose="02040503050406030204" pitchFamily="18" charset="0"/>
                            <a:cs typeface="新宋体" panose="02010609030101010101" charset="-122"/>
                          </a:rPr>
                        </m:ctrlPr>
                      </m:sSubPr>
                      <m:e>
                        <m:r>
                          <a:rPr lang="en-US" altLang="zh-CN" sz="2000" b="1" i="1" dirty="0">
                            <a:solidFill>
                              <a:srgbClr val="FF0000"/>
                            </a:solidFill>
                            <a:latin typeface="Cambria Math" panose="02040503050406030204" pitchFamily="18" charset="0"/>
                            <a:cs typeface="新宋体" panose="02010609030101010101" charset="-122"/>
                          </a:rPr>
                          <m:t>𝒂</m:t>
                        </m:r>
                      </m:e>
                      <m:sub>
                        <m:r>
                          <a:rPr lang="en-US" altLang="zh-CN" sz="2000" b="1" i="1" dirty="0">
                            <a:solidFill>
                              <a:srgbClr val="FF0000"/>
                            </a:solidFill>
                            <a:latin typeface="Cambria Math" panose="02040503050406030204" pitchFamily="18" charset="0"/>
                            <a:cs typeface="新宋体" panose="02010609030101010101" charset="-122"/>
                          </a:rPr>
                          <m:t>𝟏</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r>
                  <a:rPr lang="en-US" altLang="zh-CN" sz="2000">
                    <a:latin typeface="新宋体" panose="02010609030101010101" charset="-122"/>
                    <a:cs typeface="新宋体" panose="02010609030101010101" charset="-122"/>
                  </a:rPr>
                  <a:t>[0.0,0.2),</a:t>
                </a:r>
                <a:r>
                  <a:rPr lang="zh-CN" altLang="en-US" sz="2000">
                    <a:latin typeface="新宋体" panose="02010609030101010101" charset="-122"/>
                    <a:cs typeface="新宋体" panose="02010609030101010101" charset="-122"/>
                  </a:rPr>
                  <a:t>划分</a:t>
                </a:r>
                <a:r>
                  <a:rPr lang="en-US" altLang="zh-CN" sz="2000">
                    <a:latin typeface="新宋体" panose="02010609030101010101" charset="-122"/>
                    <a:cs typeface="新宋体" panose="02010609030101010101" charset="-122"/>
                  </a:rPr>
                  <a:t>4</a:t>
                </a:r>
                <a:r>
                  <a:rPr lang="zh-CN" altLang="en-US" sz="2000">
                    <a:latin typeface="新宋体" panose="02010609030101010101" charset="-122"/>
                    <a:cs typeface="新宋体" panose="02010609030101010101" charset="-122"/>
                  </a:rPr>
                  <a:t>个区域，</a:t>
                </a: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1</m:t>
                        </m:r>
                      </m:sub>
                    </m:sSub>
                    <m:r>
                      <a:rPr lang="en-US" altLang="zh-CN" sz="2000" b="0" i="1" dirty="0" smtClean="0">
                        <a:latin typeface="Cambria Math" panose="02040503050406030204" pitchFamily="18" charset="0"/>
                        <a:cs typeface="新宋体" panose="02010609030101010101" charset="-122"/>
                      </a:rPr>
                      <m:t>: [0,0.04)</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2</m:t>
                        </m:r>
                      </m:sub>
                    </m:sSub>
                    <m:r>
                      <a:rPr lang="en-US" altLang="zh-CN" sz="2000" b="0" i="1" dirty="0" smtClean="0">
                        <a:latin typeface="Cambria Math" panose="02040503050406030204" pitchFamily="18" charset="0"/>
                        <a:cs typeface="新宋体" panose="02010609030101010101" charset="-122"/>
                      </a:rPr>
                      <m:t>: [0.04,0.08)</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3</m:t>
                        </m:r>
                      </m:sub>
                    </m:sSub>
                    <m:r>
                      <a:rPr lang="en-US" altLang="zh-CN" sz="2000" b="0" i="1" dirty="0" smtClean="0">
                        <a:latin typeface="Cambria Math" panose="02040503050406030204" pitchFamily="18" charset="0"/>
                        <a:cs typeface="新宋体" panose="02010609030101010101" charset="-122"/>
                      </a:rPr>
                      <m:t>: [0.08,0.16)</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4</m:t>
                        </m:r>
                      </m:sub>
                    </m:sSub>
                    <m:r>
                      <a:rPr lang="en-US" altLang="zh-CN" sz="2000" b="0" i="1" dirty="0" smtClean="0">
                        <a:latin typeface="Cambria Math" panose="02040503050406030204" pitchFamily="18" charset="0"/>
                        <a:cs typeface="新宋体" panose="02010609030101010101" charset="-122"/>
                      </a:rPr>
                      <m:t>: [0.16,0.20)</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r>
                  <a:rPr lang="en-US" altLang="zh-CN" sz="2000">
                    <a:latin typeface="新宋体" panose="02010609030101010101" charset="-122"/>
                    <a:cs typeface="新宋体" panose="02010609030101010101" charset="-122"/>
                  </a:rPr>
                  <a:t>0.068</a:t>
                </a:r>
                <a:r>
                  <a:rPr lang="zh-CN" altLang="en-US" sz="2000">
                    <a:latin typeface="新宋体" panose="02010609030101010101" charset="-122"/>
                    <a:cs typeface="新宋体" panose="02010609030101010101" charset="-122"/>
                  </a:rPr>
                  <a:t>位于</a:t>
                </a:r>
                <a14:m>
                  <m:oMath xmlns:m="http://schemas.openxmlformats.org/officeDocument/2006/math">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𝟎𝟒</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𝟎𝟖</m:t>
                    </m:r>
                    <m:r>
                      <a:rPr lang="en-US" altLang="zh-CN" sz="2000" b="1" i="1" dirty="0">
                        <a:latin typeface="Cambria Math" panose="02040503050406030204" pitchFamily="18" charset="0"/>
                        <a:cs typeface="新宋体" panose="02010609030101010101" charset="-122"/>
                      </a:rPr>
                      <m:t>)</m:t>
                    </m:r>
                  </m:oMath>
                </a14:m>
                <a:r>
                  <a:rPr lang="zh-CN" altLang="en-US" sz="2000">
                    <a:latin typeface="新宋体" panose="02010609030101010101" charset="-122"/>
                    <a:cs typeface="新宋体" panose="02010609030101010101" charset="-122"/>
                  </a:rPr>
                  <a:t>，</a:t>
                </a:r>
                <a:r>
                  <a:rPr lang="zh-CN" altLang="en-US" sz="2000">
                    <a:solidFill>
                      <a:srgbClr val="FF0000"/>
                    </a:solidFill>
                    <a:latin typeface="新宋体" panose="02010609030101010101" charset="-122"/>
                    <a:cs typeface="新宋体" panose="02010609030101010101" charset="-122"/>
                  </a:rPr>
                  <a:t>解码出</a:t>
                </a:r>
                <a14:m>
                  <m:oMath xmlns:m="http://schemas.openxmlformats.org/officeDocument/2006/math">
                    <m:sSub>
                      <m:sSubPr>
                        <m:ctrlPr>
                          <a:rPr lang="en-US" altLang="zh-CN" sz="2000" i="1" dirty="0">
                            <a:solidFill>
                              <a:srgbClr val="FF0000"/>
                            </a:solidFill>
                            <a:latin typeface="Cambria Math" panose="02040503050406030204" pitchFamily="18" charset="0"/>
                            <a:cs typeface="新宋体" panose="02010609030101010101" charset="-122"/>
                          </a:rPr>
                        </m:ctrlPr>
                      </m:sSubPr>
                      <m:e>
                        <m:r>
                          <a:rPr lang="en-US" altLang="zh-CN" sz="2000" b="1" i="1" dirty="0">
                            <a:solidFill>
                              <a:srgbClr val="FF0000"/>
                            </a:solidFill>
                            <a:latin typeface="Cambria Math" panose="02040503050406030204" pitchFamily="18" charset="0"/>
                            <a:cs typeface="新宋体" panose="02010609030101010101" charset="-122"/>
                          </a:rPr>
                          <m:t>𝒂</m:t>
                        </m:r>
                      </m:e>
                      <m:sub>
                        <m:r>
                          <a:rPr lang="en-US" altLang="zh-CN" sz="2000" b="1" i="1" dirty="0">
                            <a:solidFill>
                              <a:srgbClr val="FF0000"/>
                            </a:solidFill>
                            <a:latin typeface="Cambria Math" panose="02040503050406030204" pitchFamily="18" charset="0"/>
                            <a:cs typeface="新宋体" panose="02010609030101010101" charset="-122"/>
                          </a:rPr>
                          <m:t>𝟐</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2"/>
                <a:stretch>
                  <a:fillRect l="-889" t="-66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pic>
        <p:nvPicPr>
          <p:cNvPr id="4" name="图片 3">
            <a:extLst>
              <a:ext uri="{FF2B5EF4-FFF2-40B4-BE49-F238E27FC236}">
                <a16:creationId xmlns:a16="http://schemas.microsoft.com/office/drawing/2014/main" id="{5CABFFE7-6AF8-8771-0BED-FC6677E47C45}"/>
              </a:ext>
            </a:extLst>
          </p:cNvPr>
          <p:cNvPicPr>
            <a:picLocks noChangeAspect="1"/>
          </p:cNvPicPr>
          <p:nvPr/>
        </p:nvPicPr>
        <p:blipFill rotWithShape="1">
          <a:blip r:embed="rId3"/>
          <a:srcRect r="33567"/>
          <a:stretch/>
        </p:blipFill>
        <p:spPr>
          <a:xfrm>
            <a:off x="5071838" y="1341628"/>
            <a:ext cx="4025596" cy="1187787"/>
          </a:xfrm>
          <a:prstGeom prst="rect">
            <a:avLst/>
          </a:prstGeom>
        </p:spPr>
      </p:pic>
      <p:pic>
        <p:nvPicPr>
          <p:cNvPr id="5" name="图片 4">
            <a:extLst>
              <a:ext uri="{FF2B5EF4-FFF2-40B4-BE49-F238E27FC236}">
                <a16:creationId xmlns:a16="http://schemas.microsoft.com/office/drawing/2014/main" id="{3DA848B1-06F5-9276-EA52-7DEB012D395C}"/>
              </a:ext>
            </a:extLst>
          </p:cNvPr>
          <p:cNvPicPr>
            <a:picLocks noChangeAspect="1"/>
          </p:cNvPicPr>
          <p:nvPr/>
        </p:nvPicPr>
        <p:blipFill rotWithShape="1">
          <a:blip r:embed="rId4"/>
          <a:srcRect r="25435"/>
          <a:stretch/>
        </p:blipFill>
        <p:spPr>
          <a:xfrm>
            <a:off x="5649465" y="2529415"/>
            <a:ext cx="3134702" cy="2099736"/>
          </a:xfrm>
          <a:prstGeom prst="rect">
            <a:avLst/>
          </a:prstGeom>
        </p:spPr>
      </p:pic>
      <p:sp>
        <p:nvSpPr>
          <p:cNvPr id="6" name="object 9">
            <a:extLst>
              <a:ext uri="{FF2B5EF4-FFF2-40B4-BE49-F238E27FC236}">
                <a16:creationId xmlns:a16="http://schemas.microsoft.com/office/drawing/2014/main" id="{1E2D2085-5239-05C4-08D1-B37D5659630B}"/>
              </a:ext>
            </a:extLst>
          </p:cNvPr>
          <p:cNvSpPr txBox="1"/>
          <p:nvPr/>
        </p:nvSpPr>
        <p:spPr>
          <a:xfrm>
            <a:off x="6151489" y="4028987"/>
            <a:ext cx="369777"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dirty="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.04</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7" name="object 10">
            <a:extLst>
              <a:ext uri="{FF2B5EF4-FFF2-40B4-BE49-F238E27FC236}">
                <a16:creationId xmlns:a16="http://schemas.microsoft.com/office/drawing/2014/main" id="{7755A672-4728-58F0-02D1-779F440AFA21}"/>
              </a:ext>
            </a:extLst>
          </p:cNvPr>
          <p:cNvSpPr txBox="1"/>
          <p:nvPr/>
        </p:nvSpPr>
        <p:spPr>
          <a:xfrm>
            <a:off x="6152031" y="3768002"/>
            <a:ext cx="369235"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0.08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8" name="object 10">
            <a:extLst>
              <a:ext uri="{FF2B5EF4-FFF2-40B4-BE49-F238E27FC236}">
                <a16:creationId xmlns:a16="http://schemas.microsoft.com/office/drawing/2014/main" id="{5133C37B-0649-FC31-AB34-2BEBAA41E58D}"/>
              </a:ext>
            </a:extLst>
          </p:cNvPr>
          <p:cNvSpPr txBox="1"/>
          <p:nvPr/>
        </p:nvSpPr>
        <p:spPr>
          <a:xfrm>
            <a:off x="6118164" y="3174108"/>
            <a:ext cx="369235"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16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Tree>
    <p:extLst>
      <p:ext uri="{BB962C8B-B14F-4D97-AF65-F5344CB8AC3E}">
        <p14:creationId xmlns:p14="http://schemas.microsoft.com/office/powerpoint/2010/main" val="37101102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算术编码计算，解码例子</a:t>
                </a:r>
                <a:endParaRPr lang="en-US" altLang="zh-CN" sz="2400">
                  <a:latin typeface="Times New Roman" panose="02020603050405020304" pitchFamily="18" charset="0"/>
                  <a:cs typeface="Times New Roman" panose="02020603050405020304" pitchFamily="18" charset="0"/>
                </a:endParaRPr>
              </a:p>
              <a:p>
                <a:pPr marL="355600" indent="-342900">
                  <a:lnSpc>
                    <a:spcPct val="130000"/>
                  </a:lnSpc>
                  <a:buFont typeface="Arial" panose="020B0604020202020204" pitchFamily="34" charset="0"/>
                  <a:buChar char="•"/>
                  <a:tabLst>
                    <a:tab pos="469265" algn="l"/>
                  </a:tabLst>
                </a:pPr>
                <a:r>
                  <a:rPr lang="en-US" altLang="zh-CN" sz="2000" dirty="0">
                    <a:latin typeface="新宋体" panose="02010609030101010101" charset="-122"/>
                    <a:cs typeface="新宋体" panose="02010609030101010101" charset="-122"/>
                  </a:rPr>
                  <a:t>0.068</a:t>
                </a:r>
                <a:r>
                  <a:rPr lang="zh-CN" altLang="en-US" sz="2000" dirty="0">
                    <a:latin typeface="新宋体" panose="02010609030101010101" charset="-122"/>
                    <a:cs typeface="新宋体" panose="02010609030101010101" charset="-122"/>
                  </a:rPr>
                  <a:t>可以表示</a:t>
                </a:r>
                <a14:m>
                  <m:oMath xmlns:m="http://schemas.openxmlformats.org/officeDocument/2006/math">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4</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r>
                  <a:rPr lang="en-US" altLang="zh-CN" sz="2000">
                    <a:latin typeface="新宋体" panose="02010609030101010101" charset="-122"/>
                    <a:cs typeface="新宋体" panose="02010609030101010101" charset="-122"/>
                  </a:rPr>
                  <a:t>0.068</a:t>
                </a:r>
                <a:r>
                  <a:rPr lang="zh-CN" altLang="en-US" sz="2000">
                    <a:latin typeface="新宋体" panose="02010609030101010101" charset="-122"/>
                    <a:cs typeface="新宋体" panose="02010609030101010101" charset="-122"/>
                  </a:rPr>
                  <a:t>位于</a:t>
                </a:r>
                <a14:m>
                  <m:oMath xmlns:m="http://schemas.openxmlformats.org/officeDocument/2006/math">
                    <m:r>
                      <a:rPr lang="en-US" altLang="zh-CN" sz="2000" i="1" dirty="0">
                        <a:latin typeface="Cambria Math" panose="02040503050406030204" pitchFamily="18" charset="0"/>
                        <a:cs typeface="新宋体" panose="02010609030101010101" charset="-122"/>
                      </a:rPr>
                      <m:t>[</m:t>
                    </m:r>
                    <m:r>
                      <a:rPr lang="en-US" altLang="zh-CN" sz="2000" i="1" dirty="0">
                        <a:latin typeface="Cambria Math" panose="02040503050406030204" pitchFamily="18" charset="0"/>
                        <a:cs typeface="新宋体" panose="02010609030101010101" charset="-122"/>
                      </a:rPr>
                      <m:t>𝟎</m:t>
                    </m:r>
                    <m:r>
                      <a:rPr lang="en-US" altLang="zh-CN" sz="2000" i="1" dirty="0">
                        <a:latin typeface="Cambria Math" panose="02040503050406030204" pitchFamily="18" charset="0"/>
                        <a:cs typeface="新宋体" panose="02010609030101010101" charset="-122"/>
                      </a:rPr>
                      <m:t>.</m:t>
                    </m:r>
                    <m:r>
                      <a:rPr lang="en-US" altLang="zh-CN" sz="2000" i="1" dirty="0">
                        <a:latin typeface="Cambria Math" panose="02040503050406030204" pitchFamily="18" charset="0"/>
                        <a:cs typeface="新宋体" panose="02010609030101010101" charset="-122"/>
                      </a:rPr>
                      <m:t>𝟎𝟒</m:t>
                    </m:r>
                    <m:r>
                      <a:rPr lang="en-US" altLang="zh-CN" sz="2000" i="1" dirty="0">
                        <a:latin typeface="Cambria Math" panose="02040503050406030204" pitchFamily="18" charset="0"/>
                        <a:cs typeface="新宋体" panose="02010609030101010101" charset="-122"/>
                      </a:rPr>
                      <m:t>,</m:t>
                    </m:r>
                    <m:r>
                      <a:rPr lang="en-US" altLang="zh-CN" sz="2000" i="1" dirty="0">
                        <a:latin typeface="Cambria Math" panose="02040503050406030204" pitchFamily="18" charset="0"/>
                        <a:cs typeface="新宋体" panose="02010609030101010101" charset="-122"/>
                      </a:rPr>
                      <m:t>𝟎</m:t>
                    </m:r>
                    <m:r>
                      <a:rPr lang="en-US" altLang="zh-CN" sz="2000" i="1" dirty="0">
                        <a:latin typeface="Cambria Math" panose="02040503050406030204" pitchFamily="18" charset="0"/>
                        <a:cs typeface="新宋体" panose="02010609030101010101" charset="-122"/>
                      </a:rPr>
                      <m:t>.</m:t>
                    </m:r>
                    <m:r>
                      <a:rPr lang="en-US" altLang="zh-CN" sz="2000" i="1" dirty="0">
                        <a:latin typeface="Cambria Math" panose="02040503050406030204" pitchFamily="18" charset="0"/>
                        <a:cs typeface="新宋体" panose="02010609030101010101" charset="-122"/>
                      </a:rPr>
                      <m:t>𝟎𝟖</m:t>
                    </m:r>
                    <m:r>
                      <a:rPr lang="en-US" altLang="zh-CN" sz="2000" i="1" dirty="0">
                        <a:latin typeface="Cambria Math" panose="02040503050406030204" pitchFamily="18" charset="0"/>
                        <a:cs typeface="新宋体" panose="02010609030101010101" charset="-122"/>
                      </a:rPr>
                      <m:t>)</m:t>
                    </m:r>
                  </m:oMath>
                </a14:m>
                <a:r>
                  <a:rPr lang="zh-CN" altLang="en-US" sz="2000">
                    <a:latin typeface="新宋体" panose="02010609030101010101" charset="-122"/>
                    <a:cs typeface="新宋体" panose="02010609030101010101" charset="-122"/>
                  </a:rPr>
                  <a:t>，</a:t>
                </a:r>
                <a:r>
                  <a:rPr lang="zh-CN" altLang="en-US" sz="2000">
                    <a:solidFill>
                      <a:srgbClr val="FF0000"/>
                    </a:solidFill>
                    <a:latin typeface="新宋体" panose="02010609030101010101" charset="-122"/>
                    <a:cs typeface="新宋体" panose="02010609030101010101" charset="-122"/>
                  </a:rPr>
                  <a:t>解码出</a:t>
                </a:r>
                <a14:m>
                  <m:oMath xmlns:m="http://schemas.openxmlformats.org/officeDocument/2006/math">
                    <m:sSub>
                      <m:sSubPr>
                        <m:ctrlPr>
                          <a:rPr lang="en-US" altLang="zh-CN" sz="2000" i="1" dirty="0">
                            <a:solidFill>
                              <a:srgbClr val="FF0000"/>
                            </a:solidFill>
                            <a:latin typeface="Cambria Math" panose="02040503050406030204" pitchFamily="18" charset="0"/>
                            <a:cs typeface="新宋体" panose="02010609030101010101" charset="-122"/>
                          </a:rPr>
                        </m:ctrlPr>
                      </m:sSubPr>
                      <m:e>
                        <m:r>
                          <a:rPr lang="en-US" altLang="zh-CN" sz="2000" i="1" dirty="0">
                            <a:solidFill>
                              <a:srgbClr val="FF0000"/>
                            </a:solidFill>
                            <a:latin typeface="Cambria Math" panose="02040503050406030204" pitchFamily="18" charset="0"/>
                            <a:cs typeface="新宋体" panose="02010609030101010101" charset="-122"/>
                          </a:rPr>
                          <m:t>𝒂</m:t>
                        </m:r>
                      </m:e>
                      <m:sub>
                        <m:r>
                          <a:rPr lang="en-US" altLang="zh-CN" sz="2000" i="1" dirty="0">
                            <a:solidFill>
                              <a:srgbClr val="FF0000"/>
                            </a:solidFill>
                            <a:latin typeface="Cambria Math" panose="02040503050406030204" pitchFamily="18" charset="0"/>
                            <a:cs typeface="新宋体" panose="02010609030101010101" charset="-122"/>
                          </a:rPr>
                          <m:t>𝟐</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r>
                      <a:rPr lang="en-US" altLang="zh-CN" sz="2000" b="0" i="1" dirty="0" smtClean="0">
                        <a:latin typeface="Cambria Math" panose="02040503050406030204" pitchFamily="18" charset="0"/>
                        <a:cs typeface="新宋体" panose="02010609030101010101" charset="-122"/>
                      </a:rPr>
                      <m:t>[0.04,0.08)</m:t>
                    </m:r>
                  </m:oMath>
                </a14:m>
                <a:r>
                  <a:rPr lang="zh-CN" altLang="en-US" sz="2000" b="0">
                    <a:latin typeface="新宋体" panose="02010609030101010101" charset="-122"/>
                    <a:cs typeface="新宋体" panose="02010609030101010101" charset="-122"/>
                  </a:rPr>
                  <a:t>，</a:t>
                </a:r>
                <a:r>
                  <a:rPr lang="zh-CN" altLang="en-US" sz="2000">
                    <a:latin typeface="新宋体" panose="02010609030101010101" charset="-122"/>
                    <a:cs typeface="新宋体" panose="02010609030101010101" charset="-122"/>
                  </a:rPr>
                  <a:t>划分</a:t>
                </a:r>
                <a:r>
                  <a:rPr lang="en-US" altLang="zh-CN" sz="2000">
                    <a:latin typeface="新宋体" panose="02010609030101010101" charset="-122"/>
                    <a:cs typeface="新宋体" panose="02010609030101010101" charset="-122"/>
                  </a:rPr>
                  <a:t>4</a:t>
                </a:r>
                <a:r>
                  <a:rPr lang="zh-CN" altLang="en-US" sz="2000">
                    <a:latin typeface="新宋体" panose="02010609030101010101" charset="-122"/>
                    <a:cs typeface="新宋体" panose="02010609030101010101" charset="-122"/>
                  </a:rPr>
                  <a:t>个区域，</a:t>
                </a: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1</m:t>
                        </m:r>
                      </m:sub>
                    </m:sSub>
                    <m:r>
                      <a:rPr lang="en-US" altLang="zh-CN" sz="2000" b="0" i="1" dirty="0" smtClean="0">
                        <a:latin typeface="Cambria Math" panose="02040503050406030204" pitchFamily="18" charset="0"/>
                        <a:cs typeface="新宋体" panose="02010609030101010101" charset="-122"/>
                      </a:rPr>
                      <m:t>: [0.04,0.048)</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2</m:t>
                        </m:r>
                      </m:sub>
                    </m:sSub>
                    <m:r>
                      <a:rPr lang="en-US" altLang="zh-CN" sz="2000" b="0" i="1" dirty="0" smtClean="0">
                        <a:latin typeface="Cambria Math" panose="02040503050406030204" pitchFamily="18" charset="0"/>
                        <a:cs typeface="新宋体" panose="02010609030101010101" charset="-122"/>
                      </a:rPr>
                      <m:t>: [0.048,0.056)</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3</m:t>
                        </m:r>
                      </m:sub>
                    </m:sSub>
                    <m:r>
                      <a:rPr lang="en-US" altLang="zh-CN" sz="2000" b="0" i="1" dirty="0" smtClean="0">
                        <a:latin typeface="Cambria Math" panose="02040503050406030204" pitchFamily="18" charset="0"/>
                        <a:cs typeface="新宋体" panose="02010609030101010101" charset="-122"/>
                      </a:rPr>
                      <m:t>: [0.056,0.072)</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4</m:t>
                        </m:r>
                      </m:sub>
                    </m:sSub>
                    <m:r>
                      <a:rPr lang="en-US" altLang="zh-CN" sz="2000" b="0" i="1" dirty="0" smtClean="0">
                        <a:latin typeface="Cambria Math" panose="02040503050406030204" pitchFamily="18" charset="0"/>
                        <a:cs typeface="新宋体" panose="02010609030101010101" charset="-122"/>
                      </a:rPr>
                      <m:t>: [0.072,0.08)</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r>
                  <a:rPr lang="en-US" altLang="zh-CN" sz="2000">
                    <a:latin typeface="新宋体" panose="02010609030101010101" charset="-122"/>
                    <a:cs typeface="新宋体" panose="02010609030101010101" charset="-122"/>
                  </a:rPr>
                  <a:t>0.068</a:t>
                </a:r>
                <a:r>
                  <a:rPr lang="zh-CN" altLang="en-US" sz="2000">
                    <a:latin typeface="新宋体" panose="02010609030101010101" charset="-122"/>
                    <a:cs typeface="新宋体" panose="02010609030101010101" charset="-122"/>
                  </a:rPr>
                  <a:t>位于</a:t>
                </a:r>
                <a14:m>
                  <m:oMath xmlns:m="http://schemas.openxmlformats.org/officeDocument/2006/math">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𝟎𝟓𝟔</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𝟎𝟕𝟐</m:t>
                    </m:r>
                    <m:r>
                      <a:rPr lang="en-US" altLang="zh-CN" sz="2000" b="1" i="1" dirty="0">
                        <a:latin typeface="Cambria Math" panose="02040503050406030204" pitchFamily="18" charset="0"/>
                        <a:cs typeface="新宋体" panose="02010609030101010101" charset="-122"/>
                      </a:rPr>
                      <m:t>)</m:t>
                    </m:r>
                  </m:oMath>
                </a14:m>
                <a:r>
                  <a:rPr lang="zh-CN" altLang="en-US" sz="2000">
                    <a:latin typeface="新宋体" panose="02010609030101010101" charset="-122"/>
                    <a:cs typeface="新宋体" panose="02010609030101010101" charset="-122"/>
                  </a:rPr>
                  <a:t>，</a:t>
                </a:r>
                <a:r>
                  <a:rPr lang="zh-CN" altLang="en-US" sz="2000">
                    <a:solidFill>
                      <a:srgbClr val="FF0000"/>
                    </a:solidFill>
                    <a:latin typeface="新宋体" panose="02010609030101010101" charset="-122"/>
                    <a:cs typeface="新宋体" panose="02010609030101010101" charset="-122"/>
                  </a:rPr>
                  <a:t>解码出</a:t>
                </a:r>
                <a14:m>
                  <m:oMath xmlns:m="http://schemas.openxmlformats.org/officeDocument/2006/math">
                    <m:sSub>
                      <m:sSubPr>
                        <m:ctrlPr>
                          <a:rPr lang="en-US" altLang="zh-CN" sz="2000" i="1" dirty="0">
                            <a:solidFill>
                              <a:srgbClr val="FF0000"/>
                            </a:solidFill>
                            <a:latin typeface="Cambria Math" panose="02040503050406030204" pitchFamily="18" charset="0"/>
                            <a:cs typeface="新宋体" panose="02010609030101010101" charset="-122"/>
                          </a:rPr>
                        </m:ctrlPr>
                      </m:sSubPr>
                      <m:e>
                        <m:r>
                          <a:rPr lang="en-US" altLang="zh-CN" sz="2000" b="1" i="1" dirty="0">
                            <a:solidFill>
                              <a:srgbClr val="FF0000"/>
                            </a:solidFill>
                            <a:latin typeface="Cambria Math" panose="02040503050406030204" pitchFamily="18" charset="0"/>
                            <a:cs typeface="新宋体" panose="02010609030101010101" charset="-122"/>
                          </a:rPr>
                          <m:t>𝒂</m:t>
                        </m:r>
                      </m:e>
                      <m:sub>
                        <m:r>
                          <a:rPr lang="en-US" altLang="zh-CN" sz="2000" b="1" i="1" dirty="0" smtClean="0">
                            <a:solidFill>
                              <a:srgbClr val="FF0000"/>
                            </a:solidFill>
                            <a:latin typeface="Cambria Math" panose="02040503050406030204" pitchFamily="18" charset="0"/>
                            <a:cs typeface="新宋体" panose="02010609030101010101" charset="-122"/>
                          </a:rPr>
                          <m:t>𝟑</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2"/>
                <a:stretch>
                  <a:fillRect l="-889" t="-66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pic>
        <p:nvPicPr>
          <p:cNvPr id="5" name="图片 4">
            <a:extLst>
              <a:ext uri="{FF2B5EF4-FFF2-40B4-BE49-F238E27FC236}">
                <a16:creationId xmlns:a16="http://schemas.microsoft.com/office/drawing/2014/main" id="{3DA848B1-06F5-9276-EA52-7DEB012D395C}"/>
              </a:ext>
            </a:extLst>
          </p:cNvPr>
          <p:cNvPicPr>
            <a:picLocks noChangeAspect="1"/>
          </p:cNvPicPr>
          <p:nvPr/>
        </p:nvPicPr>
        <p:blipFill rotWithShape="1">
          <a:blip r:embed="rId3"/>
          <a:srcRect r="25435"/>
          <a:stretch/>
        </p:blipFill>
        <p:spPr>
          <a:xfrm>
            <a:off x="5649465" y="2529415"/>
            <a:ext cx="3134702" cy="2099736"/>
          </a:xfrm>
          <a:prstGeom prst="rect">
            <a:avLst/>
          </a:prstGeom>
        </p:spPr>
      </p:pic>
      <p:sp>
        <p:nvSpPr>
          <p:cNvPr id="6" name="object 9">
            <a:extLst>
              <a:ext uri="{FF2B5EF4-FFF2-40B4-BE49-F238E27FC236}">
                <a16:creationId xmlns:a16="http://schemas.microsoft.com/office/drawing/2014/main" id="{1E2D2085-5239-05C4-08D1-B37D5659630B}"/>
              </a:ext>
            </a:extLst>
          </p:cNvPr>
          <p:cNvSpPr txBox="1"/>
          <p:nvPr/>
        </p:nvSpPr>
        <p:spPr>
          <a:xfrm>
            <a:off x="6151489" y="4028987"/>
            <a:ext cx="369777"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dirty="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.04</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7" name="object 10">
            <a:extLst>
              <a:ext uri="{FF2B5EF4-FFF2-40B4-BE49-F238E27FC236}">
                <a16:creationId xmlns:a16="http://schemas.microsoft.com/office/drawing/2014/main" id="{7755A672-4728-58F0-02D1-779F440AFA21}"/>
              </a:ext>
            </a:extLst>
          </p:cNvPr>
          <p:cNvSpPr txBox="1"/>
          <p:nvPr/>
        </p:nvSpPr>
        <p:spPr>
          <a:xfrm>
            <a:off x="6152031" y="3768002"/>
            <a:ext cx="369235"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0.08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8" name="object 10">
            <a:extLst>
              <a:ext uri="{FF2B5EF4-FFF2-40B4-BE49-F238E27FC236}">
                <a16:creationId xmlns:a16="http://schemas.microsoft.com/office/drawing/2014/main" id="{5133C37B-0649-FC31-AB34-2BEBAA41E58D}"/>
              </a:ext>
            </a:extLst>
          </p:cNvPr>
          <p:cNvSpPr txBox="1"/>
          <p:nvPr/>
        </p:nvSpPr>
        <p:spPr>
          <a:xfrm>
            <a:off x="6118164" y="3174108"/>
            <a:ext cx="369235"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16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9" name="object 9">
            <a:extLst>
              <a:ext uri="{FF2B5EF4-FFF2-40B4-BE49-F238E27FC236}">
                <a16:creationId xmlns:a16="http://schemas.microsoft.com/office/drawing/2014/main" id="{8DAE3848-E0B1-EE8B-F2E5-6954379A889E}"/>
              </a:ext>
            </a:extLst>
          </p:cNvPr>
          <p:cNvSpPr txBox="1"/>
          <p:nvPr/>
        </p:nvSpPr>
        <p:spPr>
          <a:xfrm>
            <a:off x="6729116" y="4028986"/>
            <a:ext cx="476017"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.04</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0" name="object 9">
            <a:extLst>
              <a:ext uri="{FF2B5EF4-FFF2-40B4-BE49-F238E27FC236}">
                <a16:creationId xmlns:a16="http://schemas.microsoft.com/office/drawing/2014/main" id="{6505D69E-CFE4-6C94-DFDF-BA08EB7899BF}"/>
              </a:ext>
            </a:extLst>
          </p:cNvPr>
          <p:cNvSpPr txBox="1"/>
          <p:nvPr/>
        </p:nvSpPr>
        <p:spPr>
          <a:xfrm>
            <a:off x="6740799" y="3767359"/>
            <a:ext cx="476017"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56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1" name="object 9">
            <a:extLst>
              <a:ext uri="{FF2B5EF4-FFF2-40B4-BE49-F238E27FC236}">
                <a16:creationId xmlns:a16="http://schemas.microsoft.com/office/drawing/2014/main" id="{B8D6B23F-2359-1FBD-A21A-A845D1AD47E4}"/>
              </a:ext>
            </a:extLst>
          </p:cNvPr>
          <p:cNvSpPr txBox="1"/>
          <p:nvPr/>
        </p:nvSpPr>
        <p:spPr>
          <a:xfrm>
            <a:off x="6718089" y="3173786"/>
            <a:ext cx="476017"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72</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Tree>
    <p:extLst>
      <p:ext uri="{BB962C8B-B14F-4D97-AF65-F5344CB8AC3E}">
        <p14:creationId xmlns:p14="http://schemas.microsoft.com/office/powerpoint/2010/main" val="2247830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算术编码计算，解码例子</a:t>
                </a:r>
                <a:endParaRPr lang="en-US" altLang="zh-CN" sz="2400">
                  <a:latin typeface="Times New Roman" panose="02020603050405020304" pitchFamily="18" charset="0"/>
                  <a:cs typeface="Times New Roman" panose="02020603050405020304" pitchFamily="18" charset="0"/>
                </a:endParaRPr>
              </a:p>
              <a:p>
                <a:pPr marL="355600" indent="-342900">
                  <a:lnSpc>
                    <a:spcPct val="130000"/>
                  </a:lnSpc>
                  <a:buFont typeface="Arial" panose="020B0604020202020204" pitchFamily="34" charset="0"/>
                  <a:buChar char="•"/>
                  <a:tabLst>
                    <a:tab pos="469265" algn="l"/>
                  </a:tabLst>
                </a:pPr>
                <a:r>
                  <a:rPr lang="en-US" altLang="zh-CN" sz="2000" dirty="0">
                    <a:latin typeface="新宋体" panose="02010609030101010101" charset="-122"/>
                    <a:cs typeface="新宋体" panose="02010609030101010101" charset="-122"/>
                  </a:rPr>
                  <a:t>0.068</a:t>
                </a:r>
                <a:r>
                  <a:rPr lang="zh-CN" altLang="en-US" sz="2000" dirty="0">
                    <a:latin typeface="新宋体" panose="02010609030101010101" charset="-122"/>
                    <a:cs typeface="新宋体" panose="02010609030101010101" charset="-122"/>
                  </a:rPr>
                  <a:t>可以表示</a:t>
                </a:r>
                <a14:m>
                  <m:oMath xmlns:m="http://schemas.openxmlformats.org/officeDocument/2006/math">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4</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r>
                  <a:rPr lang="en-US" altLang="zh-CN" sz="2000">
                    <a:latin typeface="新宋体" panose="02010609030101010101" charset="-122"/>
                    <a:cs typeface="新宋体" panose="02010609030101010101" charset="-122"/>
                  </a:rPr>
                  <a:t>0.068</a:t>
                </a:r>
                <a:r>
                  <a:rPr lang="zh-CN" altLang="en-US" sz="2000">
                    <a:latin typeface="新宋体" panose="02010609030101010101" charset="-122"/>
                    <a:cs typeface="新宋体" panose="02010609030101010101" charset="-122"/>
                  </a:rPr>
                  <a:t>位于</a:t>
                </a:r>
                <a14:m>
                  <m:oMath xmlns:m="http://schemas.openxmlformats.org/officeDocument/2006/math">
                    <m:r>
                      <a:rPr lang="en-US" altLang="zh-CN" sz="2000" i="1" dirty="0">
                        <a:latin typeface="Cambria Math" panose="02040503050406030204" pitchFamily="18" charset="0"/>
                        <a:cs typeface="新宋体" panose="02010609030101010101" charset="-122"/>
                      </a:rPr>
                      <m:t>[</m:t>
                    </m:r>
                    <m:r>
                      <a:rPr lang="en-US" altLang="zh-CN" sz="2000" i="1" dirty="0">
                        <a:latin typeface="Cambria Math" panose="02040503050406030204" pitchFamily="18" charset="0"/>
                        <a:cs typeface="新宋体" panose="02010609030101010101" charset="-122"/>
                      </a:rPr>
                      <m:t>𝟎</m:t>
                    </m:r>
                    <m:r>
                      <a:rPr lang="en-US" altLang="zh-CN" sz="2000" i="1" dirty="0">
                        <a:latin typeface="Cambria Math" panose="02040503050406030204" pitchFamily="18" charset="0"/>
                        <a:cs typeface="新宋体" panose="02010609030101010101" charset="-122"/>
                      </a:rPr>
                      <m:t>.</m:t>
                    </m:r>
                    <m:r>
                      <a:rPr lang="en-US" altLang="zh-CN" sz="2000" i="1" dirty="0">
                        <a:latin typeface="Cambria Math" panose="02040503050406030204" pitchFamily="18" charset="0"/>
                        <a:cs typeface="新宋体" panose="02010609030101010101" charset="-122"/>
                      </a:rPr>
                      <m:t>𝟎𝟓𝟔</m:t>
                    </m:r>
                    <m:r>
                      <a:rPr lang="en-US" altLang="zh-CN" sz="2000" i="1" dirty="0">
                        <a:latin typeface="Cambria Math" panose="02040503050406030204" pitchFamily="18" charset="0"/>
                        <a:cs typeface="新宋体" panose="02010609030101010101" charset="-122"/>
                      </a:rPr>
                      <m:t>,</m:t>
                    </m:r>
                    <m:r>
                      <a:rPr lang="en-US" altLang="zh-CN" sz="2000" i="1" dirty="0">
                        <a:latin typeface="Cambria Math" panose="02040503050406030204" pitchFamily="18" charset="0"/>
                        <a:cs typeface="新宋体" panose="02010609030101010101" charset="-122"/>
                      </a:rPr>
                      <m:t>𝟎</m:t>
                    </m:r>
                    <m:r>
                      <a:rPr lang="en-US" altLang="zh-CN" sz="2000" i="1" dirty="0">
                        <a:latin typeface="Cambria Math" panose="02040503050406030204" pitchFamily="18" charset="0"/>
                        <a:cs typeface="新宋体" panose="02010609030101010101" charset="-122"/>
                      </a:rPr>
                      <m:t>.</m:t>
                    </m:r>
                    <m:r>
                      <a:rPr lang="en-US" altLang="zh-CN" sz="2000" i="1" dirty="0">
                        <a:latin typeface="Cambria Math" panose="02040503050406030204" pitchFamily="18" charset="0"/>
                        <a:cs typeface="新宋体" panose="02010609030101010101" charset="-122"/>
                      </a:rPr>
                      <m:t>𝟎𝟕𝟐</m:t>
                    </m:r>
                    <m:r>
                      <a:rPr lang="en-US" altLang="zh-CN" sz="2000" i="1" dirty="0">
                        <a:latin typeface="Cambria Math" panose="02040503050406030204" pitchFamily="18" charset="0"/>
                        <a:cs typeface="新宋体" panose="02010609030101010101" charset="-122"/>
                      </a:rPr>
                      <m:t>)</m:t>
                    </m:r>
                  </m:oMath>
                </a14:m>
                <a:r>
                  <a:rPr lang="zh-CN" altLang="en-US" sz="2000">
                    <a:latin typeface="新宋体" panose="02010609030101010101" charset="-122"/>
                    <a:cs typeface="新宋体" panose="02010609030101010101" charset="-122"/>
                  </a:rPr>
                  <a:t>，</a:t>
                </a:r>
                <a:r>
                  <a:rPr lang="zh-CN" altLang="en-US" sz="2000">
                    <a:solidFill>
                      <a:srgbClr val="FF0000"/>
                    </a:solidFill>
                    <a:latin typeface="新宋体" panose="02010609030101010101" charset="-122"/>
                    <a:cs typeface="新宋体" panose="02010609030101010101" charset="-122"/>
                  </a:rPr>
                  <a:t>解码出</a:t>
                </a:r>
                <a14:m>
                  <m:oMath xmlns:m="http://schemas.openxmlformats.org/officeDocument/2006/math">
                    <m:sSub>
                      <m:sSubPr>
                        <m:ctrlPr>
                          <a:rPr lang="en-US" altLang="zh-CN" sz="2000" i="1" dirty="0">
                            <a:solidFill>
                              <a:srgbClr val="FF0000"/>
                            </a:solidFill>
                            <a:latin typeface="Cambria Math" panose="02040503050406030204" pitchFamily="18" charset="0"/>
                            <a:cs typeface="新宋体" panose="02010609030101010101" charset="-122"/>
                          </a:rPr>
                        </m:ctrlPr>
                      </m:sSubPr>
                      <m:e>
                        <m:r>
                          <a:rPr lang="en-US" altLang="zh-CN" sz="2000" i="1" dirty="0">
                            <a:solidFill>
                              <a:srgbClr val="FF0000"/>
                            </a:solidFill>
                            <a:latin typeface="Cambria Math" panose="02040503050406030204" pitchFamily="18" charset="0"/>
                            <a:cs typeface="新宋体" panose="02010609030101010101" charset="-122"/>
                          </a:rPr>
                          <m:t>𝒂</m:t>
                        </m:r>
                      </m:e>
                      <m:sub>
                        <m:r>
                          <a:rPr lang="en-US" altLang="zh-CN" sz="2000" i="1" dirty="0">
                            <a:solidFill>
                              <a:srgbClr val="FF0000"/>
                            </a:solidFill>
                            <a:latin typeface="Cambria Math" panose="02040503050406030204" pitchFamily="18" charset="0"/>
                            <a:cs typeface="新宋体" panose="02010609030101010101" charset="-122"/>
                          </a:rPr>
                          <m:t>𝟑</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r>
                      <a:rPr lang="en-US" altLang="zh-CN" sz="2000" b="0" i="1" dirty="0" smtClean="0">
                        <a:latin typeface="Cambria Math" panose="02040503050406030204" pitchFamily="18" charset="0"/>
                        <a:cs typeface="新宋体" panose="02010609030101010101" charset="-122"/>
                      </a:rPr>
                      <m:t>[0.056,0.072)</m:t>
                    </m:r>
                  </m:oMath>
                </a14:m>
                <a:r>
                  <a:rPr lang="zh-CN" altLang="en-US" sz="2000" b="0">
                    <a:latin typeface="新宋体" panose="02010609030101010101" charset="-122"/>
                    <a:cs typeface="新宋体" panose="02010609030101010101" charset="-122"/>
                  </a:rPr>
                  <a:t>，</a:t>
                </a:r>
                <a:r>
                  <a:rPr lang="zh-CN" altLang="en-US" sz="2000">
                    <a:latin typeface="新宋体" panose="02010609030101010101" charset="-122"/>
                    <a:cs typeface="新宋体" panose="02010609030101010101" charset="-122"/>
                  </a:rPr>
                  <a:t>划分</a:t>
                </a:r>
                <a:r>
                  <a:rPr lang="en-US" altLang="zh-CN" sz="2000">
                    <a:latin typeface="新宋体" panose="02010609030101010101" charset="-122"/>
                    <a:cs typeface="新宋体" panose="02010609030101010101" charset="-122"/>
                  </a:rPr>
                  <a:t>4</a:t>
                </a:r>
                <a:r>
                  <a:rPr lang="zh-CN" altLang="en-US" sz="2000">
                    <a:latin typeface="新宋体" panose="02010609030101010101" charset="-122"/>
                    <a:cs typeface="新宋体" panose="02010609030101010101" charset="-122"/>
                  </a:rPr>
                  <a:t>个区域，</a:t>
                </a: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1</m:t>
                        </m:r>
                      </m:sub>
                    </m:sSub>
                    <m:r>
                      <a:rPr lang="en-US" altLang="zh-CN" sz="2000" b="0" i="1" dirty="0" smtClean="0">
                        <a:latin typeface="Cambria Math" panose="02040503050406030204" pitchFamily="18" charset="0"/>
                        <a:cs typeface="新宋体" panose="02010609030101010101" charset="-122"/>
                      </a:rPr>
                      <m:t>: [0.056,0.0592)</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2</m:t>
                        </m:r>
                      </m:sub>
                    </m:sSub>
                    <m:r>
                      <a:rPr lang="en-US" altLang="zh-CN" sz="2000" b="0" i="1" dirty="0" smtClean="0">
                        <a:latin typeface="Cambria Math" panose="02040503050406030204" pitchFamily="18" charset="0"/>
                        <a:cs typeface="新宋体" panose="02010609030101010101" charset="-122"/>
                      </a:rPr>
                      <m:t>: [0.0592,0.0624)</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3</m:t>
                        </m:r>
                      </m:sub>
                    </m:sSub>
                    <m:r>
                      <a:rPr lang="en-US" altLang="zh-CN" sz="2000" b="0" i="1" dirty="0" smtClean="0">
                        <a:latin typeface="Cambria Math" panose="02040503050406030204" pitchFamily="18" charset="0"/>
                        <a:cs typeface="新宋体" panose="02010609030101010101" charset="-122"/>
                      </a:rPr>
                      <m:t>: [0.0624,0.0688)</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4</m:t>
                        </m:r>
                      </m:sub>
                    </m:sSub>
                    <m:r>
                      <a:rPr lang="en-US" altLang="zh-CN" sz="2000" b="0" i="1" dirty="0" smtClean="0">
                        <a:latin typeface="Cambria Math" panose="02040503050406030204" pitchFamily="18" charset="0"/>
                        <a:cs typeface="新宋体" panose="02010609030101010101" charset="-122"/>
                      </a:rPr>
                      <m:t>: [0.0688,0.072)</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r>
                  <a:rPr lang="en-US" altLang="zh-CN" sz="2000">
                    <a:latin typeface="新宋体" panose="02010609030101010101" charset="-122"/>
                    <a:cs typeface="新宋体" panose="02010609030101010101" charset="-122"/>
                  </a:rPr>
                  <a:t>0.068</a:t>
                </a:r>
                <a:r>
                  <a:rPr lang="zh-CN" altLang="en-US" sz="2000">
                    <a:latin typeface="新宋体" panose="02010609030101010101" charset="-122"/>
                    <a:cs typeface="新宋体" panose="02010609030101010101" charset="-122"/>
                  </a:rPr>
                  <a:t>位于</a:t>
                </a:r>
                <a14:m>
                  <m:oMath xmlns:m="http://schemas.openxmlformats.org/officeDocument/2006/math">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𝟎𝟔𝟐𝟒</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𝟎𝟔𝟖𝟖</m:t>
                    </m:r>
                    <m:r>
                      <a:rPr lang="en-US" altLang="zh-CN" sz="2000" b="1" i="1" dirty="0">
                        <a:latin typeface="Cambria Math" panose="02040503050406030204" pitchFamily="18" charset="0"/>
                        <a:cs typeface="新宋体" panose="02010609030101010101" charset="-122"/>
                      </a:rPr>
                      <m:t>)</m:t>
                    </m:r>
                  </m:oMath>
                </a14:m>
                <a:r>
                  <a:rPr lang="zh-CN" altLang="en-US" sz="2000">
                    <a:latin typeface="新宋体" panose="02010609030101010101" charset="-122"/>
                    <a:cs typeface="新宋体" panose="02010609030101010101" charset="-122"/>
                  </a:rPr>
                  <a:t>，</a:t>
                </a:r>
                <a:r>
                  <a:rPr lang="zh-CN" altLang="en-US" sz="2000">
                    <a:solidFill>
                      <a:srgbClr val="FF0000"/>
                    </a:solidFill>
                    <a:latin typeface="新宋体" panose="02010609030101010101" charset="-122"/>
                    <a:cs typeface="新宋体" panose="02010609030101010101" charset="-122"/>
                  </a:rPr>
                  <a:t>解码出</a:t>
                </a:r>
                <a14:m>
                  <m:oMath xmlns:m="http://schemas.openxmlformats.org/officeDocument/2006/math">
                    <m:sSub>
                      <m:sSubPr>
                        <m:ctrlPr>
                          <a:rPr lang="en-US" altLang="zh-CN" sz="2000" i="1" dirty="0">
                            <a:solidFill>
                              <a:srgbClr val="FF0000"/>
                            </a:solidFill>
                            <a:latin typeface="Cambria Math" panose="02040503050406030204" pitchFamily="18" charset="0"/>
                            <a:cs typeface="新宋体" panose="02010609030101010101" charset="-122"/>
                          </a:rPr>
                        </m:ctrlPr>
                      </m:sSubPr>
                      <m:e>
                        <m:r>
                          <a:rPr lang="en-US" altLang="zh-CN" sz="2000" b="1" i="1" dirty="0">
                            <a:solidFill>
                              <a:srgbClr val="FF0000"/>
                            </a:solidFill>
                            <a:latin typeface="Cambria Math" panose="02040503050406030204" pitchFamily="18" charset="0"/>
                            <a:cs typeface="新宋体" panose="02010609030101010101" charset="-122"/>
                          </a:rPr>
                          <m:t>𝒂</m:t>
                        </m:r>
                      </m:e>
                      <m:sub>
                        <m:r>
                          <a:rPr lang="en-US" altLang="zh-CN" sz="2000" b="1" i="1" dirty="0" smtClean="0">
                            <a:solidFill>
                              <a:srgbClr val="FF0000"/>
                            </a:solidFill>
                            <a:latin typeface="Cambria Math" panose="02040503050406030204" pitchFamily="18" charset="0"/>
                            <a:cs typeface="新宋体" panose="02010609030101010101" charset="-122"/>
                          </a:rPr>
                          <m:t>𝟑</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2"/>
                <a:stretch>
                  <a:fillRect l="-889" t="-66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pic>
        <p:nvPicPr>
          <p:cNvPr id="5" name="图片 4">
            <a:extLst>
              <a:ext uri="{FF2B5EF4-FFF2-40B4-BE49-F238E27FC236}">
                <a16:creationId xmlns:a16="http://schemas.microsoft.com/office/drawing/2014/main" id="{3DA848B1-06F5-9276-EA52-7DEB012D395C}"/>
              </a:ext>
            </a:extLst>
          </p:cNvPr>
          <p:cNvPicPr>
            <a:picLocks noChangeAspect="1"/>
          </p:cNvPicPr>
          <p:nvPr/>
        </p:nvPicPr>
        <p:blipFill rotWithShape="1">
          <a:blip r:embed="rId3"/>
          <a:srcRect r="25435"/>
          <a:stretch/>
        </p:blipFill>
        <p:spPr>
          <a:xfrm>
            <a:off x="5649465" y="2529415"/>
            <a:ext cx="3134702" cy="2099736"/>
          </a:xfrm>
          <a:prstGeom prst="rect">
            <a:avLst/>
          </a:prstGeom>
        </p:spPr>
      </p:pic>
      <p:sp>
        <p:nvSpPr>
          <p:cNvPr id="6" name="object 9">
            <a:extLst>
              <a:ext uri="{FF2B5EF4-FFF2-40B4-BE49-F238E27FC236}">
                <a16:creationId xmlns:a16="http://schemas.microsoft.com/office/drawing/2014/main" id="{1E2D2085-5239-05C4-08D1-B37D5659630B}"/>
              </a:ext>
            </a:extLst>
          </p:cNvPr>
          <p:cNvSpPr txBox="1"/>
          <p:nvPr/>
        </p:nvSpPr>
        <p:spPr>
          <a:xfrm>
            <a:off x="6151489" y="4028987"/>
            <a:ext cx="369777"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dirty="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.04</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7" name="object 10">
            <a:extLst>
              <a:ext uri="{FF2B5EF4-FFF2-40B4-BE49-F238E27FC236}">
                <a16:creationId xmlns:a16="http://schemas.microsoft.com/office/drawing/2014/main" id="{7755A672-4728-58F0-02D1-779F440AFA21}"/>
              </a:ext>
            </a:extLst>
          </p:cNvPr>
          <p:cNvSpPr txBox="1"/>
          <p:nvPr/>
        </p:nvSpPr>
        <p:spPr>
          <a:xfrm>
            <a:off x="6152031" y="3768002"/>
            <a:ext cx="369235"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0.08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8" name="object 10">
            <a:extLst>
              <a:ext uri="{FF2B5EF4-FFF2-40B4-BE49-F238E27FC236}">
                <a16:creationId xmlns:a16="http://schemas.microsoft.com/office/drawing/2014/main" id="{5133C37B-0649-FC31-AB34-2BEBAA41E58D}"/>
              </a:ext>
            </a:extLst>
          </p:cNvPr>
          <p:cNvSpPr txBox="1"/>
          <p:nvPr/>
        </p:nvSpPr>
        <p:spPr>
          <a:xfrm>
            <a:off x="6118164" y="3174108"/>
            <a:ext cx="369235"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16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9" name="object 9">
            <a:extLst>
              <a:ext uri="{FF2B5EF4-FFF2-40B4-BE49-F238E27FC236}">
                <a16:creationId xmlns:a16="http://schemas.microsoft.com/office/drawing/2014/main" id="{8DAE3848-E0B1-EE8B-F2E5-6954379A889E}"/>
              </a:ext>
            </a:extLst>
          </p:cNvPr>
          <p:cNvSpPr txBox="1"/>
          <p:nvPr/>
        </p:nvSpPr>
        <p:spPr>
          <a:xfrm>
            <a:off x="6729116" y="4028986"/>
            <a:ext cx="476017"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.04</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0" name="object 9">
            <a:extLst>
              <a:ext uri="{FF2B5EF4-FFF2-40B4-BE49-F238E27FC236}">
                <a16:creationId xmlns:a16="http://schemas.microsoft.com/office/drawing/2014/main" id="{6505D69E-CFE4-6C94-DFDF-BA08EB7899BF}"/>
              </a:ext>
            </a:extLst>
          </p:cNvPr>
          <p:cNvSpPr txBox="1"/>
          <p:nvPr/>
        </p:nvSpPr>
        <p:spPr>
          <a:xfrm>
            <a:off x="6740799" y="3767359"/>
            <a:ext cx="476017"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56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1" name="object 9">
            <a:extLst>
              <a:ext uri="{FF2B5EF4-FFF2-40B4-BE49-F238E27FC236}">
                <a16:creationId xmlns:a16="http://schemas.microsoft.com/office/drawing/2014/main" id="{B8D6B23F-2359-1FBD-A21A-A845D1AD47E4}"/>
              </a:ext>
            </a:extLst>
          </p:cNvPr>
          <p:cNvSpPr txBox="1"/>
          <p:nvPr/>
        </p:nvSpPr>
        <p:spPr>
          <a:xfrm>
            <a:off x="6718089" y="3173786"/>
            <a:ext cx="476017"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72</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2" name="object 9">
            <a:extLst>
              <a:ext uri="{FF2B5EF4-FFF2-40B4-BE49-F238E27FC236}">
                <a16:creationId xmlns:a16="http://schemas.microsoft.com/office/drawing/2014/main" id="{AB5E4DC8-714F-5644-C996-9B0FC96F526F}"/>
              </a:ext>
            </a:extLst>
          </p:cNvPr>
          <p:cNvSpPr txBox="1"/>
          <p:nvPr/>
        </p:nvSpPr>
        <p:spPr>
          <a:xfrm>
            <a:off x="7309082" y="4044708"/>
            <a:ext cx="577618"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592</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3" name="object 9">
            <a:extLst>
              <a:ext uri="{FF2B5EF4-FFF2-40B4-BE49-F238E27FC236}">
                <a16:creationId xmlns:a16="http://schemas.microsoft.com/office/drawing/2014/main" id="{9EBB1DF4-B4D2-4060-545B-2BF9CD2DF2F8}"/>
              </a:ext>
            </a:extLst>
          </p:cNvPr>
          <p:cNvSpPr txBox="1"/>
          <p:nvPr/>
        </p:nvSpPr>
        <p:spPr>
          <a:xfrm>
            <a:off x="7323791" y="3764161"/>
            <a:ext cx="577618"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624</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4" name="object 9">
            <a:extLst>
              <a:ext uri="{FF2B5EF4-FFF2-40B4-BE49-F238E27FC236}">
                <a16:creationId xmlns:a16="http://schemas.microsoft.com/office/drawing/2014/main" id="{F260114C-DA79-7952-EDB0-7ECD73BFA459}"/>
              </a:ext>
            </a:extLst>
          </p:cNvPr>
          <p:cNvSpPr txBox="1"/>
          <p:nvPr/>
        </p:nvSpPr>
        <p:spPr>
          <a:xfrm>
            <a:off x="7309082" y="3218173"/>
            <a:ext cx="577618"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688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Tree>
    <p:extLst>
      <p:ext uri="{BB962C8B-B14F-4D97-AF65-F5344CB8AC3E}">
        <p14:creationId xmlns:p14="http://schemas.microsoft.com/office/powerpoint/2010/main" val="29488668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400">
                    <a:latin typeface="Times New Roman" panose="02020603050405020304" pitchFamily="18" charset="0"/>
                    <a:cs typeface="Times New Roman" panose="02020603050405020304" pitchFamily="18" charset="0"/>
                  </a:rPr>
                  <a:t>算术编码计算，解码例子</a:t>
                </a:r>
                <a:endParaRPr lang="en-US" altLang="zh-CN" sz="2400">
                  <a:latin typeface="Times New Roman" panose="02020603050405020304" pitchFamily="18" charset="0"/>
                  <a:cs typeface="Times New Roman" panose="02020603050405020304" pitchFamily="18" charset="0"/>
                </a:endParaRPr>
              </a:p>
              <a:p>
                <a:pPr marL="355600" indent="-342900">
                  <a:lnSpc>
                    <a:spcPct val="130000"/>
                  </a:lnSpc>
                  <a:buFont typeface="Arial" panose="020B0604020202020204" pitchFamily="34" charset="0"/>
                  <a:buChar char="•"/>
                  <a:tabLst>
                    <a:tab pos="469265" algn="l"/>
                  </a:tabLst>
                </a:pPr>
                <a:r>
                  <a:rPr lang="en-US" altLang="zh-CN" sz="2000" dirty="0">
                    <a:latin typeface="新宋体" panose="02010609030101010101" charset="-122"/>
                    <a:cs typeface="新宋体" panose="02010609030101010101" charset="-122"/>
                  </a:rPr>
                  <a:t>0.068</a:t>
                </a:r>
                <a:r>
                  <a:rPr lang="zh-CN" altLang="en-US" sz="2000" dirty="0">
                    <a:latin typeface="新宋体" panose="02010609030101010101" charset="-122"/>
                    <a:cs typeface="新宋体" panose="02010609030101010101" charset="-122"/>
                  </a:rPr>
                  <a:t>可以表示</a:t>
                </a:r>
                <a14:m>
                  <m:oMath xmlns:m="http://schemas.openxmlformats.org/officeDocument/2006/math">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1</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2</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3</m:t>
                        </m:r>
                      </m:sub>
                    </m:sSub>
                    <m:sSub>
                      <m:sSubPr>
                        <m:ctrlPr>
                          <a:rPr lang="en-US" altLang="zh-CN" sz="2000" i="1" dirty="0">
                            <a:latin typeface="Cambria Math" panose="02040503050406030204" pitchFamily="18" charset="0"/>
                            <a:cs typeface="新宋体" panose="02010609030101010101" charset="-122"/>
                          </a:rPr>
                        </m:ctrlPr>
                      </m:sSubPr>
                      <m:e>
                        <m:r>
                          <a:rPr lang="en-US" altLang="zh-CN" sz="2000" i="1" dirty="0">
                            <a:latin typeface="Cambria Math" panose="02040503050406030204" pitchFamily="18" charset="0"/>
                            <a:cs typeface="新宋体" panose="02010609030101010101" charset="-122"/>
                          </a:rPr>
                          <m:t>𝑎</m:t>
                        </m:r>
                      </m:e>
                      <m:sub>
                        <m:r>
                          <a:rPr lang="en-US" altLang="zh-CN" sz="2000" i="1" dirty="0">
                            <a:latin typeface="Cambria Math" panose="02040503050406030204" pitchFamily="18" charset="0"/>
                            <a:cs typeface="新宋体" panose="02010609030101010101" charset="-122"/>
                          </a:rPr>
                          <m:t>4</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r>
                  <a:rPr lang="en-US" altLang="zh-CN" sz="2000">
                    <a:latin typeface="新宋体" panose="02010609030101010101" charset="-122"/>
                    <a:cs typeface="新宋体" panose="02010609030101010101" charset="-122"/>
                  </a:rPr>
                  <a:t>0.068</a:t>
                </a:r>
                <a:r>
                  <a:rPr lang="zh-CN" altLang="en-US" sz="2000">
                    <a:latin typeface="新宋体" panose="02010609030101010101" charset="-122"/>
                    <a:cs typeface="新宋体" panose="02010609030101010101" charset="-122"/>
                  </a:rPr>
                  <a:t>位于</a:t>
                </a:r>
                <a14:m>
                  <m:oMath xmlns:m="http://schemas.openxmlformats.org/officeDocument/2006/math">
                    <m:r>
                      <a:rPr lang="en-US" altLang="zh-CN" sz="2000" b="0" i="1" dirty="0">
                        <a:latin typeface="Cambria Math" panose="02040503050406030204" pitchFamily="18" charset="0"/>
                        <a:cs typeface="新宋体" panose="02010609030101010101" charset="-122"/>
                      </a:rPr>
                      <m:t>[0.0624,0.0688)</m:t>
                    </m:r>
                  </m:oMath>
                </a14:m>
                <a:r>
                  <a:rPr lang="zh-CN" altLang="en-US" sz="2000">
                    <a:latin typeface="新宋体" panose="02010609030101010101" charset="-122"/>
                    <a:cs typeface="新宋体" panose="02010609030101010101" charset="-122"/>
                  </a:rPr>
                  <a:t>，</a:t>
                </a:r>
                <a:r>
                  <a:rPr lang="zh-CN" altLang="en-US" sz="2000">
                    <a:solidFill>
                      <a:srgbClr val="FF0000"/>
                    </a:solidFill>
                    <a:latin typeface="新宋体" panose="02010609030101010101" charset="-122"/>
                    <a:cs typeface="新宋体" panose="02010609030101010101" charset="-122"/>
                  </a:rPr>
                  <a:t>解码出</a:t>
                </a:r>
                <a14:m>
                  <m:oMath xmlns:m="http://schemas.openxmlformats.org/officeDocument/2006/math">
                    <m:sSub>
                      <m:sSubPr>
                        <m:ctrlPr>
                          <a:rPr lang="en-US" altLang="zh-CN" sz="2000" i="1" dirty="0">
                            <a:solidFill>
                              <a:srgbClr val="FF0000"/>
                            </a:solidFill>
                            <a:latin typeface="Cambria Math" panose="02040503050406030204" pitchFamily="18" charset="0"/>
                            <a:cs typeface="新宋体" panose="02010609030101010101" charset="-122"/>
                          </a:rPr>
                        </m:ctrlPr>
                      </m:sSubPr>
                      <m:e>
                        <m:r>
                          <a:rPr lang="en-US" altLang="zh-CN" sz="2000" i="1" dirty="0">
                            <a:solidFill>
                              <a:srgbClr val="FF0000"/>
                            </a:solidFill>
                            <a:latin typeface="Cambria Math" panose="02040503050406030204" pitchFamily="18" charset="0"/>
                            <a:cs typeface="新宋体" panose="02010609030101010101" charset="-122"/>
                          </a:rPr>
                          <m:t>𝒂</m:t>
                        </m:r>
                      </m:e>
                      <m:sub>
                        <m:r>
                          <a:rPr lang="en-US" altLang="zh-CN" sz="2000" i="1" dirty="0">
                            <a:solidFill>
                              <a:srgbClr val="FF0000"/>
                            </a:solidFill>
                            <a:latin typeface="Cambria Math" panose="02040503050406030204" pitchFamily="18" charset="0"/>
                            <a:cs typeface="新宋体" panose="02010609030101010101" charset="-122"/>
                          </a:rPr>
                          <m:t>𝟑</m:t>
                        </m:r>
                      </m:sub>
                    </m:sSub>
                  </m:oMath>
                </a14:m>
                <a:endParaRPr lang="en-US" altLang="zh-CN" sz="2000" dirty="0">
                  <a:latin typeface="新宋体" panose="02010609030101010101" charset="-122"/>
                  <a:cs typeface="新宋体" panose="02010609030101010101" charset="-122"/>
                </a:endParaRPr>
              </a:p>
              <a:p>
                <a:pPr marL="469900" lvl="1" indent="0">
                  <a:lnSpc>
                    <a:spcPct val="130000"/>
                  </a:lnSpc>
                  <a:buNone/>
                  <a:tabLst>
                    <a:tab pos="469265" algn="l"/>
                  </a:tabLst>
                </a:pPr>
                <a:endParaRPr lang="en-US" altLang="zh-CN" sz="200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r>
                      <a:rPr lang="en-US" altLang="zh-CN" sz="2000" b="0" i="1" dirty="0">
                        <a:latin typeface="Cambria Math" panose="02040503050406030204" pitchFamily="18" charset="0"/>
                        <a:cs typeface="新宋体" panose="02010609030101010101" charset="-122"/>
                      </a:rPr>
                      <m:t>[0.0624,0.0688)</m:t>
                    </m:r>
                  </m:oMath>
                </a14:m>
                <a:r>
                  <a:rPr lang="zh-CN" altLang="en-US" sz="2000" b="0">
                    <a:latin typeface="新宋体" panose="02010609030101010101" charset="-122"/>
                    <a:cs typeface="新宋体" panose="02010609030101010101" charset="-122"/>
                  </a:rPr>
                  <a:t>，</a:t>
                </a:r>
                <a:r>
                  <a:rPr lang="zh-CN" altLang="en-US" sz="2000">
                    <a:latin typeface="新宋体" panose="02010609030101010101" charset="-122"/>
                    <a:cs typeface="新宋体" panose="02010609030101010101" charset="-122"/>
                  </a:rPr>
                  <a:t>划分</a:t>
                </a:r>
                <a:r>
                  <a:rPr lang="en-US" altLang="zh-CN" sz="2000">
                    <a:latin typeface="新宋体" panose="02010609030101010101" charset="-122"/>
                    <a:cs typeface="新宋体" panose="02010609030101010101" charset="-122"/>
                  </a:rPr>
                  <a:t>4</a:t>
                </a:r>
                <a:r>
                  <a:rPr lang="zh-CN" altLang="en-US" sz="2000">
                    <a:latin typeface="新宋体" panose="02010609030101010101" charset="-122"/>
                    <a:cs typeface="新宋体" panose="02010609030101010101" charset="-122"/>
                  </a:rPr>
                  <a:t>个区域，</a:t>
                </a: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1</m:t>
                        </m:r>
                      </m:sub>
                    </m:sSub>
                    <m:r>
                      <a:rPr lang="en-US" altLang="zh-CN" sz="2000" b="0" i="1" dirty="0" smtClean="0">
                        <a:latin typeface="Cambria Math" panose="02040503050406030204" pitchFamily="18" charset="0"/>
                        <a:cs typeface="新宋体" panose="02010609030101010101" charset="-122"/>
                      </a:rPr>
                      <m:t>: [0.0624,0.06368)</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2</m:t>
                        </m:r>
                      </m:sub>
                    </m:sSub>
                    <m:r>
                      <a:rPr lang="en-US" altLang="zh-CN" sz="2000" b="0" i="1" dirty="0" smtClean="0">
                        <a:latin typeface="Cambria Math" panose="02040503050406030204" pitchFamily="18" charset="0"/>
                        <a:cs typeface="新宋体" panose="02010609030101010101" charset="-122"/>
                      </a:rPr>
                      <m:t>: [0.06368,0.06496)</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3</m:t>
                        </m:r>
                      </m:sub>
                    </m:sSub>
                    <m:r>
                      <a:rPr lang="en-US" altLang="zh-CN" sz="2000" b="0" i="1" dirty="0" smtClean="0">
                        <a:latin typeface="Cambria Math" panose="02040503050406030204" pitchFamily="18" charset="0"/>
                        <a:cs typeface="新宋体" panose="02010609030101010101" charset="-122"/>
                      </a:rPr>
                      <m:t>: [0.06496,0.06752)</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14:m>
                  <m:oMath xmlns:m="http://schemas.openxmlformats.org/officeDocument/2006/math">
                    <m:sSub>
                      <m:sSubPr>
                        <m:ctrlPr>
                          <a:rPr lang="en-US" altLang="zh-CN" sz="2000" b="0" i="1" dirty="0" smtClean="0">
                            <a:latin typeface="Cambria Math" panose="02040503050406030204" pitchFamily="18" charset="0"/>
                            <a:cs typeface="新宋体" panose="02010609030101010101" charset="-122"/>
                          </a:rPr>
                        </m:ctrlPr>
                      </m:sSubPr>
                      <m:e>
                        <m:r>
                          <a:rPr lang="en-US" altLang="zh-CN" sz="2000" b="0" i="1" dirty="0" smtClean="0">
                            <a:latin typeface="Cambria Math" panose="02040503050406030204" pitchFamily="18" charset="0"/>
                            <a:cs typeface="新宋体" panose="02010609030101010101" charset="-122"/>
                          </a:rPr>
                          <m:t>𝑎</m:t>
                        </m:r>
                      </m:e>
                      <m:sub>
                        <m:r>
                          <a:rPr lang="en-US" altLang="zh-CN" sz="2000" b="0" i="1" dirty="0" smtClean="0">
                            <a:latin typeface="Cambria Math" panose="02040503050406030204" pitchFamily="18" charset="0"/>
                            <a:cs typeface="新宋体" panose="02010609030101010101" charset="-122"/>
                          </a:rPr>
                          <m:t>4</m:t>
                        </m:r>
                      </m:sub>
                    </m:sSub>
                    <m:r>
                      <a:rPr lang="en-US" altLang="zh-CN" sz="2000" b="0" i="1" dirty="0" smtClean="0">
                        <a:latin typeface="Cambria Math" panose="02040503050406030204" pitchFamily="18" charset="0"/>
                        <a:cs typeface="新宋体" panose="02010609030101010101" charset="-122"/>
                      </a:rPr>
                      <m:t>: [0.06752,0.0688)</m:t>
                    </m:r>
                  </m:oMath>
                </a14:m>
                <a:endParaRPr lang="en-US" altLang="zh-CN" sz="2000" b="0" i="1"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r>
                  <a:rPr lang="en-US" altLang="zh-CN" sz="2000">
                    <a:latin typeface="新宋体" panose="02010609030101010101" charset="-122"/>
                    <a:cs typeface="新宋体" panose="02010609030101010101" charset="-122"/>
                  </a:rPr>
                  <a:t>0.068</a:t>
                </a:r>
                <a:r>
                  <a:rPr lang="zh-CN" altLang="en-US" sz="2000">
                    <a:latin typeface="新宋体" panose="02010609030101010101" charset="-122"/>
                    <a:cs typeface="新宋体" panose="02010609030101010101" charset="-122"/>
                  </a:rPr>
                  <a:t>位于</a:t>
                </a:r>
                <a14:m>
                  <m:oMath xmlns:m="http://schemas.openxmlformats.org/officeDocument/2006/math">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𝟎𝟔𝟕𝟓𝟐</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m:t>
                    </m:r>
                    <m:r>
                      <a:rPr lang="en-US" altLang="zh-CN" sz="2000" b="1" i="1" dirty="0">
                        <a:latin typeface="Cambria Math" panose="02040503050406030204" pitchFamily="18" charset="0"/>
                        <a:cs typeface="新宋体" panose="02010609030101010101" charset="-122"/>
                      </a:rPr>
                      <m:t>.</m:t>
                    </m:r>
                    <m:r>
                      <a:rPr lang="en-US" altLang="zh-CN" sz="2000" b="1" i="1" dirty="0">
                        <a:latin typeface="Cambria Math" panose="02040503050406030204" pitchFamily="18" charset="0"/>
                        <a:cs typeface="新宋体" panose="02010609030101010101" charset="-122"/>
                      </a:rPr>
                      <m:t>𝟎𝟔𝟖𝟖</m:t>
                    </m:r>
                    <m:r>
                      <a:rPr lang="en-US" altLang="zh-CN" sz="2000" b="1" i="1" dirty="0">
                        <a:latin typeface="Cambria Math" panose="02040503050406030204" pitchFamily="18" charset="0"/>
                        <a:cs typeface="新宋体" panose="02010609030101010101" charset="-122"/>
                      </a:rPr>
                      <m:t>)</m:t>
                    </m:r>
                  </m:oMath>
                </a14:m>
                <a:r>
                  <a:rPr lang="zh-CN" altLang="en-US" sz="2000">
                    <a:latin typeface="新宋体" panose="02010609030101010101" charset="-122"/>
                    <a:cs typeface="新宋体" panose="02010609030101010101" charset="-122"/>
                  </a:rPr>
                  <a:t>，</a:t>
                </a:r>
                <a:r>
                  <a:rPr lang="zh-CN" altLang="en-US" sz="2000">
                    <a:solidFill>
                      <a:srgbClr val="FF0000"/>
                    </a:solidFill>
                    <a:latin typeface="新宋体" panose="02010609030101010101" charset="-122"/>
                    <a:cs typeface="新宋体" panose="02010609030101010101" charset="-122"/>
                  </a:rPr>
                  <a:t>解码出</a:t>
                </a:r>
                <a14:m>
                  <m:oMath xmlns:m="http://schemas.openxmlformats.org/officeDocument/2006/math">
                    <m:sSub>
                      <m:sSubPr>
                        <m:ctrlPr>
                          <a:rPr lang="en-US" altLang="zh-CN" sz="2000" i="1" dirty="0">
                            <a:solidFill>
                              <a:srgbClr val="FF0000"/>
                            </a:solidFill>
                            <a:latin typeface="Cambria Math" panose="02040503050406030204" pitchFamily="18" charset="0"/>
                            <a:cs typeface="新宋体" panose="02010609030101010101" charset="-122"/>
                          </a:rPr>
                        </m:ctrlPr>
                      </m:sSubPr>
                      <m:e>
                        <m:r>
                          <a:rPr lang="en-US" altLang="zh-CN" sz="2000" b="1" i="1" dirty="0">
                            <a:solidFill>
                              <a:srgbClr val="FF0000"/>
                            </a:solidFill>
                            <a:latin typeface="Cambria Math" panose="02040503050406030204" pitchFamily="18" charset="0"/>
                            <a:cs typeface="新宋体" panose="02010609030101010101" charset="-122"/>
                          </a:rPr>
                          <m:t>𝒂</m:t>
                        </m:r>
                      </m:e>
                      <m:sub>
                        <m:r>
                          <a:rPr lang="en-US" altLang="zh-CN" sz="2000" b="1" i="1" dirty="0" smtClean="0">
                            <a:solidFill>
                              <a:srgbClr val="FF0000"/>
                            </a:solidFill>
                            <a:latin typeface="Cambria Math" panose="02040503050406030204" pitchFamily="18" charset="0"/>
                            <a:cs typeface="新宋体" panose="02010609030101010101" charset="-122"/>
                          </a:rPr>
                          <m:t>𝟒</m:t>
                        </m:r>
                      </m:sub>
                    </m:sSub>
                  </m:oMath>
                </a14:m>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E47126-F383-584C-720A-5B2FBBB7E58C}"/>
                  </a:ext>
                </a:extLst>
              </p:cNvPr>
              <p:cNvSpPr>
                <a:spLocks noGrp="1" noRot="1" noChangeAspect="1" noMove="1" noResize="1" noEditPoints="1" noAdjustHandles="1" noChangeArrowheads="1" noChangeShapeType="1" noTextEdit="1"/>
              </p:cNvSpPr>
              <p:nvPr>
                <p:ph idx="1"/>
              </p:nvPr>
            </p:nvSpPr>
            <p:spPr>
              <a:blipFill>
                <a:blip r:embed="rId2"/>
                <a:stretch>
                  <a:fillRect l="-889" t="-66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算术编码</a:t>
            </a:r>
          </a:p>
        </p:txBody>
      </p:sp>
      <p:pic>
        <p:nvPicPr>
          <p:cNvPr id="5" name="图片 4">
            <a:extLst>
              <a:ext uri="{FF2B5EF4-FFF2-40B4-BE49-F238E27FC236}">
                <a16:creationId xmlns:a16="http://schemas.microsoft.com/office/drawing/2014/main" id="{3DA848B1-06F5-9276-EA52-7DEB012D395C}"/>
              </a:ext>
            </a:extLst>
          </p:cNvPr>
          <p:cNvPicPr>
            <a:picLocks noChangeAspect="1"/>
          </p:cNvPicPr>
          <p:nvPr/>
        </p:nvPicPr>
        <p:blipFill rotWithShape="1">
          <a:blip r:embed="rId3"/>
          <a:srcRect r="25435"/>
          <a:stretch/>
        </p:blipFill>
        <p:spPr>
          <a:xfrm>
            <a:off x="5649465" y="2529415"/>
            <a:ext cx="3134702" cy="2099736"/>
          </a:xfrm>
          <a:prstGeom prst="rect">
            <a:avLst/>
          </a:prstGeom>
        </p:spPr>
      </p:pic>
      <p:sp>
        <p:nvSpPr>
          <p:cNvPr id="6" name="object 9">
            <a:extLst>
              <a:ext uri="{FF2B5EF4-FFF2-40B4-BE49-F238E27FC236}">
                <a16:creationId xmlns:a16="http://schemas.microsoft.com/office/drawing/2014/main" id="{1E2D2085-5239-05C4-08D1-B37D5659630B}"/>
              </a:ext>
            </a:extLst>
          </p:cNvPr>
          <p:cNvSpPr txBox="1"/>
          <p:nvPr/>
        </p:nvSpPr>
        <p:spPr>
          <a:xfrm>
            <a:off x="6151489" y="4028987"/>
            <a:ext cx="369777"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dirty="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.04</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7" name="object 10">
            <a:extLst>
              <a:ext uri="{FF2B5EF4-FFF2-40B4-BE49-F238E27FC236}">
                <a16:creationId xmlns:a16="http://schemas.microsoft.com/office/drawing/2014/main" id="{7755A672-4728-58F0-02D1-779F440AFA21}"/>
              </a:ext>
            </a:extLst>
          </p:cNvPr>
          <p:cNvSpPr txBox="1"/>
          <p:nvPr/>
        </p:nvSpPr>
        <p:spPr>
          <a:xfrm>
            <a:off x="6152031" y="3768002"/>
            <a:ext cx="369235"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0.08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8" name="object 10">
            <a:extLst>
              <a:ext uri="{FF2B5EF4-FFF2-40B4-BE49-F238E27FC236}">
                <a16:creationId xmlns:a16="http://schemas.microsoft.com/office/drawing/2014/main" id="{5133C37B-0649-FC31-AB34-2BEBAA41E58D}"/>
              </a:ext>
            </a:extLst>
          </p:cNvPr>
          <p:cNvSpPr txBox="1"/>
          <p:nvPr/>
        </p:nvSpPr>
        <p:spPr>
          <a:xfrm>
            <a:off x="6118164" y="3174108"/>
            <a:ext cx="369235" cy="21018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16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9" name="object 9">
            <a:extLst>
              <a:ext uri="{FF2B5EF4-FFF2-40B4-BE49-F238E27FC236}">
                <a16:creationId xmlns:a16="http://schemas.microsoft.com/office/drawing/2014/main" id="{8DAE3848-E0B1-EE8B-F2E5-6954379A889E}"/>
              </a:ext>
            </a:extLst>
          </p:cNvPr>
          <p:cNvSpPr txBox="1"/>
          <p:nvPr/>
        </p:nvSpPr>
        <p:spPr>
          <a:xfrm>
            <a:off x="6729116" y="4028986"/>
            <a:ext cx="476017"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.04</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0" name="object 9">
            <a:extLst>
              <a:ext uri="{FF2B5EF4-FFF2-40B4-BE49-F238E27FC236}">
                <a16:creationId xmlns:a16="http://schemas.microsoft.com/office/drawing/2014/main" id="{6505D69E-CFE4-6C94-DFDF-BA08EB7899BF}"/>
              </a:ext>
            </a:extLst>
          </p:cNvPr>
          <p:cNvSpPr txBox="1"/>
          <p:nvPr/>
        </p:nvSpPr>
        <p:spPr>
          <a:xfrm>
            <a:off x="6740799" y="3767359"/>
            <a:ext cx="476017"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56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1" name="object 9">
            <a:extLst>
              <a:ext uri="{FF2B5EF4-FFF2-40B4-BE49-F238E27FC236}">
                <a16:creationId xmlns:a16="http://schemas.microsoft.com/office/drawing/2014/main" id="{B8D6B23F-2359-1FBD-A21A-A845D1AD47E4}"/>
              </a:ext>
            </a:extLst>
          </p:cNvPr>
          <p:cNvSpPr txBox="1"/>
          <p:nvPr/>
        </p:nvSpPr>
        <p:spPr>
          <a:xfrm>
            <a:off x="6718089" y="3173786"/>
            <a:ext cx="476017"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72</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2" name="object 9">
            <a:extLst>
              <a:ext uri="{FF2B5EF4-FFF2-40B4-BE49-F238E27FC236}">
                <a16:creationId xmlns:a16="http://schemas.microsoft.com/office/drawing/2014/main" id="{AB5E4DC8-714F-5644-C996-9B0FC96F526F}"/>
              </a:ext>
            </a:extLst>
          </p:cNvPr>
          <p:cNvSpPr txBox="1"/>
          <p:nvPr/>
        </p:nvSpPr>
        <p:spPr>
          <a:xfrm>
            <a:off x="7309082" y="4044708"/>
            <a:ext cx="577618"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592</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3" name="object 9">
            <a:extLst>
              <a:ext uri="{FF2B5EF4-FFF2-40B4-BE49-F238E27FC236}">
                <a16:creationId xmlns:a16="http://schemas.microsoft.com/office/drawing/2014/main" id="{9EBB1DF4-B4D2-4060-545B-2BF9CD2DF2F8}"/>
              </a:ext>
            </a:extLst>
          </p:cNvPr>
          <p:cNvSpPr txBox="1"/>
          <p:nvPr/>
        </p:nvSpPr>
        <p:spPr>
          <a:xfrm>
            <a:off x="7323791" y="3764161"/>
            <a:ext cx="577618"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624</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4" name="object 9">
            <a:extLst>
              <a:ext uri="{FF2B5EF4-FFF2-40B4-BE49-F238E27FC236}">
                <a16:creationId xmlns:a16="http://schemas.microsoft.com/office/drawing/2014/main" id="{F260114C-DA79-7952-EDB0-7ECD73BFA459}"/>
              </a:ext>
            </a:extLst>
          </p:cNvPr>
          <p:cNvSpPr txBox="1"/>
          <p:nvPr/>
        </p:nvSpPr>
        <p:spPr>
          <a:xfrm>
            <a:off x="7309082" y="3218173"/>
            <a:ext cx="577618"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688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4" name="object 9">
            <a:extLst>
              <a:ext uri="{FF2B5EF4-FFF2-40B4-BE49-F238E27FC236}">
                <a16:creationId xmlns:a16="http://schemas.microsoft.com/office/drawing/2014/main" id="{A3E8B00D-4D8D-0501-180C-32A33861603D}"/>
              </a:ext>
            </a:extLst>
          </p:cNvPr>
          <p:cNvSpPr txBox="1"/>
          <p:nvPr/>
        </p:nvSpPr>
        <p:spPr>
          <a:xfrm>
            <a:off x="7966424" y="4044708"/>
            <a:ext cx="720376"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6368</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15" name="object 9">
            <a:extLst>
              <a:ext uri="{FF2B5EF4-FFF2-40B4-BE49-F238E27FC236}">
                <a16:creationId xmlns:a16="http://schemas.microsoft.com/office/drawing/2014/main" id="{D0CE47F1-2ADA-812E-7F6E-FA632698BE0F}"/>
              </a:ext>
            </a:extLst>
          </p:cNvPr>
          <p:cNvSpPr txBox="1"/>
          <p:nvPr/>
        </p:nvSpPr>
        <p:spPr>
          <a:xfrm>
            <a:off x="7966424" y="3760963"/>
            <a:ext cx="720376" cy="21082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370" b="0" i="0" u="none" strike="noStrike" kern="1200" cap="none" spc="0"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.0</a:t>
            </a:r>
            <a:r>
              <a:rPr kumimoji="0" lang="en-US" sz="1370" b="0" i="0" u="none" strike="noStrike" kern="1200" cap="none" spc="-5" normalizeH="0" baseline="0" noProof="0">
                <a:ln>
                  <a:noFill/>
                </a:ln>
                <a:solidFill>
                  <a:srgbClr val="EE2B0A"/>
                </a:solidFill>
                <a:effectLst/>
                <a:uLnTx/>
                <a:uFillTx/>
                <a:latin typeface="新宋体" panose="02010609030101010101" charset="-122"/>
                <a:ea typeface="+mn-ea"/>
                <a:cs typeface="新宋体" panose="02010609030101010101" charset="-122"/>
              </a:rPr>
              <a:t>6496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Tree>
    <p:extLst>
      <p:ext uri="{BB962C8B-B14F-4D97-AF65-F5344CB8AC3E}">
        <p14:creationId xmlns:p14="http://schemas.microsoft.com/office/powerpoint/2010/main" val="33115161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800">
                <a:latin typeface="Times New Roman" panose="02020603050405020304" pitchFamily="18" charset="0"/>
                <a:cs typeface="Times New Roman" panose="02020603050405020304" pitchFamily="18" charset="0"/>
              </a:rPr>
              <a:t>行程编码</a:t>
            </a:r>
            <a:endParaRPr lang="en-US" altLang="zh-CN" sz="2800">
              <a:latin typeface="Times New Roman" panose="02020603050405020304" pitchFamily="18" charset="0"/>
              <a:cs typeface="Times New Roman" panose="02020603050405020304" pitchFamily="18" charset="0"/>
            </a:endParaRPr>
          </a:p>
          <a:p>
            <a:pPr lvl="1"/>
            <a:r>
              <a:rPr lang="zh-CN" altLang="en-US" sz="2400">
                <a:latin typeface="新宋体" panose="02010609030101010101" charset="-122"/>
                <a:cs typeface="新宋体" panose="02010609030101010101" charset="-122"/>
              </a:rPr>
              <a:t>概念：具有相同灰度值的像素序列</a:t>
            </a:r>
            <a:r>
              <a:rPr lang="en-US" altLang="zh-CN" sz="2400">
                <a:latin typeface="新宋体" panose="02010609030101010101" charset="-122"/>
                <a:cs typeface="新宋体" panose="02010609030101010101" charset="-122"/>
              </a:rPr>
              <a:t>-</a:t>
            </a:r>
            <a:r>
              <a:rPr lang="zh-CN" altLang="en-US" sz="2400">
                <a:latin typeface="新宋体" panose="02010609030101010101" charset="-122"/>
                <a:cs typeface="新宋体" panose="02010609030101010101" charset="-122"/>
              </a:rPr>
              <a:t>行程</a:t>
            </a:r>
            <a:endParaRPr lang="en-US" altLang="zh-CN" sz="2400">
              <a:latin typeface="新宋体" panose="02010609030101010101" charset="-122"/>
              <a:cs typeface="新宋体" panose="02010609030101010101" charset="-122"/>
            </a:endParaRPr>
          </a:p>
          <a:p>
            <a:pPr lvl="1"/>
            <a:r>
              <a:rPr lang="zh-CN" altLang="en-US" sz="2400">
                <a:latin typeface="新宋体" panose="02010609030101010101" charset="-122"/>
                <a:cs typeface="新宋体" panose="02010609030101010101" charset="-122"/>
              </a:rPr>
              <a:t>编码思想：用行程的</a:t>
            </a:r>
            <a:r>
              <a:rPr lang="zh-CN" altLang="en-US" sz="2400">
                <a:solidFill>
                  <a:srgbClr val="FF0000"/>
                </a:solidFill>
                <a:latin typeface="新宋体" panose="02010609030101010101" charset="-122"/>
                <a:cs typeface="新宋体" panose="02010609030101010101" charset="-122"/>
              </a:rPr>
              <a:t>灰度和行程的长度</a:t>
            </a:r>
            <a:r>
              <a:rPr lang="zh-CN" altLang="en-US" sz="2400">
                <a:latin typeface="新宋体" panose="02010609030101010101" charset="-122"/>
                <a:cs typeface="新宋体" panose="02010609030101010101" charset="-122"/>
              </a:rPr>
              <a:t>代替行程本身，从而去除冗余</a:t>
            </a:r>
            <a:endParaRPr lang="en-US" altLang="zh-CN" sz="2400">
              <a:latin typeface="新宋体" panose="02010609030101010101" charset="-122"/>
              <a:cs typeface="新宋体" panose="02010609030101010101" charset="-122"/>
            </a:endParaRPr>
          </a:p>
          <a:p>
            <a:pPr lvl="1"/>
            <a:r>
              <a:rPr lang="zh-CN" altLang="en-US" sz="2400">
                <a:latin typeface="新宋体" panose="02010609030101010101" charset="-122"/>
                <a:cs typeface="新宋体" panose="02010609030101010101" charset="-122"/>
              </a:rPr>
              <a:t>原理：在给定的图像数据中寻找连续重复的数字，然后用两个字符值取代这些连续值</a:t>
            </a: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行程编码</a:t>
            </a:r>
          </a:p>
        </p:txBody>
      </p:sp>
    </p:spTree>
    <p:extLst>
      <p:ext uri="{BB962C8B-B14F-4D97-AF65-F5344CB8AC3E}">
        <p14:creationId xmlns:p14="http://schemas.microsoft.com/office/powerpoint/2010/main" val="29687459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3E47126-F383-584C-720A-5B2FBBB7E58C}"/>
              </a:ext>
            </a:extLst>
          </p:cNvPr>
          <p:cNvSpPr>
            <a:spLocks noGrp="1"/>
          </p:cNvSpPr>
          <p:nvPr>
            <p:ph idx="1"/>
          </p:nvPr>
        </p:nvSpPr>
        <p:spPr/>
        <p:txBody>
          <a:bodyPr/>
          <a:lstStyle/>
          <a:p>
            <a:r>
              <a:rPr lang="zh-CN" altLang="en-US" sz="2800" dirty="0">
                <a:latin typeface="Times New Roman" panose="02020603050405020304" pitchFamily="18" charset="0"/>
                <a:cs typeface="Times New Roman" panose="02020603050405020304" pitchFamily="18" charset="0"/>
              </a:rPr>
              <a:t>行程编码</a:t>
            </a:r>
            <a:endParaRPr lang="en-US" altLang="zh-CN" sz="2800" dirty="0">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
            </a:pPr>
            <a:r>
              <a:rPr lang="zh-CN" altLang="en-US" sz="2400" dirty="0">
                <a:latin typeface="Times New Roman" panose="02020603050405020304" pitchFamily="18" charset="0"/>
                <a:cs typeface="Times New Roman" panose="02020603050405020304" pitchFamily="18" charset="0"/>
              </a:rPr>
              <a:t>例：</a:t>
            </a:r>
            <a:r>
              <a:rPr lang="en-US" altLang="zh-CN" sz="2400" u="sng" dirty="0">
                <a:latin typeface="Times New Roman" panose="02020603050405020304" pitchFamily="18" charset="0"/>
                <a:cs typeface="Times New Roman" panose="02020603050405020304" pitchFamily="18" charset="0"/>
              </a:rPr>
              <a:t> </a:t>
            </a:r>
            <a:r>
              <a:rPr lang="en-US" altLang="zh-CN" sz="2400" u="sng" dirty="0" err="1">
                <a:latin typeface="Times New Roman" panose="02020603050405020304" pitchFamily="18" charset="0"/>
                <a:cs typeface="Times New Roman" panose="02020603050405020304" pitchFamily="18" charset="0"/>
              </a:rPr>
              <a:t>aaaa</a:t>
            </a:r>
            <a:r>
              <a:rPr lang="en-US" altLang="zh-CN" sz="2400" dirty="0">
                <a:latin typeface="Times New Roman" panose="02020603050405020304" pitchFamily="18" charset="0"/>
                <a:cs typeface="Times New Roman" panose="02020603050405020304" pitchFamily="18" charset="0"/>
              </a:rPr>
              <a:t> </a:t>
            </a:r>
            <a:r>
              <a:rPr lang="en-US" altLang="zh-CN" sz="2400" u="sng" dirty="0" err="1">
                <a:latin typeface="Times New Roman" panose="02020603050405020304" pitchFamily="18" charset="0"/>
                <a:cs typeface="Times New Roman" panose="02020603050405020304" pitchFamily="18" charset="0"/>
              </a:rPr>
              <a:t>bbb</a:t>
            </a:r>
            <a:r>
              <a:rPr lang="en-US" altLang="zh-CN" sz="2400" dirty="0">
                <a:latin typeface="Times New Roman" panose="02020603050405020304" pitchFamily="18" charset="0"/>
                <a:cs typeface="Times New Roman" panose="02020603050405020304" pitchFamily="18" charset="0"/>
              </a:rPr>
              <a:t> </a:t>
            </a:r>
            <a:r>
              <a:rPr lang="en-US" altLang="zh-CN" sz="2400" u="sng" dirty="0">
                <a:latin typeface="Times New Roman" panose="02020603050405020304" pitchFamily="18" charset="0"/>
                <a:cs typeface="Times New Roman" panose="02020603050405020304" pitchFamily="18" charset="0"/>
              </a:rPr>
              <a:t>cc</a:t>
            </a:r>
            <a:r>
              <a:rPr lang="en-US" altLang="zh-CN" sz="2400" dirty="0">
                <a:latin typeface="Times New Roman" panose="02020603050405020304" pitchFamily="18" charset="0"/>
                <a:cs typeface="Times New Roman" panose="02020603050405020304" pitchFamily="18" charset="0"/>
              </a:rPr>
              <a:t> </a:t>
            </a:r>
            <a:r>
              <a:rPr lang="en-US" altLang="zh-CN" sz="2400" u="sng"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 </a:t>
            </a:r>
            <a:r>
              <a:rPr lang="en-US" altLang="zh-CN" sz="2400" u="sng" dirty="0" err="1">
                <a:latin typeface="Times New Roman" panose="02020603050405020304" pitchFamily="18" charset="0"/>
                <a:cs typeface="Times New Roman" panose="02020603050405020304" pitchFamily="18" charset="0"/>
              </a:rPr>
              <a:t>eeeee</a:t>
            </a:r>
            <a:r>
              <a:rPr lang="en-US" altLang="zh-CN" sz="2400" dirty="0">
                <a:latin typeface="Times New Roman" panose="02020603050405020304" pitchFamily="18" charset="0"/>
                <a:cs typeface="Times New Roman" panose="02020603050405020304" pitchFamily="18" charset="0"/>
              </a:rPr>
              <a:t> </a:t>
            </a:r>
            <a:r>
              <a:rPr lang="en-US" altLang="zh-CN" sz="2400" u="sng" dirty="0" err="1">
                <a:latin typeface="Times New Roman" panose="02020603050405020304" pitchFamily="18" charset="0"/>
                <a:cs typeface="Times New Roman" panose="02020603050405020304" pitchFamily="18" charset="0"/>
              </a:rPr>
              <a:t>fffffff</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共</a:t>
            </a:r>
            <a:r>
              <a:rPr lang="en-US" altLang="zh-CN" sz="2400" dirty="0">
                <a:latin typeface="Times New Roman" panose="02020603050405020304" pitchFamily="18" charset="0"/>
                <a:cs typeface="Times New Roman" panose="02020603050405020304" pitchFamily="18" charset="0"/>
              </a:rPr>
              <a:t>22</a:t>
            </a:r>
            <a:r>
              <a:rPr lang="zh-CN" altLang="en-US" sz="2400" dirty="0">
                <a:latin typeface="Times New Roman" panose="02020603050405020304" pitchFamily="18" charset="0"/>
                <a:cs typeface="Times New Roman" panose="02020603050405020304" pitchFamily="18" charset="0"/>
              </a:rPr>
              <a:t>字符</a:t>
            </a:r>
            <a:r>
              <a:rPr lang="en-US" altLang="zh-CN" sz="2400" dirty="0">
                <a:latin typeface="Times New Roman" panose="02020603050405020304" pitchFamily="18" charset="0"/>
                <a:cs typeface="Times New Roman" panose="02020603050405020304" pitchFamily="18" charset="0"/>
              </a:rPr>
              <a:t>) </a:t>
            </a:r>
          </a:p>
          <a:p>
            <a:pPr marL="457200" indent="-457200">
              <a:buFont typeface="Wingdings" panose="05000000000000000000" charset="0"/>
              <a:buChar char=""/>
            </a:pPr>
            <a:r>
              <a:rPr lang="zh-CN" altLang="en-US" sz="2400" dirty="0">
                <a:latin typeface="Times New Roman" panose="02020603050405020304" pitchFamily="18" charset="0"/>
                <a:cs typeface="Times New Roman" panose="02020603050405020304" pitchFamily="18" charset="0"/>
              </a:rPr>
              <a:t>编码：</a:t>
            </a:r>
            <a:r>
              <a:rPr lang="en-US" altLang="zh-CN" sz="2400" dirty="0">
                <a:solidFill>
                  <a:srgbClr val="F5763D"/>
                </a:solidFill>
                <a:latin typeface="Times New Roman" panose="02020603050405020304" pitchFamily="18" charset="0"/>
                <a:cs typeface="Times New Roman" panose="02020603050405020304" pitchFamily="18" charset="0"/>
              </a:rPr>
              <a:t> 4</a:t>
            </a:r>
            <a:r>
              <a:rPr lang="en-US" altLang="zh-CN" sz="2400" dirty="0">
                <a:latin typeface="Times New Roman" panose="02020603050405020304" pitchFamily="18" charset="0"/>
                <a:cs typeface="Times New Roman" panose="02020603050405020304" pitchFamily="18" charset="0"/>
              </a:rPr>
              <a:t>a</a:t>
            </a:r>
            <a:r>
              <a:rPr lang="en-US" altLang="zh-CN" sz="2400" dirty="0">
                <a:solidFill>
                  <a:srgbClr val="F5763D"/>
                </a:solidFill>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b</a:t>
            </a:r>
            <a:r>
              <a:rPr lang="en-US" altLang="zh-CN" sz="2400" dirty="0">
                <a:solidFill>
                  <a:srgbClr val="F5763D"/>
                </a:solidFill>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c</a:t>
            </a:r>
            <a:r>
              <a:rPr lang="en-US" altLang="zh-CN" sz="2400" dirty="0">
                <a:solidFill>
                  <a:srgbClr val="F5763D"/>
                </a:solidFill>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d</a:t>
            </a:r>
            <a:r>
              <a:rPr lang="en-US" altLang="zh-CN" sz="2400" dirty="0">
                <a:solidFill>
                  <a:srgbClr val="F5763D"/>
                </a:solidFill>
                <a:latin typeface="Times New Roman" panose="02020603050405020304" pitchFamily="18" charset="0"/>
                <a:cs typeface="Times New Roman" panose="02020603050405020304" pitchFamily="18" charset="0"/>
              </a:rPr>
              <a:t>5</a:t>
            </a:r>
            <a:r>
              <a:rPr lang="en-US" altLang="zh-CN" sz="2400" dirty="0">
                <a:latin typeface="Times New Roman" panose="02020603050405020304" pitchFamily="18" charset="0"/>
                <a:cs typeface="Times New Roman" panose="02020603050405020304" pitchFamily="18" charset="0"/>
              </a:rPr>
              <a:t>e</a:t>
            </a:r>
            <a:r>
              <a:rPr lang="en-US" altLang="zh-CN" sz="2400" dirty="0">
                <a:solidFill>
                  <a:srgbClr val="F5763D"/>
                </a:solidFill>
                <a:latin typeface="Times New Roman" panose="02020603050405020304" pitchFamily="18" charset="0"/>
                <a:cs typeface="Times New Roman" panose="02020603050405020304" pitchFamily="18" charset="0"/>
              </a:rPr>
              <a:t>7</a:t>
            </a:r>
            <a:r>
              <a:rPr lang="en-US" altLang="zh-CN" sz="2400" dirty="0">
                <a:latin typeface="Times New Roman" panose="02020603050405020304" pitchFamily="18" charset="0"/>
                <a:cs typeface="Times New Roman" panose="02020603050405020304" pitchFamily="18" charset="0"/>
              </a:rPr>
              <a:t>f                     (</a:t>
            </a:r>
            <a:r>
              <a:rPr lang="zh-CN" altLang="en-US" sz="2400" dirty="0">
                <a:latin typeface="Times New Roman" panose="02020603050405020304" pitchFamily="18" charset="0"/>
                <a:cs typeface="Times New Roman" panose="02020603050405020304" pitchFamily="18" charset="0"/>
              </a:rPr>
              <a:t>共12字符</a:t>
            </a:r>
            <a:r>
              <a:rPr lang="en-US" altLang="zh-CN" sz="2400" dirty="0">
                <a:latin typeface="Times New Roman" panose="02020603050405020304" pitchFamily="18" charset="0"/>
                <a:cs typeface="Times New Roman" panose="02020603050405020304" pitchFamily="18" charset="0"/>
              </a:rPr>
              <a:t>)</a:t>
            </a:r>
          </a:p>
          <a:p>
            <a:pPr indent="0">
              <a:buFont typeface="Wingdings" panose="05000000000000000000" charset="0"/>
              <a:buNone/>
            </a:pPr>
            <a:endParaRPr lang="en-US" altLang="zh-CN" sz="2400" dirty="0"/>
          </a:p>
          <a:p>
            <a:pPr marL="457200" indent="-457200">
              <a:buFont typeface="Wingdings" panose="05000000000000000000" charset="0"/>
              <a:buChar char=""/>
            </a:pPr>
            <a:r>
              <a:rPr lang="zh-CN" altLang="en-US" sz="2400" dirty="0">
                <a:sym typeface="+mn-ea"/>
              </a:rPr>
              <a:t>对于由大面积色块的图像，压缩效果很好</a:t>
            </a:r>
            <a:endParaRPr lang="zh-CN" altLang="en-US" sz="2400" dirty="0"/>
          </a:p>
          <a:p>
            <a:pPr marL="457200" indent="-457200">
              <a:buFont typeface="Wingdings" panose="05000000000000000000" charset="0"/>
              <a:buChar char=""/>
            </a:pPr>
            <a:r>
              <a:rPr lang="zh-CN" altLang="en-US" sz="2400" dirty="0">
                <a:sym typeface="+mn-ea"/>
              </a:rPr>
              <a:t>对于纷杂的图像，压缩效果不好，最坏的情况下，</a:t>
            </a:r>
            <a:r>
              <a:rPr lang="zh-CN" altLang="en-US" sz="2400" dirty="0">
                <a:solidFill>
                  <a:srgbClr val="FF0000"/>
                </a:solidFill>
                <a:sym typeface="+mn-ea"/>
              </a:rPr>
              <a:t>会加倍图像</a:t>
            </a:r>
            <a:r>
              <a:rPr lang="zh-CN" altLang="en-US" sz="2400" dirty="0">
                <a:sym typeface="+mn-ea"/>
              </a:rPr>
              <a:t>。</a:t>
            </a:r>
            <a:endParaRPr lang="zh-CN" altLang="en-US" sz="2400" dirty="0"/>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endParaRPr lang="en-US" altLang="zh-CN" sz="2400" dirty="0">
              <a:latin typeface="Times New Roman" panose="02020603050405020304" pitchFamily="18" charset="0"/>
              <a:cs typeface="Times New Roman" panose="02020603050405020304" pitchFamily="18" charset="0"/>
            </a:endParaRPr>
          </a:p>
          <a:p>
            <a:pPr marL="541338" lvl="1" indent="0">
              <a:buNone/>
            </a:pPr>
            <a:endParaRPr lang="zh-CN" altLang="en-US" sz="2000" dirty="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zh-CN" altLang="en-US"/>
              <a:t>行程编码</a:t>
            </a:r>
          </a:p>
        </p:txBody>
      </p:sp>
      <p:sp>
        <p:nvSpPr>
          <p:cNvPr id="4" name="椭圆形标注 3">
            <a:extLst>
              <a:ext uri="{FF2B5EF4-FFF2-40B4-BE49-F238E27FC236}">
                <a16:creationId xmlns:a16="http://schemas.microsoft.com/office/drawing/2014/main" id="{3A85C43D-EFF4-9909-E834-2098856C48C3}"/>
              </a:ext>
            </a:extLst>
          </p:cNvPr>
          <p:cNvSpPr/>
          <p:nvPr/>
        </p:nvSpPr>
        <p:spPr bwMode="auto">
          <a:xfrm>
            <a:off x="6191794" y="4663440"/>
            <a:ext cx="2168434" cy="653143"/>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举例最坏情况</a:t>
            </a:r>
          </a:p>
        </p:txBody>
      </p:sp>
      <p:sp>
        <p:nvSpPr>
          <p:cNvPr id="5" name="矩形 4">
            <a:extLst>
              <a:ext uri="{FF2B5EF4-FFF2-40B4-BE49-F238E27FC236}">
                <a16:creationId xmlns:a16="http://schemas.microsoft.com/office/drawing/2014/main" id="{2FEFF3AE-A869-6AE5-4B00-CAA0E07CA53D}"/>
              </a:ext>
            </a:extLst>
          </p:cNvPr>
          <p:cNvSpPr/>
          <p:nvPr/>
        </p:nvSpPr>
        <p:spPr bwMode="auto">
          <a:xfrm>
            <a:off x="154607" y="5743241"/>
            <a:ext cx="8733183" cy="569844"/>
          </a:xfrm>
          <a:prstGeom prst="rect">
            <a:avLst/>
          </a:prstGeom>
          <a:solidFill>
            <a:schemeClr val="bg2">
              <a:lumMod val="20000"/>
              <a:lumOff val="8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思政：压缩算法也有其两面性，合理的压缩算法才是需要的，我们学习和生活中也是需要考虑到</a:t>
            </a:r>
            <a:endPar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事情的两面性，多思考多探索。</a:t>
            </a:r>
          </a:p>
        </p:txBody>
      </p:sp>
    </p:spTree>
    <p:extLst>
      <p:ext uri="{BB962C8B-B14F-4D97-AF65-F5344CB8AC3E}">
        <p14:creationId xmlns:p14="http://schemas.microsoft.com/office/powerpoint/2010/main" val="107483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5524500"/>
          </a:xfrm>
        </p:spPr>
        <p:txBody>
          <a:bodyPr/>
          <a:lstStyle/>
          <a:p>
            <a:r>
              <a:rPr lang="pt-BR" altLang="zh-CN" sz="2800">
                <a:latin typeface="Times New Roman" panose="02020603050405020304" pitchFamily="18" charset="0"/>
                <a:cs typeface="Times New Roman" panose="02020603050405020304" pitchFamily="18" charset="0"/>
              </a:rPr>
              <a:t>LZW</a:t>
            </a:r>
            <a:r>
              <a:rPr lang="zh-CN" altLang="en-US" sz="2800">
                <a:latin typeface="Times New Roman" panose="02020603050405020304" pitchFamily="18" charset="0"/>
                <a:cs typeface="Times New Roman" panose="02020603050405020304" pitchFamily="18" charset="0"/>
              </a:rPr>
              <a:t>编码</a:t>
            </a:r>
            <a:endParaRPr lang="en-US" altLang="zh-CN" sz="2800">
              <a:latin typeface="Times New Roman" panose="02020603050405020304" pitchFamily="18" charset="0"/>
              <a:cs typeface="Times New Roman" panose="02020603050405020304" pitchFamily="18" charset="0"/>
            </a:endParaRPr>
          </a:p>
          <a:p>
            <a:pPr lvl="1"/>
            <a:r>
              <a:rPr lang="zh-CN" altLang="en-US" sz="2400">
                <a:latin typeface="新宋体" panose="02010609030101010101" charset="-122"/>
                <a:cs typeface="新宋体" panose="02010609030101010101" charset="-122"/>
              </a:rPr>
              <a:t>既能消除</a:t>
            </a:r>
            <a:r>
              <a:rPr lang="zh-CN" altLang="en-US" sz="2400">
                <a:solidFill>
                  <a:srgbClr val="FF0000"/>
                </a:solidFill>
                <a:latin typeface="新宋体" panose="02010609030101010101" charset="-122"/>
                <a:cs typeface="新宋体" panose="02010609030101010101" charset="-122"/>
              </a:rPr>
              <a:t>编码冗余</a:t>
            </a:r>
            <a:r>
              <a:rPr lang="zh-CN" altLang="en-US" sz="2400">
                <a:latin typeface="新宋体" panose="02010609030101010101" charset="-122"/>
                <a:cs typeface="新宋体" panose="02010609030101010101" charset="-122"/>
              </a:rPr>
              <a:t>、又能消除</a:t>
            </a:r>
            <a:r>
              <a:rPr lang="zh-CN" altLang="en-US" sz="2400">
                <a:solidFill>
                  <a:srgbClr val="FF0000"/>
                </a:solidFill>
                <a:latin typeface="新宋体" panose="02010609030101010101" charset="-122"/>
                <a:cs typeface="新宋体" panose="02010609030101010101" charset="-122"/>
              </a:rPr>
              <a:t>空间冗余</a:t>
            </a:r>
            <a:endParaRPr lang="en-US" altLang="zh-CN" sz="2400">
              <a:solidFill>
                <a:srgbClr val="FF0000"/>
              </a:solidFill>
              <a:latin typeface="新宋体" panose="02010609030101010101" charset="-122"/>
              <a:cs typeface="新宋体" panose="02010609030101010101" charset="-122"/>
            </a:endParaRPr>
          </a:p>
          <a:p>
            <a:pPr lvl="1"/>
            <a:r>
              <a:rPr lang="zh-CN" altLang="en-US" sz="2400">
                <a:latin typeface="新宋体" panose="02010609030101010101" charset="-122"/>
                <a:cs typeface="新宋体" panose="02010609030101010101" charset="-122"/>
              </a:rPr>
              <a:t>是由</a:t>
            </a:r>
            <a:r>
              <a:rPr lang="pt-BR" altLang="zh-CN" sz="2400">
                <a:latin typeface="新宋体" panose="02010609030101010101" charset="-122"/>
                <a:cs typeface="新宋体" panose="02010609030101010101" charset="-122"/>
              </a:rPr>
              <a:t>Lemple</a:t>
            </a:r>
            <a:r>
              <a:rPr lang="zh-CN" altLang="en-US" sz="2400">
                <a:latin typeface="新宋体" panose="02010609030101010101" charset="-122"/>
                <a:cs typeface="新宋体" panose="02010609030101010101" charset="-122"/>
              </a:rPr>
              <a:t>和</a:t>
            </a:r>
            <a:r>
              <a:rPr lang="pt-BR" altLang="zh-CN" sz="2400">
                <a:latin typeface="新宋体" panose="02010609030101010101" charset="-122"/>
                <a:cs typeface="新宋体" panose="02010609030101010101" charset="-122"/>
              </a:rPr>
              <a:t>Ziv</a:t>
            </a:r>
            <a:r>
              <a:rPr lang="zh-CN" altLang="en-US" sz="2400">
                <a:latin typeface="新宋体" panose="02010609030101010101" charset="-122"/>
                <a:cs typeface="新宋体" panose="02010609030101010101" charset="-122"/>
              </a:rPr>
              <a:t>最早提出，然后由</a:t>
            </a:r>
            <a:r>
              <a:rPr lang="pt-BR" altLang="zh-CN" sz="2400">
                <a:latin typeface="新宋体" panose="02010609030101010101" charset="-122"/>
                <a:cs typeface="新宋体" panose="02010609030101010101" charset="-122"/>
              </a:rPr>
              <a:t>Welch</a:t>
            </a:r>
            <a:r>
              <a:rPr lang="zh-CN" altLang="en-US" sz="2400">
                <a:latin typeface="新宋体" panose="02010609030101010101" charset="-122"/>
                <a:cs typeface="新宋体" panose="02010609030101010101" charset="-122"/>
              </a:rPr>
              <a:t>充实的有专利保护的</a:t>
            </a:r>
            <a:r>
              <a:rPr lang="pt-BR" altLang="zh-CN" sz="2400">
                <a:latin typeface="新宋体" panose="02010609030101010101" charset="-122"/>
                <a:cs typeface="新宋体" panose="02010609030101010101" charset="-122"/>
              </a:rPr>
              <a:t>LZW</a:t>
            </a:r>
            <a:r>
              <a:rPr lang="zh-CN" altLang="en-US" sz="2400">
                <a:latin typeface="新宋体" panose="02010609030101010101" charset="-122"/>
                <a:cs typeface="新宋体" panose="02010609030101010101" charset="-122"/>
              </a:rPr>
              <a:t>算法</a:t>
            </a:r>
          </a:p>
          <a:p>
            <a:pPr lvl="1"/>
            <a:r>
              <a:rPr lang="zh-CN" altLang="en-US" sz="2400">
                <a:latin typeface="新宋体" panose="02010609030101010101" charset="-122"/>
                <a:cs typeface="新宋体" panose="02010609030101010101" charset="-122"/>
              </a:rPr>
              <a:t>编码思想：将原始数据中的重复字符串建立一个字串 表，然后用该重复字串在字串表中的索引替代原始数据达到压缩的目的</a:t>
            </a:r>
          </a:p>
          <a:p>
            <a:pPr lvl="1"/>
            <a:r>
              <a:rPr lang="zh-CN" altLang="en-US" sz="2400">
                <a:latin typeface="新宋体" panose="02010609030101010101" charset="-122"/>
                <a:cs typeface="新宋体" panose="02010609030101010101" charset="-122"/>
              </a:rPr>
              <a:t>优点：</a:t>
            </a:r>
            <a:r>
              <a:rPr lang="zh-CN" altLang="en-US" sz="2400">
                <a:solidFill>
                  <a:srgbClr val="FF0000"/>
                </a:solidFill>
                <a:latin typeface="新宋体" panose="02010609030101010101" charset="-122"/>
                <a:cs typeface="新宋体" panose="02010609030101010101" charset="-122"/>
              </a:rPr>
              <a:t>不需要</a:t>
            </a:r>
            <a:r>
              <a:rPr lang="zh-CN" altLang="en-US" sz="2400">
                <a:latin typeface="新宋体" panose="02010609030101010101" charset="-122"/>
                <a:cs typeface="新宋体" panose="02010609030101010101" charset="-122"/>
              </a:rPr>
              <a:t>被编码符号出现</a:t>
            </a:r>
            <a:r>
              <a:rPr lang="zh-CN" altLang="en-US" sz="2400">
                <a:solidFill>
                  <a:srgbClr val="FF0000"/>
                </a:solidFill>
                <a:latin typeface="新宋体" panose="02010609030101010101" charset="-122"/>
                <a:cs typeface="新宋体" panose="02010609030101010101" charset="-122"/>
              </a:rPr>
              <a:t>概率的先验知识</a:t>
            </a:r>
            <a:endParaRPr lang="en-US" altLang="zh-CN" sz="2400">
              <a:solidFill>
                <a:srgbClr val="FF0000"/>
              </a:solidFill>
              <a:latin typeface="新宋体" panose="02010609030101010101" charset="-122"/>
              <a:cs typeface="新宋体" panose="02010609030101010101" charset="-122"/>
            </a:endParaRPr>
          </a:p>
          <a:p>
            <a:pPr lvl="1"/>
            <a:endParaRPr lang="en-US" altLang="zh-CN" sz="2400">
              <a:solidFill>
                <a:srgbClr val="FF0000"/>
              </a:solidFill>
              <a:latin typeface="新宋体" panose="02010609030101010101" charset="-122"/>
              <a:cs typeface="新宋体" panose="02010609030101010101" charset="-122"/>
            </a:endParaRPr>
          </a:p>
          <a:p>
            <a:pPr lvl="1"/>
            <a:r>
              <a:rPr lang="zh-CN" altLang="en-US" sz="2400">
                <a:latin typeface="新宋体" panose="02010609030101010101" charset="-122"/>
                <a:cs typeface="新宋体" panose="02010609030101010101" charset="-122"/>
              </a:rPr>
              <a:t>思考：学习完计算流程之后，</a:t>
            </a:r>
            <a:r>
              <a:rPr lang="zh-CN" altLang="en-US" sz="2400">
                <a:solidFill>
                  <a:srgbClr val="FF0000"/>
                </a:solidFill>
                <a:latin typeface="新宋体" panose="02010609030101010101" charset="-122"/>
                <a:cs typeface="新宋体" panose="02010609030101010101" charset="-122"/>
              </a:rPr>
              <a:t>思考与霍夫曼编码相比其他优点</a:t>
            </a:r>
            <a:endParaRPr lang="en-US" altLang="zh-CN" sz="2000" dirty="0">
              <a:solidFill>
                <a:srgbClr val="FF0000"/>
              </a:solidFill>
              <a:latin typeface="新宋体" panose="02010609030101010101" charset="-122"/>
              <a:cs typeface="新宋体" panose="02010609030101010101" charset="-122"/>
            </a:endParaRPr>
          </a:p>
          <a:p>
            <a:pPr marL="812800" lvl="1" indent="-342900">
              <a:lnSpc>
                <a:spcPct val="130000"/>
              </a:lnSpc>
              <a:buFont typeface="Arial" panose="020B0604020202020204" pitchFamily="34" charset="0"/>
              <a:buChar char="•"/>
              <a:tabLst>
                <a:tab pos="469265" algn="l"/>
              </a:tabLst>
            </a:pPr>
            <a:endParaRPr lang="en-US" altLang="zh-CN" sz="2000" dirty="0">
              <a:latin typeface="新宋体" panose="02010609030101010101" charset="-122"/>
              <a:cs typeface="新宋体" panose="02010609030101010101" charset="-122"/>
            </a:endParaRP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64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邻接性</a:t>
            </a:r>
          </a:p>
        </p:txBody>
      </p:sp>
      <p:sp>
        <p:nvSpPr>
          <p:cNvPr id="3" name="Content Placeholder 2"/>
          <p:cNvSpPr>
            <a:spLocks noGrp="1"/>
          </p:cNvSpPr>
          <p:nvPr>
            <p:ph idx="1"/>
          </p:nvPr>
        </p:nvSpPr>
        <p:spPr/>
        <p:txBody>
          <a:bodyPr/>
          <a:lstStyle/>
          <a:p>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邻接</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两个像素    和   的灰度值在集合</a:t>
            </a:r>
            <a:r>
              <a:rPr lang="en-US" altLang="zh-CN" b="1" i="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中，且   在   的</a:t>
            </a:r>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邻域           内；</a:t>
            </a: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graphicFrame>
        <p:nvGraphicFramePr>
          <p:cNvPr id="120833" name="Object 1"/>
          <p:cNvGraphicFramePr>
            <a:graphicFrameLocks noChangeAspect="1"/>
          </p:cNvGraphicFramePr>
          <p:nvPr/>
        </p:nvGraphicFramePr>
        <p:xfrm>
          <a:off x="2783318" y="1929308"/>
          <a:ext cx="819150" cy="350837"/>
        </p:xfrm>
        <a:graphic>
          <a:graphicData uri="http://schemas.openxmlformats.org/presentationml/2006/ole">
            <mc:AlternateContent xmlns:mc="http://schemas.openxmlformats.org/markup-compatibility/2006">
              <mc:Choice xmlns:v="urn:schemas-microsoft-com:vml" Requires="v">
                <p:oleObj name="Formula" r:id="rId2" imgW="825840" imgH="357120" progId="Equation.Ribbit">
                  <p:embed/>
                </p:oleObj>
              </mc:Choice>
              <mc:Fallback>
                <p:oleObj name="Formula" r:id="rId2" imgW="825840" imgH="357120" progId="Equation.Ribbit">
                  <p:embed/>
                  <p:pic>
                    <p:nvPicPr>
                      <p:cNvPr id="120833" name="Object 1"/>
                      <p:cNvPicPr>
                        <a:picLocks noChangeAspect="1" noChangeArrowheads="1"/>
                      </p:cNvPicPr>
                      <p:nvPr/>
                    </p:nvPicPr>
                    <p:blipFill>
                      <a:blip r:embed="rId3"/>
                      <a:srcRect/>
                      <a:stretch>
                        <a:fillRect/>
                      </a:stretch>
                    </p:blipFill>
                    <p:spPr bwMode="auto">
                      <a:xfrm>
                        <a:off x="2783318" y="1929308"/>
                        <a:ext cx="819150"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6" name="Object 4"/>
          <p:cNvGraphicFramePr>
            <a:graphicFrameLocks noChangeAspect="1"/>
          </p:cNvGraphicFramePr>
          <p:nvPr/>
        </p:nvGraphicFramePr>
        <p:xfrm>
          <a:off x="4555588" y="1484784"/>
          <a:ext cx="152400" cy="231775"/>
        </p:xfrm>
        <a:graphic>
          <a:graphicData uri="http://schemas.openxmlformats.org/presentationml/2006/ole">
            <mc:AlternateContent xmlns:mc="http://schemas.openxmlformats.org/markup-compatibility/2006">
              <mc:Choice xmlns:v="urn:schemas-microsoft-com:vml" Requires="v">
                <p:oleObj name="Formula" r:id="rId4" imgW="146160" imgH="235080" progId="Equation.Ribbit">
                  <p:embed/>
                </p:oleObj>
              </mc:Choice>
              <mc:Fallback>
                <p:oleObj name="Formula" r:id="rId4" imgW="146160" imgH="235080" progId="Equation.Ribbit">
                  <p:embed/>
                  <p:pic>
                    <p:nvPicPr>
                      <p:cNvPr id="120836" name="Object 4"/>
                      <p:cNvPicPr>
                        <a:picLocks noChangeAspect="1" noChangeArrowheads="1"/>
                      </p:cNvPicPr>
                      <p:nvPr/>
                    </p:nvPicPr>
                    <p:blipFill>
                      <a:blip r:embed="rId5"/>
                      <a:srcRect/>
                      <a:stretch>
                        <a:fillRect/>
                      </a:stretch>
                    </p:blipFill>
                    <p:spPr bwMode="auto">
                      <a:xfrm>
                        <a:off x="4555588" y="1484784"/>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1" name="Object 9"/>
          <p:cNvGraphicFramePr>
            <a:graphicFrameLocks noChangeAspect="1"/>
          </p:cNvGraphicFramePr>
          <p:nvPr/>
        </p:nvGraphicFramePr>
        <p:xfrm>
          <a:off x="3886144" y="1484784"/>
          <a:ext cx="181800" cy="235080"/>
        </p:xfrm>
        <a:graphic>
          <a:graphicData uri="http://schemas.openxmlformats.org/presentationml/2006/ole">
            <mc:AlternateContent xmlns:mc="http://schemas.openxmlformats.org/markup-compatibility/2006">
              <mc:Choice xmlns:v="urn:schemas-microsoft-com:vml" Requires="v">
                <p:oleObj name="Formula" r:id="rId6" imgW="181800" imgH="235080" progId="Equation.Ribbit">
                  <p:embed/>
                </p:oleObj>
              </mc:Choice>
              <mc:Fallback>
                <p:oleObj name="Formula" r:id="rId6" imgW="181800" imgH="235080" progId="Equation.Ribbit">
                  <p:embed/>
                  <p:pic>
                    <p:nvPicPr>
                      <p:cNvPr id="120841" name="Object 9"/>
                      <p:cNvPicPr>
                        <a:picLocks noChangeAspect="1" noChangeArrowheads="1"/>
                      </p:cNvPicPr>
                      <p:nvPr/>
                    </p:nvPicPr>
                    <p:blipFill>
                      <a:blip r:embed="rId7"/>
                      <a:srcRect/>
                      <a:stretch>
                        <a:fillRect/>
                      </a:stretch>
                    </p:blipFill>
                    <p:spPr bwMode="auto">
                      <a:xfrm>
                        <a:off x="3886144" y="1484784"/>
                        <a:ext cx="181800" cy="23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6"/>
          <p:cNvGraphicFramePr>
            <a:graphicFrameLocks noChangeAspect="1"/>
          </p:cNvGraphicFramePr>
          <p:nvPr/>
        </p:nvGraphicFramePr>
        <p:xfrm>
          <a:off x="1376214" y="1988840"/>
          <a:ext cx="171450" cy="231775"/>
        </p:xfrm>
        <a:graphic>
          <a:graphicData uri="http://schemas.openxmlformats.org/presentationml/2006/ole">
            <mc:AlternateContent xmlns:mc="http://schemas.openxmlformats.org/markup-compatibility/2006">
              <mc:Choice xmlns:v="urn:schemas-microsoft-com:vml" Requires="v">
                <p:oleObj name="Formula" r:id="rId8" imgW="181800" imgH="235080" progId="Equation.Ribbit">
                  <p:embed/>
                </p:oleObj>
              </mc:Choice>
              <mc:Fallback>
                <p:oleObj name="Formula" r:id="rId8" imgW="181800" imgH="235080" progId="Equation.Ribbit">
                  <p:embed/>
                  <p:pic>
                    <p:nvPicPr>
                      <p:cNvPr id="14" name="Object 6"/>
                      <p:cNvPicPr>
                        <a:picLocks noChangeAspect="1" noChangeArrowheads="1"/>
                      </p:cNvPicPr>
                      <p:nvPr/>
                    </p:nvPicPr>
                    <p:blipFill>
                      <a:blip r:embed="rId7"/>
                      <a:srcRect/>
                      <a:stretch>
                        <a:fillRect/>
                      </a:stretch>
                    </p:blipFill>
                    <p:spPr bwMode="auto">
                      <a:xfrm>
                        <a:off x="1376214" y="1988840"/>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nvGraphicFramePr>
        <p:xfrm>
          <a:off x="8316416" y="1484784"/>
          <a:ext cx="152400" cy="231775"/>
        </p:xfrm>
        <a:graphic>
          <a:graphicData uri="http://schemas.openxmlformats.org/presentationml/2006/ole">
            <mc:AlternateContent xmlns:mc="http://schemas.openxmlformats.org/markup-compatibility/2006">
              <mc:Choice xmlns:v="urn:schemas-microsoft-com:vml" Requires="v">
                <p:oleObj name="Formula" r:id="rId9" imgW="146160" imgH="235080" progId="Equation.Ribbit">
                  <p:embed/>
                </p:oleObj>
              </mc:Choice>
              <mc:Fallback>
                <p:oleObj name="Formula" r:id="rId9" imgW="146160" imgH="235080" progId="Equation.Ribbit">
                  <p:embed/>
                  <p:pic>
                    <p:nvPicPr>
                      <p:cNvPr id="15" name="Object 4"/>
                      <p:cNvPicPr>
                        <a:picLocks noChangeAspect="1" noChangeArrowheads="1"/>
                      </p:cNvPicPr>
                      <p:nvPr/>
                    </p:nvPicPr>
                    <p:blipFill>
                      <a:blip r:embed="rId5"/>
                      <a:srcRect/>
                      <a:stretch>
                        <a:fillRect/>
                      </a:stretch>
                    </p:blipFill>
                    <p:spPr bwMode="auto">
                      <a:xfrm>
                        <a:off x="8316416" y="1484784"/>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
          <p:cNvGrpSpPr>
            <a:grpSpLocks noChangeAspect="1"/>
          </p:cNvGrpSpPr>
          <p:nvPr/>
        </p:nvGrpSpPr>
        <p:grpSpPr>
          <a:xfrm>
            <a:off x="1461939" y="2450968"/>
            <a:ext cx="2700000" cy="2700000"/>
            <a:chOff x="1128071" y="3822811"/>
            <a:chExt cx="1620000" cy="1620000"/>
          </a:xfrm>
        </p:grpSpPr>
        <p:sp>
          <p:nvSpPr>
            <p:cNvPr id="11" name="Rectangle 10"/>
            <p:cNvSpPr/>
            <p:nvPr/>
          </p:nvSpPr>
          <p:spPr bwMode="auto">
            <a:xfrm>
              <a:off x="1668071" y="382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bwMode="auto">
            <a:xfrm>
              <a:off x="1128071" y="436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bwMode="auto">
            <a:xfrm>
              <a:off x="1668071" y="4362811"/>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bwMode="auto">
            <a:xfrm>
              <a:off x="2208071" y="4362811"/>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q</a:t>
              </a:r>
            </a:p>
          </p:txBody>
        </p:sp>
        <p:sp>
          <p:nvSpPr>
            <p:cNvPr id="18" name="Rectangle 17"/>
            <p:cNvSpPr/>
            <p:nvPr/>
          </p:nvSpPr>
          <p:spPr bwMode="auto">
            <a:xfrm>
              <a:off x="1668071" y="490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4" name="Group 9">
            <a:extLst>
              <a:ext uri="{FF2B5EF4-FFF2-40B4-BE49-F238E27FC236}">
                <a16:creationId xmlns:a16="http://schemas.microsoft.com/office/drawing/2014/main" id="{F02051AF-276A-A2F4-B3B1-DA828970B7BA}"/>
              </a:ext>
            </a:extLst>
          </p:cNvPr>
          <p:cNvGrpSpPr>
            <a:grpSpLocks noChangeAspect="1"/>
          </p:cNvGrpSpPr>
          <p:nvPr/>
        </p:nvGrpSpPr>
        <p:grpSpPr>
          <a:xfrm>
            <a:off x="4891087" y="2539752"/>
            <a:ext cx="2699464" cy="2700000"/>
            <a:chOff x="6333558" y="3807327"/>
            <a:chExt cx="1617512" cy="1617833"/>
          </a:xfrm>
        </p:grpSpPr>
        <p:sp>
          <p:nvSpPr>
            <p:cNvPr id="5" name="Rectangle 10">
              <a:extLst>
                <a:ext uri="{FF2B5EF4-FFF2-40B4-BE49-F238E27FC236}">
                  <a16:creationId xmlns:a16="http://schemas.microsoft.com/office/drawing/2014/main" id="{7D506D20-9528-2844-4214-D17B30F3FB86}"/>
                </a:ext>
              </a:extLst>
            </p:cNvPr>
            <p:cNvSpPr/>
            <p:nvPr/>
          </p:nvSpPr>
          <p:spPr bwMode="auto">
            <a:xfrm>
              <a:off x="6876045"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 name="Rectangle 11">
              <a:extLst>
                <a:ext uri="{FF2B5EF4-FFF2-40B4-BE49-F238E27FC236}">
                  <a16:creationId xmlns:a16="http://schemas.microsoft.com/office/drawing/2014/main" id="{192F0F79-3566-9881-73AB-2355EB08DDEA}"/>
                </a:ext>
              </a:extLst>
            </p:cNvPr>
            <p:cNvSpPr/>
            <p:nvPr/>
          </p:nvSpPr>
          <p:spPr bwMode="auto">
            <a:xfrm>
              <a:off x="6333558" y="434828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 name="Rectangle 12">
              <a:extLst>
                <a:ext uri="{FF2B5EF4-FFF2-40B4-BE49-F238E27FC236}">
                  <a16:creationId xmlns:a16="http://schemas.microsoft.com/office/drawing/2014/main" id="{267D148D-4DFE-E97F-9EF6-E8C05D0F007C}"/>
                </a:ext>
              </a:extLst>
            </p:cNvPr>
            <p:cNvSpPr/>
            <p:nvPr/>
          </p:nvSpPr>
          <p:spPr bwMode="auto">
            <a:xfrm>
              <a:off x="6876045" y="4348283"/>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Rectangle 16">
              <a:extLst>
                <a:ext uri="{FF2B5EF4-FFF2-40B4-BE49-F238E27FC236}">
                  <a16:creationId xmlns:a16="http://schemas.microsoft.com/office/drawing/2014/main" id="{302E9B61-F2AA-700C-F3D9-80B9963D2CBF}"/>
                </a:ext>
              </a:extLst>
            </p:cNvPr>
            <p:cNvSpPr/>
            <p:nvPr/>
          </p:nvSpPr>
          <p:spPr bwMode="auto">
            <a:xfrm>
              <a:off x="7411070" y="434624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 name="Rectangle 17">
              <a:extLst>
                <a:ext uri="{FF2B5EF4-FFF2-40B4-BE49-F238E27FC236}">
                  <a16:creationId xmlns:a16="http://schemas.microsoft.com/office/drawing/2014/main" id="{7DA3E926-47E9-A048-3200-4D9FF9BD9429}"/>
                </a:ext>
              </a:extLst>
            </p:cNvPr>
            <p:cNvSpPr/>
            <p:nvPr/>
          </p:nvSpPr>
          <p:spPr bwMode="auto">
            <a:xfrm>
              <a:off x="6876045"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8">
              <a:extLst>
                <a:ext uri="{FF2B5EF4-FFF2-40B4-BE49-F238E27FC236}">
                  <a16:creationId xmlns:a16="http://schemas.microsoft.com/office/drawing/2014/main" id="{C70B2C87-7B5C-28EF-1363-075A69367AD1}"/>
                </a:ext>
              </a:extLst>
            </p:cNvPr>
            <p:cNvSpPr/>
            <p:nvPr/>
          </p:nvSpPr>
          <p:spPr bwMode="auto">
            <a:xfrm>
              <a:off x="6333558"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9">
              <a:extLst>
                <a:ext uri="{FF2B5EF4-FFF2-40B4-BE49-F238E27FC236}">
                  <a16:creationId xmlns:a16="http://schemas.microsoft.com/office/drawing/2014/main" id="{68A67ABB-C981-1DD3-95C5-5D215AF77DE5}"/>
                </a:ext>
              </a:extLst>
            </p:cNvPr>
            <p:cNvSpPr/>
            <p:nvPr/>
          </p:nvSpPr>
          <p:spPr bwMode="auto">
            <a:xfrm>
              <a:off x="6333558"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20">
              <a:extLst>
                <a:ext uri="{FF2B5EF4-FFF2-40B4-BE49-F238E27FC236}">
                  <a16:creationId xmlns:a16="http://schemas.microsoft.com/office/drawing/2014/main" id="{071FCB33-CB06-CA82-6CE0-ABB896B5909E}"/>
                </a:ext>
              </a:extLst>
            </p:cNvPr>
            <p:cNvSpPr/>
            <p:nvPr/>
          </p:nvSpPr>
          <p:spPr bwMode="auto">
            <a:xfrm>
              <a:off x="7411070"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1">
              <a:extLst>
                <a:ext uri="{FF2B5EF4-FFF2-40B4-BE49-F238E27FC236}">
                  <a16:creationId xmlns:a16="http://schemas.microsoft.com/office/drawing/2014/main" id="{D733329A-A7C2-E589-17EF-D645040574B2}"/>
                </a:ext>
              </a:extLst>
            </p:cNvPr>
            <p:cNvSpPr/>
            <p:nvPr/>
          </p:nvSpPr>
          <p:spPr bwMode="auto">
            <a:xfrm>
              <a:off x="7411070" y="4885160"/>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q</a:t>
              </a:r>
              <a:endParaRPr kumimoji="0" lang="zh-CN" altLang="en-US"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
        <p:nvSpPr>
          <p:cNvPr id="22" name="内容占位符 2">
            <a:extLst>
              <a:ext uri="{FF2B5EF4-FFF2-40B4-BE49-F238E27FC236}">
                <a16:creationId xmlns:a16="http://schemas.microsoft.com/office/drawing/2014/main" id="{B9F765D7-1E5C-537F-5029-F35809B1AD74}"/>
              </a:ext>
            </a:extLst>
          </p:cNvPr>
          <p:cNvSpPr txBox="1">
            <a:spLocks/>
          </p:cNvSpPr>
          <p:nvPr/>
        </p:nvSpPr>
        <p:spPr bwMode="auto">
          <a:xfrm>
            <a:off x="638175" y="5511079"/>
            <a:ext cx="82296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邻接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两个像素    和   的灰度值在集合</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中，且   在</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邻域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内，则它们为</a:t>
            </a:r>
            <a:r>
              <a:rPr kumimoji="0" lang="en-US"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邻接</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23" name="Object 2">
            <a:extLst>
              <a:ext uri="{FF2B5EF4-FFF2-40B4-BE49-F238E27FC236}">
                <a16:creationId xmlns:a16="http://schemas.microsoft.com/office/drawing/2014/main" id="{928ACE58-73AE-F8D7-D31E-FE81DBC9F875}"/>
              </a:ext>
            </a:extLst>
          </p:cNvPr>
          <p:cNvGraphicFramePr>
            <a:graphicFrameLocks noChangeAspect="1"/>
          </p:cNvGraphicFramePr>
          <p:nvPr>
            <p:extLst>
              <p:ext uri="{D42A27DB-BD31-4B8C-83A1-F6EECF244321}">
                <p14:modId xmlns:p14="http://schemas.microsoft.com/office/powerpoint/2010/main" val="3357751660"/>
              </p:ext>
            </p:extLst>
          </p:nvPr>
        </p:nvGraphicFramePr>
        <p:xfrm>
          <a:off x="2994462" y="6122785"/>
          <a:ext cx="817562" cy="350838"/>
        </p:xfrm>
        <a:graphic>
          <a:graphicData uri="http://schemas.openxmlformats.org/presentationml/2006/ole">
            <mc:AlternateContent xmlns:mc="http://schemas.openxmlformats.org/markup-compatibility/2006">
              <mc:Choice xmlns:v="urn:schemas-microsoft-com:vml" Requires="v">
                <p:oleObj name="Formula" r:id="rId10" imgW="825840" imgH="357120" progId="Equation.Ribbit">
                  <p:embed/>
                </p:oleObj>
              </mc:Choice>
              <mc:Fallback>
                <p:oleObj name="Formula" r:id="rId10" imgW="825840" imgH="357120" progId="Equation.Ribbit">
                  <p:embed/>
                  <p:pic>
                    <p:nvPicPr>
                      <p:cNvPr id="23" name="Object 2">
                        <a:extLst>
                          <a:ext uri="{FF2B5EF4-FFF2-40B4-BE49-F238E27FC236}">
                            <a16:creationId xmlns:a16="http://schemas.microsoft.com/office/drawing/2014/main" id="{928ACE58-73AE-F8D7-D31E-FE81DBC9F875}"/>
                          </a:ext>
                        </a:extLst>
                      </p:cNvPr>
                      <p:cNvPicPr>
                        <a:picLocks noChangeAspect="1" noChangeArrowheads="1"/>
                      </p:cNvPicPr>
                      <p:nvPr/>
                    </p:nvPicPr>
                    <p:blipFill>
                      <a:blip r:embed="rId11"/>
                      <a:srcRect/>
                      <a:stretch>
                        <a:fillRect/>
                      </a:stretch>
                    </p:blipFill>
                    <p:spPr bwMode="auto">
                      <a:xfrm>
                        <a:off x="2994462" y="6122785"/>
                        <a:ext cx="817562"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4">
            <a:extLst>
              <a:ext uri="{FF2B5EF4-FFF2-40B4-BE49-F238E27FC236}">
                <a16:creationId xmlns:a16="http://schemas.microsoft.com/office/drawing/2014/main" id="{7CF8479C-6B60-CCD7-4872-B23F07A83B17}"/>
              </a:ext>
            </a:extLst>
          </p:cNvPr>
          <p:cNvGraphicFramePr>
            <a:graphicFrameLocks noChangeAspect="1"/>
          </p:cNvGraphicFramePr>
          <p:nvPr>
            <p:extLst>
              <p:ext uri="{D42A27DB-BD31-4B8C-83A1-F6EECF244321}">
                <p14:modId xmlns:p14="http://schemas.microsoft.com/office/powerpoint/2010/main" val="2894475423"/>
              </p:ext>
            </p:extLst>
          </p:nvPr>
        </p:nvGraphicFramePr>
        <p:xfrm>
          <a:off x="8487047" y="5676097"/>
          <a:ext cx="152400" cy="231775"/>
        </p:xfrm>
        <a:graphic>
          <a:graphicData uri="http://schemas.openxmlformats.org/presentationml/2006/ole">
            <mc:AlternateContent xmlns:mc="http://schemas.openxmlformats.org/markup-compatibility/2006">
              <mc:Choice xmlns:v="urn:schemas-microsoft-com:vml" Requires="v">
                <p:oleObj name="Formula" r:id="rId12" imgW="146160" imgH="235080" progId="Equation.Ribbit">
                  <p:embed/>
                </p:oleObj>
              </mc:Choice>
              <mc:Fallback>
                <p:oleObj name="Formula" r:id="rId12" imgW="146160" imgH="235080" progId="Equation.Ribbit">
                  <p:embed/>
                  <p:pic>
                    <p:nvPicPr>
                      <p:cNvPr id="24" name="Object 4">
                        <a:extLst>
                          <a:ext uri="{FF2B5EF4-FFF2-40B4-BE49-F238E27FC236}">
                            <a16:creationId xmlns:a16="http://schemas.microsoft.com/office/drawing/2014/main" id="{7CF8479C-6B60-CCD7-4872-B23F07A83B17}"/>
                          </a:ext>
                        </a:extLst>
                      </p:cNvPr>
                      <p:cNvPicPr>
                        <a:picLocks noChangeAspect="1" noChangeArrowheads="1"/>
                      </p:cNvPicPr>
                      <p:nvPr/>
                    </p:nvPicPr>
                    <p:blipFill>
                      <a:blip r:embed="rId5"/>
                      <a:srcRect/>
                      <a:stretch>
                        <a:fillRect/>
                      </a:stretch>
                    </p:blipFill>
                    <p:spPr bwMode="auto">
                      <a:xfrm>
                        <a:off x="8487047" y="5676097"/>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9">
            <a:extLst>
              <a:ext uri="{FF2B5EF4-FFF2-40B4-BE49-F238E27FC236}">
                <a16:creationId xmlns:a16="http://schemas.microsoft.com/office/drawing/2014/main" id="{3C58406F-2A60-6A3F-4531-8F27C0C6C780}"/>
              </a:ext>
            </a:extLst>
          </p:cNvPr>
          <p:cNvGraphicFramePr>
            <a:graphicFrameLocks noChangeAspect="1"/>
          </p:cNvGraphicFramePr>
          <p:nvPr>
            <p:extLst>
              <p:ext uri="{D42A27DB-BD31-4B8C-83A1-F6EECF244321}">
                <p14:modId xmlns:p14="http://schemas.microsoft.com/office/powerpoint/2010/main" val="1388032996"/>
              </p:ext>
            </p:extLst>
          </p:nvPr>
        </p:nvGraphicFramePr>
        <p:xfrm>
          <a:off x="1559144" y="6182316"/>
          <a:ext cx="171450" cy="231775"/>
        </p:xfrm>
        <a:graphic>
          <a:graphicData uri="http://schemas.openxmlformats.org/presentationml/2006/ole">
            <mc:AlternateContent xmlns:mc="http://schemas.openxmlformats.org/markup-compatibility/2006">
              <mc:Choice xmlns:v="urn:schemas-microsoft-com:vml" Requires="v">
                <p:oleObj name="Formula" r:id="rId13" imgW="181800" imgH="235080" progId="Equation.Ribbit">
                  <p:embed/>
                </p:oleObj>
              </mc:Choice>
              <mc:Fallback>
                <p:oleObj name="Formula" r:id="rId13" imgW="181800" imgH="235080" progId="Equation.Ribbit">
                  <p:embed/>
                  <p:pic>
                    <p:nvPicPr>
                      <p:cNvPr id="25" name="Object 9">
                        <a:extLst>
                          <a:ext uri="{FF2B5EF4-FFF2-40B4-BE49-F238E27FC236}">
                            <a16:creationId xmlns:a16="http://schemas.microsoft.com/office/drawing/2014/main" id="{3C58406F-2A60-6A3F-4531-8F27C0C6C780}"/>
                          </a:ext>
                        </a:extLst>
                      </p:cNvPr>
                      <p:cNvPicPr>
                        <a:picLocks noChangeAspect="1" noChangeArrowheads="1"/>
                      </p:cNvPicPr>
                      <p:nvPr/>
                    </p:nvPicPr>
                    <p:blipFill>
                      <a:blip r:embed="rId7"/>
                      <a:srcRect/>
                      <a:stretch>
                        <a:fillRect/>
                      </a:stretch>
                    </p:blipFill>
                    <p:spPr bwMode="auto">
                      <a:xfrm>
                        <a:off x="1559144" y="6182316"/>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6">
            <a:extLst>
              <a:ext uri="{FF2B5EF4-FFF2-40B4-BE49-F238E27FC236}">
                <a16:creationId xmlns:a16="http://schemas.microsoft.com/office/drawing/2014/main" id="{C951FEAA-0EEB-AAC9-F571-70A19B3FBDB4}"/>
              </a:ext>
            </a:extLst>
          </p:cNvPr>
          <p:cNvGraphicFramePr>
            <a:graphicFrameLocks noChangeAspect="1"/>
          </p:cNvGraphicFramePr>
          <p:nvPr>
            <p:extLst>
              <p:ext uri="{D42A27DB-BD31-4B8C-83A1-F6EECF244321}">
                <p14:modId xmlns:p14="http://schemas.microsoft.com/office/powerpoint/2010/main" val="520072415"/>
              </p:ext>
            </p:extLst>
          </p:nvPr>
        </p:nvGraphicFramePr>
        <p:xfrm>
          <a:off x="4081494" y="5655095"/>
          <a:ext cx="173038" cy="231775"/>
        </p:xfrm>
        <a:graphic>
          <a:graphicData uri="http://schemas.openxmlformats.org/presentationml/2006/ole">
            <mc:AlternateContent xmlns:mc="http://schemas.openxmlformats.org/markup-compatibility/2006">
              <mc:Choice xmlns:v="urn:schemas-microsoft-com:vml" Requires="v">
                <p:oleObj name="Formula" r:id="rId14" imgW="181800" imgH="235080" progId="Equation.Ribbit">
                  <p:embed/>
                </p:oleObj>
              </mc:Choice>
              <mc:Fallback>
                <p:oleObj name="Formula" r:id="rId14" imgW="181800" imgH="235080" progId="Equation.Ribbit">
                  <p:embed/>
                  <p:pic>
                    <p:nvPicPr>
                      <p:cNvPr id="26" name="Object 6">
                        <a:extLst>
                          <a:ext uri="{FF2B5EF4-FFF2-40B4-BE49-F238E27FC236}">
                            <a16:creationId xmlns:a16="http://schemas.microsoft.com/office/drawing/2014/main" id="{C951FEAA-0EEB-AAC9-F571-70A19B3FBDB4}"/>
                          </a:ext>
                        </a:extLst>
                      </p:cNvPr>
                      <p:cNvPicPr>
                        <a:picLocks noChangeAspect="1" noChangeArrowheads="1"/>
                      </p:cNvPicPr>
                      <p:nvPr/>
                    </p:nvPicPr>
                    <p:blipFill>
                      <a:blip r:embed="rId7"/>
                      <a:srcRect/>
                      <a:stretch>
                        <a:fillRect/>
                      </a:stretch>
                    </p:blipFill>
                    <p:spPr bwMode="auto">
                      <a:xfrm>
                        <a:off x="4081494" y="5655095"/>
                        <a:ext cx="173038"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4">
            <a:extLst>
              <a:ext uri="{FF2B5EF4-FFF2-40B4-BE49-F238E27FC236}">
                <a16:creationId xmlns:a16="http://schemas.microsoft.com/office/drawing/2014/main" id="{52B7E03A-19C4-322D-D87F-45DC7B0751AF}"/>
              </a:ext>
            </a:extLst>
          </p:cNvPr>
          <p:cNvGraphicFramePr>
            <a:graphicFrameLocks noChangeAspect="1"/>
          </p:cNvGraphicFramePr>
          <p:nvPr>
            <p:extLst>
              <p:ext uri="{D42A27DB-BD31-4B8C-83A1-F6EECF244321}">
                <p14:modId xmlns:p14="http://schemas.microsoft.com/office/powerpoint/2010/main" val="136081604"/>
              </p:ext>
            </p:extLst>
          </p:nvPr>
        </p:nvGraphicFramePr>
        <p:xfrm>
          <a:off x="4732659" y="5661453"/>
          <a:ext cx="153988" cy="231775"/>
        </p:xfrm>
        <a:graphic>
          <a:graphicData uri="http://schemas.openxmlformats.org/presentationml/2006/ole">
            <mc:AlternateContent xmlns:mc="http://schemas.openxmlformats.org/markup-compatibility/2006">
              <mc:Choice xmlns:v="urn:schemas-microsoft-com:vml" Requires="v">
                <p:oleObj name="Formula" r:id="rId15" imgW="146160" imgH="235080" progId="Equation.Ribbit">
                  <p:embed/>
                </p:oleObj>
              </mc:Choice>
              <mc:Fallback>
                <p:oleObj name="Formula" r:id="rId15" imgW="146160" imgH="235080" progId="Equation.Ribbit">
                  <p:embed/>
                  <p:pic>
                    <p:nvPicPr>
                      <p:cNvPr id="27" name="Object 4">
                        <a:extLst>
                          <a:ext uri="{FF2B5EF4-FFF2-40B4-BE49-F238E27FC236}">
                            <a16:creationId xmlns:a16="http://schemas.microsoft.com/office/drawing/2014/main" id="{52B7E03A-19C4-322D-D87F-45DC7B0751AF}"/>
                          </a:ext>
                        </a:extLst>
                      </p:cNvPr>
                      <p:cNvPicPr>
                        <a:picLocks noChangeAspect="1" noChangeArrowheads="1"/>
                      </p:cNvPicPr>
                      <p:nvPr/>
                    </p:nvPicPr>
                    <p:blipFill>
                      <a:blip r:embed="rId5"/>
                      <a:srcRect/>
                      <a:stretch>
                        <a:fillRect/>
                      </a:stretch>
                    </p:blipFill>
                    <p:spPr bwMode="auto">
                      <a:xfrm>
                        <a:off x="4732659" y="5661453"/>
                        <a:ext cx="153988"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55580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5524500"/>
          </a:xfrm>
        </p:spPr>
        <p:txBody>
          <a:bodyPr/>
          <a:lstStyle/>
          <a:p>
            <a:r>
              <a:rPr lang="pt-BR" altLang="zh-CN" sz="2800">
                <a:latin typeface="Times New Roman" panose="02020603050405020304" pitchFamily="18" charset="0"/>
                <a:cs typeface="Times New Roman" panose="02020603050405020304" pitchFamily="18" charset="0"/>
              </a:rPr>
              <a:t>LZW</a:t>
            </a:r>
            <a:r>
              <a:rPr lang="zh-CN" altLang="en-US" sz="2800">
                <a:latin typeface="Times New Roman" panose="02020603050405020304" pitchFamily="18" charset="0"/>
                <a:cs typeface="Times New Roman" panose="02020603050405020304" pitchFamily="18" charset="0"/>
              </a:rPr>
              <a:t>编码计算流程</a:t>
            </a:r>
            <a:endParaRPr lang="en-US" altLang="zh-CN" sz="2800">
              <a:latin typeface="Times New Roman" panose="02020603050405020304" pitchFamily="18" charset="0"/>
              <a:cs typeface="Times New Roman" panose="02020603050405020304" pitchFamily="18" charset="0"/>
            </a:endParaRPr>
          </a:p>
          <a:p>
            <a:pPr lvl="1"/>
            <a:r>
              <a:rPr lang="en-US" altLang="zh-CN" sz="2400">
                <a:latin typeface="新宋体" panose="02010609030101010101" charset="-122"/>
                <a:cs typeface="新宋体" panose="02010609030101010101" charset="-122"/>
              </a:rPr>
              <a:t>1. </a:t>
            </a:r>
            <a:r>
              <a:rPr lang="zh-CN" altLang="en-US" sz="2400">
                <a:latin typeface="新宋体" panose="02010609030101010101" charset="-122"/>
                <a:cs typeface="新宋体" panose="02010609030101010101" charset="-122"/>
              </a:rPr>
              <a:t>初始状态，字典里只有所有的默认项</a:t>
            </a:r>
            <a:r>
              <a:rPr lang="en-US" altLang="zh-CN" sz="2400">
                <a:latin typeface="新宋体" panose="02010609030101010101" charset="-122"/>
                <a:cs typeface="新宋体" panose="02010609030101010101" charset="-122"/>
              </a:rPr>
              <a:t>,P</a:t>
            </a:r>
            <a:r>
              <a:rPr lang="zh-CN" altLang="en-US" sz="2400">
                <a:latin typeface="新宋体" panose="02010609030101010101" charset="-122"/>
                <a:cs typeface="新宋体" panose="02010609030101010101" charset="-122"/>
              </a:rPr>
              <a:t>和</a:t>
            </a:r>
            <a:r>
              <a:rPr lang="en-US" altLang="zh-CN" sz="2400">
                <a:latin typeface="新宋体" panose="02010609030101010101" charset="-122"/>
                <a:cs typeface="新宋体" panose="02010609030101010101" charset="-122"/>
              </a:rPr>
              <a:t>C</a:t>
            </a:r>
            <a:r>
              <a:rPr lang="zh-CN" altLang="en-US" sz="2400">
                <a:latin typeface="新宋体" panose="02010609030101010101" charset="-122"/>
                <a:cs typeface="新宋体" panose="02010609030101010101" charset="-122"/>
              </a:rPr>
              <a:t>为空</a:t>
            </a:r>
            <a:endParaRPr lang="en-US" altLang="zh-CN" sz="2400">
              <a:latin typeface="新宋体" panose="02010609030101010101" charset="-122"/>
              <a:cs typeface="新宋体" panose="02010609030101010101" charset="-122"/>
            </a:endParaRPr>
          </a:p>
          <a:p>
            <a:pPr lvl="1"/>
            <a:r>
              <a:rPr lang="en-US" altLang="zh-CN" sz="2400">
                <a:latin typeface="新宋体" panose="02010609030101010101" charset="-122"/>
                <a:cs typeface="新宋体" panose="02010609030101010101" charset="-122"/>
              </a:rPr>
              <a:t>2. </a:t>
            </a:r>
            <a:r>
              <a:rPr lang="zh-CN" altLang="en-US" sz="2400">
                <a:latin typeface="新宋体" panose="02010609030101010101" charset="-122"/>
                <a:cs typeface="新宋体" panose="02010609030101010101" charset="-122"/>
              </a:rPr>
              <a:t>读入新的字符</a:t>
            </a:r>
            <a:r>
              <a:rPr lang="en-US" altLang="zh-CN" sz="2400">
                <a:latin typeface="新宋体" panose="02010609030101010101" charset="-122"/>
                <a:cs typeface="新宋体" panose="02010609030101010101" charset="-122"/>
              </a:rPr>
              <a:t>C</a:t>
            </a:r>
            <a:r>
              <a:rPr lang="zh-CN" altLang="en-US" sz="2400">
                <a:latin typeface="新宋体" panose="02010609030101010101" charset="-122"/>
                <a:cs typeface="新宋体" panose="02010609030101010101" charset="-122"/>
              </a:rPr>
              <a:t>，与</a:t>
            </a:r>
            <a:r>
              <a:rPr lang="en-US" altLang="zh-CN" sz="2400">
                <a:latin typeface="新宋体" panose="02010609030101010101" charset="-122"/>
                <a:cs typeface="新宋体" panose="02010609030101010101" charset="-122"/>
              </a:rPr>
              <a:t>P</a:t>
            </a:r>
            <a:r>
              <a:rPr lang="zh-CN" altLang="en-US" sz="2400">
                <a:latin typeface="新宋体" panose="02010609030101010101" charset="-122"/>
                <a:cs typeface="新宋体" panose="02010609030101010101" charset="-122"/>
              </a:rPr>
              <a:t>合并形成字符串</a:t>
            </a:r>
            <a:r>
              <a:rPr lang="en-US" altLang="zh-CN" sz="2400">
                <a:latin typeface="新宋体" panose="02010609030101010101" charset="-122"/>
                <a:cs typeface="新宋体" panose="02010609030101010101" charset="-122"/>
              </a:rPr>
              <a:t>P+C</a:t>
            </a:r>
            <a:r>
              <a:rPr lang="zh-CN" altLang="en-US" sz="2400">
                <a:latin typeface="新宋体" panose="02010609030101010101" charset="-122"/>
                <a:cs typeface="新宋体" panose="02010609030101010101" charset="-122"/>
              </a:rPr>
              <a:t>，其中</a:t>
            </a:r>
            <a:endParaRPr lang="en-US" altLang="zh-CN" sz="2400">
              <a:latin typeface="新宋体" panose="02010609030101010101" charset="-122"/>
              <a:cs typeface="新宋体" panose="02010609030101010101" charset="-122"/>
            </a:endParaRPr>
          </a:p>
          <a:p>
            <a:pPr lvl="2"/>
            <a:r>
              <a:rPr lang="en-US" altLang="zh-CN" sz="1800">
                <a:latin typeface="新宋体" panose="02010609030101010101" charset="-122"/>
                <a:cs typeface="新宋体" panose="02010609030101010101" charset="-122"/>
              </a:rPr>
              <a:t>P (Previous)</a:t>
            </a:r>
            <a:r>
              <a:rPr lang="zh-CN" altLang="en-US" sz="1800">
                <a:latin typeface="新宋体" panose="02010609030101010101" charset="-122"/>
                <a:cs typeface="新宋体" panose="02010609030101010101" charset="-122"/>
              </a:rPr>
              <a:t>，表示手头已有的，还没有被编码的字符串，</a:t>
            </a:r>
            <a:endParaRPr lang="en-US" altLang="zh-CN" sz="1800">
              <a:latin typeface="新宋体" panose="02010609030101010101" charset="-122"/>
              <a:cs typeface="新宋体" panose="02010609030101010101" charset="-122"/>
            </a:endParaRPr>
          </a:p>
          <a:p>
            <a:pPr lvl="2"/>
            <a:r>
              <a:rPr lang="en-US" altLang="zh-CN" sz="1800">
                <a:latin typeface="新宋体" panose="02010609030101010101" charset="-122"/>
                <a:cs typeface="新宋体" panose="02010609030101010101" charset="-122"/>
              </a:rPr>
              <a:t>C (Current)</a:t>
            </a:r>
            <a:r>
              <a:rPr lang="zh-CN" altLang="en-US" sz="1800">
                <a:latin typeface="新宋体" panose="02010609030101010101" charset="-122"/>
                <a:cs typeface="新宋体" panose="02010609030101010101" charset="-122"/>
              </a:rPr>
              <a:t>，表示当前新读进来的字符。</a:t>
            </a:r>
            <a:endParaRPr lang="en-US" altLang="zh-CN" sz="1800">
              <a:latin typeface="新宋体" panose="02010609030101010101" charset="-122"/>
              <a:cs typeface="新宋体" panose="02010609030101010101" charset="-122"/>
            </a:endParaRPr>
          </a:p>
          <a:p>
            <a:pPr lvl="1"/>
            <a:r>
              <a:rPr lang="en-US" altLang="zh-CN" sz="2400">
                <a:latin typeface="新宋体" panose="02010609030101010101" charset="-122"/>
                <a:cs typeface="新宋体" panose="02010609030101010101" charset="-122"/>
              </a:rPr>
              <a:t>3.</a:t>
            </a:r>
            <a:r>
              <a:rPr lang="zh-CN" altLang="en-US" sz="2400">
                <a:latin typeface="新宋体" panose="02010609030101010101" charset="-122"/>
                <a:cs typeface="新宋体" panose="02010609030101010101" charset="-122"/>
              </a:rPr>
              <a:t> 在字典里查找</a:t>
            </a:r>
            <a:r>
              <a:rPr lang="pt-BR" altLang="zh-CN" sz="2400">
                <a:latin typeface="新宋体" panose="02010609030101010101" charset="-122"/>
                <a:cs typeface="新宋体" panose="02010609030101010101" charset="-122"/>
              </a:rPr>
              <a:t>P+C</a:t>
            </a:r>
            <a:r>
              <a:rPr lang="zh-CN" altLang="pt-BR" sz="2400">
                <a:latin typeface="新宋体" panose="02010609030101010101" charset="-122"/>
                <a:cs typeface="新宋体" panose="02010609030101010101" charset="-122"/>
              </a:rPr>
              <a:t>，</a:t>
            </a:r>
            <a:r>
              <a:rPr lang="zh-CN" altLang="en-US" sz="2400">
                <a:latin typeface="新宋体" panose="02010609030101010101" charset="-122"/>
                <a:cs typeface="新宋体" panose="02010609030101010101" charset="-122"/>
              </a:rPr>
              <a:t>如果</a:t>
            </a:r>
            <a:endParaRPr lang="en-US" altLang="zh-CN" sz="2400">
              <a:latin typeface="新宋体" panose="02010609030101010101" charset="-122"/>
              <a:cs typeface="新宋体" panose="02010609030101010101" charset="-122"/>
            </a:endParaRPr>
          </a:p>
          <a:p>
            <a:pPr lvl="2"/>
            <a:r>
              <a:rPr lang="en-US" altLang="zh-CN" sz="1800">
                <a:latin typeface="新宋体" panose="02010609030101010101" charset="-122"/>
                <a:cs typeface="新宋体" panose="02010609030101010101" charset="-122"/>
              </a:rPr>
              <a:t>P+C</a:t>
            </a:r>
            <a:r>
              <a:rPr lang="zh-CN" altLang="en-US" sz="1800">
                <a:latin typeface="新宋体" panose="02010609030101010101" charset="-122"/>
                <a:cs typeface="新宋体" panose="02010609030101010101" charset="-122"/>
              </a:rPr>
              <a:t>在字典里，</a:t>
            </a:r>
            <a:r>
              <a:rPr lang="en-US" altLang="zh-CN" sz="1800">
                <a:latin typeface="新宋体" panose="02010609030101010101" charset="-122"/>
                <a:cs typeface="新宋体" panose="02010609030101010101" charset="-122"/>
              </a:rPr>
              <a:t>P=P+C</a:t>
            </a:r>
            <a:r>
              <a:rPr lang="zh-CN" altLang="en-US" sz="1800">
                <a:latin typeface="新宋体" panose="02010609030101010101" charset="-122"/>
                <a:cs typeface="新宋体" panose="02010609030101010101" charset="-122"/>
              </a:rPr>
              <a:t>。</a:t>
            </a:r>
          </a:p>
          <a:p>
            <a:pPr lvl="2"/>
            <a:r>
              <a:rPr lang="en-US" altLang="zh-CN" sz="1800">
                <a:latin typeface="新宋体" panose="02010609030101010101" charset="-122"/>
                <a:cs typeface="新宋体" panose="02010609030101010101" charset="-122"/>
              </a:rPr>
              <a:t>P+C</a:t>
            </a:r>
            <a:r>
              <a:rPr lang="zh-CN" altLang="en-US" sz="1800">
                <a:latin typeface="新宋体" panose="02010609030101010101" charset="-122"/>
                <a:cs typeface="新宋体" panose="02010609030101010101" charset="-122"/>
              </a:rPr>
              <a:t>不在字典里，将</a:t>
            </a:r>
            <a:r>
              <a:rPr lang="en-US" altLang="zh-CN" sz="1800">
                <a:latin typeface="新宋体" panose="02010609030101010101" charset="-122"/>
                <a:cs typeface="新宋体" panose="02010609030101010101" charset="-122"/>
              </a:rPr>
              <a:t>P</a:t>
            </a:r>
            <a:r>
              <a:rPr lang="zh-CN" altLang="en-US" sz="1800">
                <a:latin typeface="新宋体" panose="02010609030101010101" charset="-122"/>
                <a:cs typeface="新宋体" panose="02010609030101010101" charset="-122"/>
              </a:rPr>
              <a:t>的记号输出；在字典中为</a:t>
            </a:r>
            <a:r>
              <a:rPr lang="en-US" altLang="zh-CN" sz="1800">
                <a:latin typeface="新宋体" panose="02010609030101010101" charset="-122"/>
                <a:cs typeface="新宋体" panose="02010609030101010101" charset="-122"/>
              </a:rPr>
              <a:t>P+C</a:t>
            </a:r>
            <a:r>
              <a:rPr lang="zh-CN" altLang="en-US" sz="1800">
                <a:latin typeface="新宋体" panose="02010609030101010101" charset="-122"/>
                <a:cs typeface="新宋体" panose="02010609030101010101" charset="-122"/>
              </a:rPr>
              <a:t>建立一个记号映射；更新</a:t>
            </a:r>
            <a:r>
              <a:rPr lang="en-US" altLang="zh-CN" sz="1800">
                <a:latin typeface="新宋体" panose="02010609030101010101" charset="-122"/>
                <a:cs typeface="新宋体" panose="02010609030101010101" charset="-122"/>
              </a:rPr>
              <a:t>P=C</a:t>
            </a:r>
            <a:r>
              <a:rPr lang="zh-CN" altLang="en-US" sz="1800">
                <a:latin typeface="新宋体" panose="02010609030101010101" charset="-122"/>
                <a:cs typeface="新宋体" panose="02010609030101010101" charset="-122"/>
              </a:rPr>
              <a:t>。</a:t>
            </a:r>
            <a:endParaRPr lang="en-US" altLang="zh-CN">
              <a:latin typeface="新宋体" panose="02010609030101010101" charset="-122"/>
              <a:cs typeface="新宋体" panose="02010609030101010101" charset="-122"/>
            </a:endParaRPr>
          </a:p>
          <a:p>
            <a:pPr lvl="1"/>
            <a:r>
              <a:rPr lang="en-US" altLang="zh-CN" sz="2400">
                <a:latin typeface="新宋体" panose="02010609030101010101" charset="-122"/>
                <a:cs typeface="新宋体" panose="02010609030101010101" charset="-122"/>
              </a:rPr>
              <a:t>4. </a:t>
            </a:r>
            <a:r>
              <a:rPr lang="zh-CN" altLang="en-US" sz="2400">
                <a:latin typeface="新宋体" panose="02010609030101010101" charset="-122"/>
                <a:cs typeface="新宋体" panose="02010609030101010101" charset="-122"/>
              </a:rPr>
              <a:t>返回步骤</a:t>
            </a:r>
            <a:r>
              <a:rPr lang="en-US" altLang="zh-CN" sz="2400">
                <a:latin typeface="新宋体" panose="02010609030101010101" charset="-122"/>
                <a:cs typeface="新宋体" panose="02010609030101010101" charset="-122"/>
              </a:rPr>
              <a:t>2</a:t>
            </a:r>
            <a:r>
              <a:rPr lang="zh-CN" altLang="en-US" sz="2400">
                <a:latin typeface="新宋体" panose="02010609030101010101" charset="-122"/>
                <a:cs typeface="新宋体" panose="02010609030101010101" charset="-122"/>
              </a:rPr>
              <a:t>重复，直至读完原字符串中所有字符</a:t>
            </a:r>
            <a:endParaRPr lang="en-US" altLang="zh-CN" sz="2400">
              <a:latin typeface="新宋体" panose="02010609030101010101" charset="-122"/>
              <a:cs typeface="新宋体" panose="02010609030101010101" charset="-122"/>
            </a:endParaRPr>
          </a:p>
          <a:p>
            <a:pPr lvl="2"/>
            <a:endParaRPr lang="en-US" altLang="zh-CN" sz="1600" dirty="0">
              <a:latin typeface="新宋体" panose="02010609030101010101" charset="-122"/>
              <a:cs typeface="新宋体" panose="02010609030101010101" charset="-122"/>
            </a:endParaRP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27085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1908865"/>
          </a:xfrm>
        </p:spPr>
        <p:txBody>
          <a:bodyPr/>
          <a:lstStyle/>
          <a:p>
            <a:r>
              <a:rPr lang="pt-BR" altLang="zh-CN" sz="2400">
                <a:latin typeface="Times New Roman" panose="02020603050405020304" pitchFamily="18" charset="0"/>
                <a:cs typeface="Times New Roman" panose="02020603050405020304" pitchFamily="18" charset="0"/>
              </a:rPr>
              <a:t>LZW</a:t>
            </a:r>
            <a:r>
              <a:rPr lang="zh-CN" altLang="en-US" sz="2400">
                <a:latin typeface="Times New Roman" panose="02020603050405020304" pitchFamily="18" charset="0"/>
                <a:cs typeface="Times New Roman" panose="02020603050405020304" pitchFamily="18" charset="0"/>
              </a:rPr>
              <a:t>编码计算流程</a:t>
            </a:r>
            <a:endParaRPr lang="en-US" altLang="zh-CN" sz="2400">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ababcababac</a:t>
            </a: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lang="en-US" altLang="zh-CN" sz="2000">
                <a:solidFill>
                  <a:srgbClr val="000000"/>
                </a:solidFill>
                <a:latin typeface="Times New Roman" panose="02020603050405020304" pitchFamily="18" charset="0"/>
                <a:cs typeface="Times New Roman" panose="02020603050405020304" pitchFamily="18" charset="0"/>
              </a:rPr>
              <a:t>1. </a:t>
            </a:r>
            <a:r>
              <a:rPr lang="zh-CN" altLang="en-US" sz="2000">
                <a:solidFill>
                  <a:srgbClr val="000000"/>
                </a:solidFill>
                <a:latin typeface="Times New Roman" panose="02020603050405020304" pitchFamily="18" charset="0"/>
                <a:cs typeface="Times New Roman" panose="02020603050405020304" pitchFamily="18" charset="0"/>
              </a:rPr>
              <a:t>初始状态</a:t>
            </a: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lang="en-US" altLang="zh-CN" sz="2000">
                <a:solidFill>
                  <a:srgbClr val="000000"/>
                </a:solidFill>
                <a:latin typeface="Times New Roman" panose="02020603050405020304" pitchFamily="18" charset="0"/>
                <a:cs typeface="Times New Roman" panose="02020603050405020304" pitchFamily="18" charset="0"/>
              </a:rPr>
              <a:t>2. </a:t>
            </a:r>
            <a:r>
              <a:rPr lang="zh-CN" altLang="en-US" sz="2000">
                <a:solidFill>
                  <a:srgbClr val="000000"/>
                </a:solidFill>
                <a:latin typeface="Times New Roman" panose="02020603050405020304" pitchFamily="18" charset="0"/>
                <a:cs typeface="Times New Roman" panose="02020603050405020304" pitchFamily="18" charset="0"/>
              </a:rPr>
              <a:t>开始编码</a:t>
            </a:r>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68BE2976-EEDA-ABB7-7FA5-D1131D683732}"/>
              </a:ext>
            </a:extLst>
          </p:cNvPr>
          <p:cNvGraphicFramePr>
            <a:graphicFrameLocks noGrp="1"/>
          </p:cNvGraphicFramePr>
          <p:nvPr/>
        </p:nvGraphicFramePr>
        <p:xfrm>
          <a:off x="7263227" y="1367915"/>
          <a:ext cx="1740452" cy="148336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2800568300"/>
                    </a:ext>
                  </a:extLst>
                </a:gridCol>
                <a:gridCol w="870226">
                  <a:extLst>
                    <a:ext uri="{9D8B030D-6E8A-4147-A177-3AD203B41FA5}">
                      <a16:colId xmlns:a16="http://schemas.microsoft.com/office/drawing/2014/main" val="2451471485"/>
                    </a:ext>
                  </a:extLst>
                </a:gridCol>
              </a:tblGrid>
              <a:tr h="370840">
                <a:tc>
                  <a:txBody>
                    <a:bodyPr/>
                    <a:lstStyle/>
                    <a:p>
                      <a:r>
                        <a:rPr lang="zh-CN" altLang="en-US" sz="1600">
                          <a:solidFill>
                            <a:schemeClr val="tx1"/>
                          </a:solidFill>
                        </a:rPr>
                        <a:t>字符串</a:t>
                      </a:r>
                    </a:p>
                  </a:txBody>
                  <a:tcPr/>
                </a:tc>
                <a:tc>
                  <a:txBody>
                    <a:bodyPr/>
                    <a:lstStyle/>
                    <a:p>
                      <a:r>
                        <a:rPr lang="zh-CN" altLang="en-US" sz="1600">
                          <a:solidFill>
                            <a:schemeClr val="tx1"/>
                          </a:solidFill>
                        </a:rPr>
                        <a:t>码字值</a:t>
                      </a:r>
                    </a:p>
                  </a:txBody>
                  <a:tcPr/>
                </a:tc>
                <a:extLst>
                  <a:ext uri="{0D108BD9-81ED-4DB2-BD59-A6C34878D82A}">
                    <a16:rowId xmlns:a16="http://schemas.microsoft.com/office/drawing/2014/main" val="667241096"/>
                  </a:ext>
                </a:extLst>
              </a:tr>
              <a:tr h="370840">
                <a:tc>
                  <a:txBody>
                    <a:bodyPr/>
                    <a:lstStyle/>
                    <a:p>
                      <a:pPr algn="ctr"/>
                      <a:r>
                        <a:rPr lang="en-US" altLang="zh-CN">
                          <a:latin typeface="Times New Roman" panose="02020603050405020304" pitchFamily="18" charset="0"/>
                          <a:cs typeface="Times New Roman" panose="02020603050405020304" pitchFamily="18" charset="0"/>
                        </a:rPr>
                        <a:t>a</a:t>
                      </a:r>
                      <a:endParaRPr lang="zh-CN" altLang="en-US">
                        <a:latin typeface="Times New Roman" panose="02020603050405020304" pitchFamily="18" charset="0"/>
                        <a:cs typeface="Times New Roman" panose="02020603050405020304" pitchFamily="18" charset="0"/>
                      </a:endParaRPr>
                    </a:p>
                  </a:txBody>
                  <a:tcPr/>
                </a:tc>
                <a:tc>
                  <a:txBody>
                    <a:bodyPr/>
                    <a:lstStyle/>
                    <a:p>
                      <a:pPr algn="ctr"/>
                      <a:r>
                        <a:rPr lang="en-US" altLang="zh-CN">
                          <a:latin typeface="Times New Roman" panose="02020603050405020304" pitchFamily="18" charset="0"/>
                          <a:cs typeface="Times New Roman" panose="02020603050405020304" pitchFamily="18" charset="0"/>
                        </a:rPr>
                        <a:t>0</a:t>
                      </a:r>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4972820"/>
                  </a:ext>
                </a:extLst>
              </a:tr>
              <a:tr h="370840">
                <a:tc>
                  <a:txBody>
                    <a:bodyPr/>
                    <a:lstStyle/>
                    <a:p>
                      <a:pPr algn="ctr"/>
                      <a:r>
                        <a:rPr lang="en-US" altLang="zh-CN">
                          <a:latin typeface="Times New Roman" panose="02020603050405020304" pitchFamily="18" charset="0"/>
                          <a:cs typeface="Times New Roman" panose="02020603050405020304" pitchFamily="18" charset="0"/>
                        </a:rPr>
                        <a:t>b</a:t>
                      </a:r>
                      <a:endParaRPr lang="zh-CN" altLang="en-US">
                        <a:latin typeface="Times New Roman" panose="02020603050405020304" pitchFamily="18" charset="0"/>
                        <a:cs typeface="Times New Roman" panose="02020603050405020304" pitchFamily="18" charset="0"/>
                      </a:endParaRPr>
                    </a:p>
                  </a:txBody>
                  <a:tcPr/>
                </a:tc>
                <a:tc>
                  <a:txBody>
                    <a:bodyPr/>
                    <a:lstStyle/>
                    <a:p>
                      <a:pPr algn="ctr"/>
                      <a:r>
                        <a:rPr lang="en-US" altLang="zh-CN">
                          <a:latin typeface="Times New Roman" panose="02020603050405020304" pitchFamily="18" charset="0"/>
                          <a:cs typeface="Times New Roman" panose="02020603050405020304" pitchFamily="18" charset="0"/>
                        </a:rPr>
                        <a:t>1</a:t>
                      </a:r>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0223652"/>
                  </a:ext>
                </a:extLst>
              </a:tr>
              <a:tr h="370840">
                <a:tc>
                  <a:txBody>
                    <a:bodyPr/>
                    <a:lstStyle/>
                    <a:p>
                      <a:pPr algn="ctr"/>
                      <a:r>
                        <a:rPr lang="en-US" altLang="zh-CN">
                          <a:latin typeface="Times New Roman" panose="02020603050405020304" pitchFamily="18" charset="0"/>
                          <a:cs typeface="Times New Roman" panose="02020603050405020304" pitchFamily="18" charset="0"/>
                        </a:rPr>
                        <a:t>c</a:t>
                      </a:r>
                      <a:endParaRPr lang="zh-CN" altLang="en-US">
                        <a:latin typeface="Times New Roman" panose="02020603050405020304" pitchFamily="18" charset="0"/>
                        <a:cs typeface="Times New Roman" panose="02020603050405020304" pitchFamily="18" charset="0"/>
                      </a:endParaRPr>
                    </a:p>
                  </a:txBody>
                  <a:tcPr/>
                </a:tc>
                <a:tc>
                  <a:txBody>
                    <a:bodyPr/>
                    <a:lstStyle/>
                    <a:p>
                      <a:pPr algn="ctr"/>
                      <a:r>
                        <a:rPr lang="en-US" altLang="zh-CN">
                          <a:latin typeface="Times New Roman" panose="02020603050405020304" pitchFamily="18" charset="0"/>
                          <a:cs typeface="Times New Roman" panose="02020603050405020304" pitchFamily="18" charset="0"/>
                        </a:rPr>
                        <a:t>2</a:t>
                      </a:r>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7651783"/>
                  </a:ext>
                </a:extLst>
              </a:tr>
            </a:tbl>
          </a:graphicData>
        </a:graphic>
      </p:graphicFrame>
      <p:graphicFrame>
        <p:nvGraphicFramePr>
          <p:cNvPr id="4" name="表格 3">
            <a:extLst>
              <a:ext uri="{FF2B5EF4-FFF2-40B4-BE49-F238E27FC236}">
                <a16:creationId xmlns:a16="http://schemas.microsoft.com/office/drawing/2014/main" id="{A63715BC-5DC8-C4D5-D8D0-14AB7CDA1D17}"/>
              </a:ext>
            </a:extLst>
          </p:cNvPr>
          <p:cNvGraphicFramePr>
            <a:graphicFrameLocks noGrp="1"/>
          </p:cNvGraphicFramePr>
          <p:nvPr/>
        </p:nvGraphicFramePr>
        <p:xfrm>
          <a:off x="86137" y="3282564"/>
          <a:ext cx="6727689" cy="57912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2403270646"/>
                    </a:ext>
                  </a:extLst>
                </a:gridCol>
                <a:gridCol w="609600">
                  <a:extLst>
                    <a:ext uri="{9D8B030D-6E8A-4147-A177-3AD203B41FA5}">
                      <a16:colId xmlns:a16="http://schemas.microsoft.com/office/drawing/2014/main" val="1067685509"/>
                    </a:ext>
                  </a:extLst>
                </a:gridCol>
                <a:gridCol w="463826">
                  <a:extLst>
                    <a:ext uri="{9D8B030D-6E8A-4147-A177-3AD203B41FA5}">
                      <a16:colId xmlns:a16="http://schemas.microsoft.com/office/drawing/2014/main" val="1681697009"/>
                    </a:ext>
                  </a:extLst>
                </a:gridCol>
                <a:gridCol w="755374">
                  <a:extLst>
                    <a:ext uri="{9D8B030D-6E8A-4147-A177-3AD203B41FA5}">
                      <a16:colId xmlns:a16="http://schemas.microsoft.com/office/drawing/2014/main" val="4135992462"/>
                    </a:ext>
                  </a:extLst>
                </a:gridCol>
                <a:gridCol w="918817">
                  <a:extLst>
                    <a:ext uri="{9D8B030D-6E8A-4147-A177-3AD203B41FA5}">
                      <a16:colId xmlns:a16="http://schemas.microsoft.com/office/drawing/2014/main" val="2150544921"/>
                    </a:ext>
                  </a:extLst>
                </a:gridCol>
                <a:gridCol w="2671892">
                  <a:extLst>
                    <a:ext uri="{9D8B030D-6E8A-4147-A177-3AD203B41FA5}">
                      <a16:colId xmlns:a16="http://schemas.microsoft.com/office/drawing/2014/main" val="362409600"/>
                    </a:ext>
                  </a:extLst>
                </a:gridCol>
                <a:gridCol w="733917">
                  <a:extLst>
                    <a:ext uri="{9D8B030D-6E8A-4147-A177-3AD203B41FA5}">
                      <a16:colId xmlns:a16="http://schemas.microsoft.com/office/drawing/2014/main" val="232055207"/>
                    </a:ext>
                  </a:extLst>
                </a:gridCol>
              </a:tblGrid>
              <a:tr h="316557">
                <a:tc>
                  <a:txBody>
                    <a:bodyPr/>
                    <a:lstStyle/>
                    <a:p>
                      <a:pPr algn="ctr"/>
                      <a:r>
                        <a:rPr lang="zh-CN" altLang="en-US" sz="1600">
                          <a:solidFill>
                            <a:schemeClr val="tx1"/>
                          </a:solidFill>
                          <a:latin typeface="Times New Roman" panose="02020603050405020304" pitchFamily="18" charset="0"/>
                          <a:cs typeface="Times New Roman" panose="02020603050405020304" pitchFamily="18" charset="0"/>
                        </a:rPr>
                        <a:t>步骤</a:t>
                      </a:r>
                    </a:p>
                  </a:txBody>
                  <a:tcPr anchor="ctr"/>
                </a:tc>
                <a:tc>
                  <a:txBody>
                    <a:bodyPr/>
                    <a:lstStyle/>
                    <a:p>
                      <a:pPr algn="ctr"/>
                      <a:r>
                        <a:rPr lang="en-US" altLang="zh-CN" sz="1600">
                          <a:solidFill>
                            <a:schemeClr val="tx1"/>
                          </a:solidFill>
                          <a:latin typeface="Times New Roman" panose="02020603050405020304" pitchFamily="18" charset="0"/>
                          <a:cs typeface="Times New Roman" panose="02020603050405020304" pitchFamily="18" charset="0"/>
                        </a:rPr>
                        <a:t>P</a:t>
                      </a:r>
                      <a:endParaRPr lang="zh-CN" altLang="en-US" sz="16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a:solidFill>
                            <a:schemeClr val="tx1"/>
                          </a:solidFill>
                          <a:latin typeface="Times New Roman" panose="02020603050405020304" pitchFamily="18" charset="0"/>
                          <a:cs typeface="Times New Roman" panose="02020603050405020304" pitchFamily="18" charset="0"/>
                        </a:rPr>
                        <a:t>C</a:t>
                      </a:r>
                      <a:endParaRPr lang="zh-CN" altLang="en-US" sz="16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a:solidFill>
                            <a:schemeClr val="tx1"/>
                          </a:solidFill>
                          <a:latin typeface="Times New Roman" panose="02020603050405020304" pitchFamily="18" charset="0"/>
                          <a:cs typeface="Times New Roman" panose="02020603050405020304" pitchFamily="18" charset="0"/>
                        </a:rPr>
                        <a:t>P+C</a:t>
                      </a:r>
                      <a:endParaRPr lang="zh-CN" altLang="en-US" sz="16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600">
                          <a:solidFill>
                            <a:schemeClr val="tx1"/>
                          </a:solidFill>
                          <a:latin typeface="Times New Roman" panose="02020603050405020304" pitchFamily="18" charset="0"/>
                          <a:cs typeface="Times New Roman" panose="02020603050405020304" pitchFamily="18" charset="0"/>
                        </a:rPr>
                        <a:t>是否在字典</a:t>
                      </a:r>
                    </a:p>
                  </a:txBody>
                  <a:tcPr anchor="ctr"/>
                </a:tc>
                <a:tc>
                  <a:txBody>
                    <a:bodyPr/>
                    <a:lstStyle/>
                    <a:p>
                      <a:pPr algn="ctr"/>
                      <a:r>
                        <a:rPr lang="zh-CN" altLang="en-US" sz="1600">
                          <a:solidFill>
                            <a:schemeClr val="tx1"/>
                          </a:solidFill>
                          <a:latin typeface="Times New Roman" panose="02020603050405020304" pitchFamily="18" charset="0"/>
                          <a:cs typeface="Times New Roman" panose="02020603050405020304" pitchFamily="18" charset="0"/>
                        </a:rPr>
                        <a:t>操作</a:t>
                      </a:r>
                    </a:p>
                  </a:txBody>
                  <a:tcPr anchor="ctr"/>
                </a:tc>
                <a:tc>
                  <a:txBody>
                    <a:bodyPr/>
                    <a:lstStyle/>
                    <a:p>
                      <a:pPr algn="ctr"/>
                      <a:r>
                        <a:rPr lang="zh-CN" altLang="en-US" sz="1600">
                          <a:solidFill>
                            <a:schemeClr val="tx1"/>
                          </a:solidFill>
                          <a:latin typeface="Times New Roman" panose="02020603050405020304" pitchFamily="18" charset="0"/>
                          <a:cs typeface="Times New Roman" panose="02020603050405020304" pitchFamily="18" charset="0"/>
                        </a:rPr>
                        <a:t>输出</a:t>
                      </a:r>
                    </a:p>
                  </a:txBody>
                  <a:tcPr anchor="ctr"/>
                </a:tc>
                <a:extLst>
                  <a:ext uri="{0D108BD9-81ED-4DB2-BD59-A6C34878D82A}">
                    <a16:rowId xmlns:a16="http://schemas.microsoft.com/office/drawing/2014/main" val="3812723997"/>
                  </a:ext>
                </a:extLst>
              </a:tr>
            </a:tbl>
          </a:graphicData>
        </a:graphic>
      </p:graphicFrame>
      <p:graphicFrame>
        <p:nvGraphicFramePr>
          <p:cNvPr id="8" name="表格 7">
            <a:extLst>
              <a:ext uri="{FF2B5EF4-FFF2-40B4-BE49-F238E27FC236}">
                <a16:creationId xmlns:a16="http://schemas.microsoft.com/office/drawing/2014/main" id="{53E05862-4D24-57ED-99EC-D2EA175F7EAB}"/>
              </a:ext>
            </a:extLst>
          </p:cNvPr>
          <p:cNvGraphicFramePr>
            <a:graphicFrameLocks noGrp="1"/>
          </p:cNvGraphicFramePr>
          <p:nvPr/>
        </p:nvGraphicFramePr>
        <p:xfrm>
          <a:off x="86137" y="3875192"/>
          <a:ext cx="6727689" cy="36576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3816083596"/>
                    </a:ext>
                  </a:extLst>
                </a:gridCol>
                <a:gridCol w="609600">
                  <a:extLst>
                    <a:ext uri="{9D8B030D-6E8A-4147-A177-3AD203B41FA5}">
                      <a16:colId xmlns:a16="http://schemas.microsoft.com/office/drawing/2014/main" val="1032291142"/>
                    </a:ext>
                  </a:extLst>
                </a:gridCol>
                <a:gridCol w="463826">
                  <a:extLst>
                    <a:ext uri="{9D8B030D-6E8A-4147-A177-3AD203B41FA5}">
                      <a16:colId xmlns:a16="http://schemas.microsoft.com/office/drawing/2014/main" val="3402398672"/>
                    </a:ext>
                  </a:extLst>
                </a:gridCol>
                <a:gridCol w="755374">
                  <a:extLst>
                    <a:ext uri="{9D8B030D-6E8A-4147-A177-3AD203B41FA5}">
                      <a16:colId xmlns:a16="http://schemas.microsoft.com/office/drawing/2014/main" val="2943770035"/>
                    </a:ext>
                  </a:extLst>
                </a:gridCol>
                <a:gridCol w="918817">
                  <a:extLst>
                    <a:ext uri="{9D8B030D-6E8A-4147-A177-3AD203B41FA5}">
                      <a16:colId xmlns:a16="http://schemas.microsoft.com/office/drawing/2014/main" val="1018602952"/>
                    </a:ext>
                  </a:extLst>
                </a:gridCol>
                <a:gridCol w="2671892">
                  <a:extLst>
                    <a:ext uri="{9D8B030D-6E8A-4147-A177-3AD203B41FA5}">
                      <a16:colId xmlns:a16="http://schemas.microsoft.com/office/drawing/2014/main" val="499652500"/>
                    </a:ext>
                  </a:extLst>
                </a:gridCol>
                <a:gridCol w="733917">
                  <a:extLst>
                    <a:ext uri="{9D8B030D-6E8A-4147-A177-3AD203B41FA5}">
                      <a16:colId xmlns:a16="http://schemas.microsoft.com/office/drawing/2014/main" val="3450928635"/>
                    </a:ext>
                  </a:extLst>
                </a:gridCol>
              </a:tblGrid>
              <a:tr h="316557">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1</a:t>
                      </a: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a:t>
                      </a: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Yes</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extLst>
                  <a:ext uri="{0D108BD9-81ED-4DB2-BD59-A6C34878D82A}">
                    <a16:rowId xmlns:a16="http://schemas.microsoft.com/office/drawing/2014/main" val="3271326057"/>
                  </a:ext>
                </a:extLst>
              </a:tr>
            </a:tbl>
          </a:graphicData>
        </a:graphic>
      </p:graphicFrame>
      <p:graphicFrame>
        <p:nvGraphicFramePr>
          <p:cNvPr id="10" name="表格 9">
            <a:extLst>
              <a:ext uri="{FF2B5EF4-FFF2-40B4-BE49-F238E27FC236}">
                <a16:creationId xmlns:a16="http://schemas.microsoft.com/office/drawing/2014/main" id="{E64F7261-E172-0AA5-76BC-71BE02597B3C}"/>
              </a:ext>
            </a:extLst>
          </p:cNvPr>
          <p:cNvGraphicFramePr>
            <a:graphicFrameLocks noGrp="1"/>
          </p:cNvGraphicFramePr>
          <p:nvPr/>
        </p:nvGraphicFramePr>
        <p:xfrm>
          <a:off x="86137" y="4254460"/>
          <a:ext cx="6727689" cy="36576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1519334856"/>
                    </a:ext>
                  </a:extLst>
                </a:gridCol>
                <a:gridCol w="609600">
                  <a:extLst>
                    <a:ext uri="{9D8B030D-6E8A-4147-A177-3AD203B41FA5}">
                      <a16:colId xmlns:a16="http://schemas.microsoft.com/office/drawing/2014/main" val="427909189"/>
                    </a:ext>
                  </a:extLst>
                </a:gridCol>
                <a:gridCol w="463826">
                  <a:extLst>
                    <a:ext uri="{9D8B030D-6E8A-4147-A177-3AD203B41FA5}">
                      <a16:colId xmlns:a16="http://schemas.microsoft.com/office/drawing/2014/main" val="892894489"/>
                    </a:ext>
                  </a:extLst>
                </a:gridCol>
                <a:gridCol w="755374">
                  <a:extLst>
                    <a:ext uri="{9D8B030D-6E8A-4147-A177-3AD203B41FA5}">
                      <a16:colId xmlns:a16="http://schemas.microsoft.com/office/drawing/2014/main" val="1187501430"/>
                    </a:ext>
                  </a:extLst>
                </a:gridCol>
                <a:gridCol w="918817">
                  <a:extLst>
                    <a:ext uri="{9D8B030D-6E8A-4147-A177-3AD203B41FA5}">
                      <a16:colId xmlns:a16="http://schemas.microsoft.com/office/drawing/2014/main" val="3017521330"/>
                    </a:ext>
                  </a:extLst>
                </a:gridCol>
                <a:gridCol w="2671892">
                  <a:extLst>
                    <a:ext uri="{9D8B030D-6E8A-4147-A177-3AD203B41FA5}">
                      <a16:colId xmlns:a16="http://schemas.microsoft.com/office/drawing/2014/main" val="1829911976"/>
                    </a:ext>
                  </a:extLst>
                </a:gridCol>
                <a:gridCol w="733917">
                  <a:extLst>
                    <a:ext uri="{9D8B030D-6E8A-4147-A177-3AD203B41FA5}">
                      <a16:colId xmlns:a16="http://schemas.microsoft.com/office/drawing/2014/main" val="3261122704"/>
                    </a:ext>
                  </a:extLst>
                </a:gridCol>
              </a:tblGrid>
              <a:tr h="316557">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2</a:t>
                      </a: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3-&gt;</a:t>
                      </a:r>
                      <a:r>
                        <a:rPr lang="pt-BR" b="0">
                          <a:solidFill>
                            <a:schemeClr val="tx1"/>
                          </a:solidFill>
                          <a:effectLst/>
                          <a:latin typeface="Times New Roman" panose="02020603050405020304" pitchFamily="18" charset="0"/>
                          <a:cs typeface="Times New Roman" panose="02020603050405020304" pitchFamily="18" charset="0"/>
                        </a:rPr>
                        <a:t>ab，</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P=b</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0</a:t>
                      </a:r>
                    </a:p>
                  </a:txBody>
                  <a:tcPr marL="38100" marR="38100" marT="38100" marB="38100" anchor="ctr"/>
                </a:tc>
                <a:extLst>
                  <a:ext uri="{0D108BD9-81ED-4DB2-BD59-A6C34878D82A}">
                    <a16:rowId xmlns:a16="http://schemas.microsoft.com/office/drawing/2014/main" val="2484971923"/>
                  </a:ext>
                </a:extLst>
              </a:tr>
            </a:tbl>
          </a:graphicData>
        </a:graphic>
      </p:graphicFrame>
      <p:graphicFrame>
        <p:nvGraphicFramePr>
          <p:cNvPr id="11" name="表格 10">
            <a:extLst>
              <a:ext uri="{FF2B5EF4-FFF2-40B4-BE49-F238E27FC236}">
                <a16:creationId xmlns:a16="http://schemas.microsoft.com/office/drawing/2014/main" id="{80402498-8159-6911-2370-0D7D812D7CC2}"/>
              </a:ext>
            </a:extLst>
          </p:cNvPr>
          <p:cNvGraphicFramePr>
            <a:graphicFrameLocks noGrp="1"/>
          </p:cNvGraphicFramePr>
          <p:nvPr/>
        </p:nvGraphicFramePr>
        <p:xfrm>
          <a:off x="86137" y="4633728"/>
          <a:ext cx="6727689" cy="35052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348107559"/>
                    </a:ext>
                  </a:extLst>
                </a:gridCol>
                <a:gridCol w="609600">
                  <a:extLst>
                    <a:ext uri="{9D8B030D-6E8A-4147-A177-3AD203B41FA5}">
                      <a16:colId xmlns:a16="http://schemas.microsoft.com/office/drawing/2014/main" val="2362612515"/>
                    </a:ext>
                  </a:extLst>
                </a:gridCol>
                <a:gridCol w="463826">
                  <a:extLst>
                    <a:ext uri="{9D8B030D-6E8A-4147-A177-3AD203B41FA5}">
                      <a16:colId xmlns:a16="http://schemas.microsoft.com/office/drawing/2014/main" val="355092914"/>
                    </a:ext>
                  </a:extLst>
                </a:gridCol>
                <a:gridCol w="755374">
                  <a:extLst>
                    <a:ext uri="{9D8B030D-6E8A-4147-A177-3AD203B41FA5}">
                      <a16:colId xmlns:a16="http://schemas.microsoft.com/office/drawing/2014/main" val="3067152809"/>
                    </a:ext>
                  </a:extLst>
                </a:gridCol>
                <a:gridCol w="918817">
                  <a:extLst>
                    <a:ext uri="{9D8B030D-6E8A-4147-A177-3AD203B41FA5}">
                      <a16:colId xmlns:a16="http://schemas.microsoft.com/office/drawing/2014/main" val="3520444423"/>
                    </a:ext>
                  </a:extLst>
                </a:gridCol>
                <a:gridCol w="2671892">
                  <a:extLst>
                    <a:ext uri="{9D8B030D-6E8A-4147-A177-3AD203B41FA5}">
                      <a16:colId xmlns:a16="http://schemas.microsoft.com/office/drawing/2014/main" val="941170972"/>
                    </a:ext>
                  </a:extLst>
                </a:gridCol>
                <a:gridCol w="733917">
                  <a:extLst>
                    <a:ext uri="{9D8B030D-6E8A-4147-A177-3AD203B41FA5}">
                      <a16:colId xmlns:a16="http://schemas.microsoft.com/office/drawing/2014/main" val="3643486346"/>
                    </a:ext>
                  </a:extLst>
                </a:gridCol>
              </a:tblGrid>
              <a:tr h="316557">
                <a:tc>
                  <a:txBody>
                    <a:bodyPr/>
                    <a:lstStyle/>
                    <a:p>
                      <a:pPr algn="ctr"/>
                      <a:r>
                        <a:rPr lang="en-US" altLang="zh-CN" b="1">
                          <a:solidFill>
                            <a:schemeClr val="tx1"/>
                          </a:solidFill>
                          <a:effectLst/>
                          <a:latin typeface="Times New Roman" panose="02020603050405020304" pitchFamily="18" charset="0"/>
                          <a:cs typeface="Times New Roman" panose="02020603050405020304" pitchFamily="18" charset="0"/>
                        </a:rPr>
                        <a:t>3</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4-&gt;</a:t>
                      </a:r>
                      <a:r>
                        <a:rPr lang="pt-BR" b="0">
                          <a:solidFill>
                            <a:schemeClr val="tx1"/>
                          </a:solidFill>
                          <a:effectLst/>
                          <a:latin typeface="Times New Roman" panose="02020603050405020304" pitchFamily="18" charset="0"/>
                          <a:cs typeface="Times New Roman" panose="02020603050405020304" pitchFamily="18" charset="0"/>
                        </a:rPr>
                        <a:t>ba，</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1</a:t>
                      </a:r>
                    </a:p>
                  </a:txBody>
                  <a:tcPr marL="38100" marR="38100" marT="38100" marB="38100" anchor="ctr"/>
                </a:tc>
                <a:extLst>
                  <a:ext uri="{0D108BD9-81ED-4DB2-BD59-A6C34878D82A}">
                    <a16:rowId xmlns:a16="http://schemas.microsoft.com/office/drawing/2014/main" val="1200324877"/>
                  </a:ext>
                </a:extLst>
              </a:tr>
            </a:tbl>
          </a:graphicData>
        </a:graphic>
      </p:graphicFrame>
      <p:graphicFrame>
        <p:nvGraphicFramePr>
          <p:cNvPr id="12" name="表格 11">
            <a:extLst>
              <a:ext uri="{FF2B5EF4-FFF2-40B4-BE49-F238E27FC236}">
                <a16:creationId xmlns:a16="http://schemas.microsoft.com/office/drawing/2014/main" id="{2C4B3EB7-2881-3335-9400-829023897114}"/>
              </a:ext>
            </a:extLst>
          </p:cNvPr>
          <p:cNvGraphicFramePr>
            <a:graphicFrameLocks noGrp="1"/>
          </p:cNvGraphicFramePr>
          <p:nvPr/>
        </p:nvGraphicFramePr>
        <p:xfrm>
          <a:off x="86137" y="4997756"/>
          <a:ext cx="6727689" cy="35052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2263101395"/>
                    </a:ext>
                  </a:extLst>
                </a:gridCol>
                <a:gridCol w="609600">
                  <a:extLst>
                    <a:ext uri="{9D8B030D-6E8A-4147-A177-3AD203B41FA5}">
                      <a16:colId xmlns:a16="http://schemas.microsoft.com/office/drawing/2014/main" val="287121485"/>
                    </a:ext>
                  </a:extLst>
                </a:gridCol>
                <a:gridCol w="463826">
                  <a:extLst>
                    <a:ext uri="{9D8B030D-6E8A-4147-A177-3AD203B41FA5}">
                      <a16:colId xmlns:a16="http://schemas.microsoft.com/office/drawing/2014/main" val="4016519996"/>
                    </a:ext>
                  </a:extLst>
                </a:gridCol>
                <a:gridCol w="755374">
                  <a:extLst>
                    <a:ext uri="{9D8B030D-6E8A-4147-A177-3AD203B41FA5}">
                      <a16:colId xmlns:a16="http://schemas.microsoft.com/office/drawing/2014/main" val="2186135159"/>
                    </a:ext>
                  </a:extLst>
                </a:gridCol>
                <a:gridCol w="918817">
                  <a:extLst>
                    <a:ext uri="{9D8B030D-6E8A-4147-A177-3AD203B41FA5}">
                      <a16:colId xmlns:a16="http://schemas.microsoft.com/office/drawing/2014/main" val="2488553863"/>
                    </a:ext>
                  </a:extLst>
                </a:gridCol>
                <a:gridCol w="2671892">
                  <a:extLst>
                    <a:ext uri="{9D8B030D-6E8A-4147-A177-3AD203B41FA5}">
                      <a16:colId xmlns:a16="http://schemas.microsoft.com/office/drawing/2014/main" val="3974205639"/>
                    </a:ext>
                  </a:extLst>
                </a:gridCol>
                <a:gridCol w="733917">
                  <a:extLst>
                    <a:ext uri="{9D8B030D-6E8A-4147-A177-3AD203B41FA5}">
                      <a16:colId xmlns:a16="http://schemas.microsoft.com/office/drawing/2014/main" val="366066083"/>
                    </a:ext>
                  </a:extLst>
                </a:gridCol>
              </a:tblGrid>
              <a:tr h="316557">
                <a:tc>
                  <a:txBody>
                    <a:bodyPr/>
                    <a:lstStyle/>
                    <a:p>
                      <a:pPr algn="ctr"/>
                      <a:r>
                        <a:rPr lang="en-US" altLang="zh-CN" b="1">
                          <a:solidFill>
                            <a:schemeClr val="tx1"/>
                          </a:solidFill>
                          <a:effectLst/>
                          <a:latin typeface="Times New Roman" panose="02020603050405020304" pitchFamily="18" charset="0"/>
                          <a:cs typeface="Times New Roman" panose="02020603050405020304" pitchFamily="18" charset="0"/>
                        </a:rPr>
                        <a:t>4</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Yes</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P=ab</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extLst>
                  <a:ext uri="{0D108BD9-81ED-4DB2-BD59-A6C34878D82A}">
                    <a16:rowId xmlns:a16="http://schemas.microsoft.com/office/drawing/2014/main" val="2621541175"/>
                  </a:ext>
                </a:extLst>
              </a:tr>
            </a:tbl>
          </a:graphicData>
        </a:graphic>
      </p:graphicFrame>
      <p:graphicFrame>
        <p:nvGraphicFramePr>
          <p:cNvPr id="13" name="表格 12">
            <a:extLst>
              <a:ext uri="{FF2B5EF4-FFF2-40B4-BE49-F238E27FC236}">
                <a16:creationId xmlns:a16="http://schemas.microsoft.com/office/drawing/2014/main" id="{F74FB257-C5C3-153C-6C5F-C933A0121B00}"/>
              </a:ext>
            </a:extLst>
          </p:cNvPr>
          <p:cNvGraphicFramePr>
            <a:graphicFrameLocks noGrp="1"/>
          </p:cNvGraphicFramePr>
          <p:nvPr/>
        </p:nvGraphicFramePr>
        <p:xfrm>
          <a:off x="86137" y="5361784"/>
          <a:ext cx="6727689" cy="35052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4222398565"/>
                    </a:ext>
                  </a:extLst>
                </a:gridCol>
                <a:gridCol w="609600">
                  <a:extLst>
                    <a:ext uri="{9D8B030D-6E8A-4147-A177-3AD203B41FA5}">
                      <a16:colId xmlns:a16="http://schemas.microsoft.com/office/drawing/2014/main" val="3811508700"/>
                    </a:ext>
                  </a:extLst>
                </a:gridCol>
                <a:gridCol w="463826">
                  <a:extLst>
                    <a:ext uri="{9D8B030D-6E8A-4147-A177-3AD203B41FA5}">
                      <a16:colId xmlns:a16="http://schemas.microsoft.com/office/drawing/2014/main" val="445396176"/>
                    </a:ext>
                  </a:extLst>
                </a:gridCol>
                <a:gridCol w="755374">
                  <a:extLst>
                    <a:ext uri="{9D8B030D-6E8A-4147-A177-3AD203B41FA5}">
                      <a16:colId xmlns:a16="http://schemas.microsoft.com/office/drawing/2014/main" val="2751373369"/>
                    </a:ext>
                  </a:extLst>
                </a:gridCol>
                <a:gridCol w="918817">
                  <a:extLst>
                    <a:ext uri="{9D8B030D-6E8A-4147-A177-3AD203B41FA5}">
                      <a16:colId xmlns:a16="http://schemas.microsoft.com/office/drawing/2014/main" val="3468367999"/>
                    </a:ext>
                  </a:extLst>
                </a:gridCol>
                <a:gridCol w="2671892">
                  <a:extLst>
                    <a:ext uri="{9D8B030D-6E8A-4147-A177-3AD203B41FA5}">
                      <a16:colId xmlns:a16="http://schemas.microsoft.com/office/drawing/2014/main" val="3075031604"/>
                    </a:ext>
                  </a:extLst>
                </a:gridCol>
                <a:gridCol w="733917">
                  <a:extLst>
                    <a:ext uri="{9D8B030D-6E8A-4147-A177-3AD203B41FA5}">
                      <a16:colId xmlns:a16="http://schemas.microsoft.com/office/drawing/2014/main" val="2499960626"/>
                    </a:ext>
                  </a:extLst>
                </a:gridCol>
              </a:tblGrid>
              <a:tr h="316557">
                <a:tc>
                  <a:txBody>
                    <a:bodyPr/>
                    <a:lstStyle/>
                    <a:p>
                      <a:pPr algn="ctr"/>
                      <a:r>
                        <a:rPr lang="en-US" altLang="zh-CN" b="1">
                          <a:solidFill>
                            <a:schemeClr val="tx1"/>
                          </a:solidFill>
                          <a:effectLst/>
                          <a:latin typeface="Times New Roman" panose="02020603050405020304" pitchFamily="18" charset="0"/>
                          <a:cs typeface="Times New Roman" panose="02020603050405020304" pitchFamily="18" charset="0"/>
                        </a:rPr>
                        <a:t>5</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c</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abc</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5-&gt;</a:t>
                      </a:r>
                      <a:r>
                        <a:rPr lang="pt-BR" b="0">
                          <a:solidFill>
                            <a:schemeClr val="tx1"/>
                          </a:solidFill>
                          <a:effectLst/>
                          <a:latin typeface="Times New Roman" panose="02020603050405020304" pitchFamily="18" charset="0"/>
                          <a:cs typeface="Times New Roman" panose="02020603050405020304" pitchFamily="18" charset="0"/>
                        </a:rPr>
                        <a:t>abc，</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P=c</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3</a:t>
                      </a:r>
                    </a:p>
                  </a:txBody>
                  <a:tcPr marL="38100" marR="38100" marT="38100" marB="38100" anchor="ctr"/>
                </a:tc>
                <a:extLst>
                  <a:ext uri="{0D108BD9-81ED-4DB2-BD59-A6C34878D82A}">
                    <a16:rowId xmlns:a16="http://schemas.microsoft.com/office/drawing/2014/main" val="1604760852"/>
                  </a:ext>
                </a:extLst>
              </a:tr>
            </a:tbl>
          </a:graphicData>
        </a:graphic>
      </p:graphicFrame>
      <p:graphicFrame>
        <p:nvGraphicFramePr>
          <p:cNvPr id="14" name="表格 13">
            <a:extLst>
              <a:ext uri="{FF2B5EF4-FFF2-40B4-BE49-F238E27FC236}">
                <a16:creationId xmlns:a16="http://schemas.microsoft.com/office/drawing/2014/main" id="{AC7CB0AD-C671-A4FA-F723-9BAD69A6FEAE}"/>
              </a:ext>
            </a:extLst>
          </p:cNvPr>
          <p:cNvGraphicFramePr>
            <a:graphicFrameLocks noGrp="1"/>
          </p:cNvGraphicFramePr>
          <p:nvPr/>
        </p:nvGraphicFramePr>
        <p:xfrm>
          <a:off x="86137" y="5725812"/>
          <a:ext cx="6727689" cy="35052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3998823211"/>
                    </a:ext>
                  </a:extLst>
                </a:gridCol>
                <a:gridCol w="609600">
                  <a:extLst>
                    <a:ext uri="{9D8B030D-6E8A-4147-A177-3AD203B41FA5}">
                      <a16:colId xmlns:a16="http://schemas.microsoft.com/office/drawing/2014/main" val="1381415511"/>
                    </a:ext>
                  </a:extLst>
                </a:gridCol>
                <a:gridCol w="463826">
                  <a:extLst>
                    <a:ext uri="{9D8B030D-6E8A-4147-A177-3AD203B41FA5}">
                      <a16:colId xmlns:a16="http://schemas.microsoft.com/office/drawing/2014/main" val="2702110274"/>
                    </a:ext>
                  </a:extLst>
                </a:gridCol>
                <a:gridCol w="755374">
                  <a:extLst>
                    <a:ext uri="{9D8B030D-6E8A-4147-A177-3AD203B41FA5}">
                      <a16:colId xmlns:a16="http://schemas.microsoft.com/office/drawing/2014/main" val="748131766"/>
                    </a:ext>
                  </a:extLst>
                </a:gridCol>
                <a:gridCol w="918817">
                  <a:extLst>
                    <a:ext uri="{9D8B030D-6E8A-4147-A177-3AD203B41FA5}">
                      <a16:colId xmlns:a16="http://schemas.microsoft.com/office/drawing/2014/main" val="679036722"/>
                    </a:ext>
                  </a:extLst>
                </a:gridCol>
                <a:gridCol w="2671892">
                  <a:extLst>
                    <a:ext uri="{9D8B030D-6E8A-4147-A177-3AD203B41FA5}">
                      <a16:colId xmlns:a16="http://schemas.microsoft.com/office/drawing/2014/main" val="590997781"/>
                    </a:ext>
                  </a:extLst>
                </a:gridCol>
                <a:gridCol w="733917">
                  <a:extLst>
                    <a:ext uri="{9D8B030D-6E8A-4147-A177-3AD203B41FA5}">
                      <a16:colId xmlns:a16="http://schemas.microsoft.com/office/drawing/2014/main" val="58634836"/>
                    </a:ext>
                  </a:extLst>
                </a:gridCol>
              </a:tblGrid>
              <a:tr h="316557">
                <a:tc>
                  <a:txBody>
                    <a:bodyPr/>
                    <a:lstStyle/>
                    <a:p>
                      <a:pPr algn="ctr"/>
                      <a:r>
                        <a:rPr lang="en-US" altLang="zh-CN" b="1">
                          <a:solidFill>
                            <a:schemeClr val="tx1"/>
                          </a:solidFill>
                          <a:effectLst/>
                          <a:latin typeface="Times New Roman" panose="02020603050405020304" pitchFamily="18" charset="0"/>
                          <a:cs typeface="Times New Roman" panose="02020603050405020304" pitchFamily="18" charset="0"/>
                        </a:rPr>
                        <a:t>6</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c</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ca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6-&gt;</a:t>
                      </a:r>
                      <a:r>
                        <a:rPr lang="pt-BR" b="0">
                          <a:solidFill>
                            <a:schemeClr val="tx1"/>
                          </a:solidFill>
                          <a:effectLst/>
                          <a:latin typeface="Times New Roman" panose="02020603050405020304" pitchFamily="18" charset="0"/>
                          <a:cs typeface="Times New Roman" panose="02020603050405020304" pitchFamily="18" charset="0"/>
                        </a:rPr>
                        <a:t>ca，</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2</a:t>
                      </a:r>
                    </a:p>
                  </a:txBody>
                  <a:tcPr marL="38100" marR="38100" marT="38100" marB="38100" anchor="ctr"/>
                </a:tc>
                <a:extLst>
                  <a:ext uri="{0D108BD9-81ED-4DB2-BD59-A6C34878D82A}">
                    <a16:rowId xmlns:a16="http://schemas.microsoft.com/office/drawing/2014/main" val="1687407870"/>
                  </a:ext>
                </a:extLst>
              </a:tr>
            </a:tbl>
          </a:graphicData>
        </a:graphic>
      </p:graphicFrame>
      <p:graphicFrame>
        <p:nvGraphicFramePr>
          <p:cNvPr id="15" name="表格 14">
            <a:extLst>
              <a:ext uri="{FF2B5EF4-FFF2-40B4-BE49-F238E27FC236}">
                <a16:creationId xmlns:a16="http://schemas.microsoft.com/office/drawing/2014/main" id="{CD7850FB-F56D-141E-0BF8-0257552B94DE}"/>
              </a:ext>
            </a:extLst>
          </p:cNvPr>
          <p:cNvGraphicFramePr>
            <a:graphicFrameLocks noGrp="1"/>
          </p:cNvGraphicFramePr>
          <p:nvPr/>
        </p:nvGraphicFramePr>
        <p:xfrm>
          <a:off x="86137" y="6089840"/>
          <a:ext cx="6727689" cy="35052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3386051147"/>
                    </a:ext>
                  </a:extLst>
                </a:gridCol>
                <a:gridCol w="609600">
                  <a:extLst>
                    <a:ext uri="{9D8B030D-6E8A-4147-A177-3AD203B41FA5}">
                      <a16:colId xmlns:a16="http://schemas.microsoft.com/office/drawing/2014/main" val="2078775567"/>
                    </a:ext>
                  </a:extLst>
                </a:gridCol>
                <a:gridCol w="463826">
                  <a:extLst>
                    <a:ext uri="{9D8B030D-6E8A-4147-A177-3AD203B41FA5}">
                      <a16:colId xmlns:a16="http://schemas.microsoft.com/office/drawing/2014/main" val="144808736"/>
                    </a:ext>
                  </a:extLst>
                </a:gridCol>
                <a:gridCol w="755374">
                  <a:extLst>
                    <a:ext uri="{9D8B030D-6E8A-4147-A177-3AD203B41FA5}">
                      <a16:colId xmlns:a16="http://schemas.microsoft.com/office/drawing/2014/main" val="2002544499"/>
                    </a:ext>
                  </a:extLst>
                </a:gridCol>
                <a:gridCol w="918817">
                  <a:extLst>
                    <a:ext uri="{9D8B030D-6E8A-4147-A177-3AD203B41FA5}">
                      <a16:colId xmlns:a16="http://schemas.microsoft.com/office/drawing/2014/main" val="3248580334"/>
                    </a:ext>
                  </a:extLst>
                </a:gridCol>
                <a:gridCol w="2671892">
                  <a:extLst>
                    <a:ext uri="{9D8B030D-6E8A-4147-A177-3AD203B41FA5}">
                      <a16:colId xmlns:a16="http://schemas.microsoft.com/office/drawing/2014/main" val="2711160155"/>
                    </a:ext>
                  </a:extLst>
                </a:gridCol>
                <a:gridCol w="733917">
                  <a:extLst>
                    <a:ext uri="{9D8B030D-6E8A-4147-A177-3AD203B41FA5}">
                      <a16:colId xmlns:a16="http://schemas.microsoft.com/office/drawing/2014/main" val="3776196822"/>
                    </a:ext>
                  </a:extLst>
                </a:gridCol>
              </a:tblGrid>
              <a:tr h="316557">
                <a:tc>
                  <a:txBody>
                    <a:bodyPr/>
                    <a:lstStyle/>
                    <a:p>
                      <a:pPr algn="ctr"/>
                      <a:r>
                        <a:rPr lang="en-US" altLang="zh-CN" b="1">
                          <a:solidFill>
                            <a:schemeClr val="tx1"/>
                          </a:solidFill>
                          <a:effectLst/>
                          <a:latin typeface="Times New Roman" panose="02020603050405020304" pitchFamily="18" charset="0"/>
                          <a:cs typeface="Times New Roman" panose="02020603050405020304" pitchFamily="18" charset="0"/>
                        </a:rPr>
                        <a:t>7</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Yes</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P=ab</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extLst>
                  <a:ext uri="{0D108BD9-81ED-4DB2-BD59-A6C34878D82A}">
                    <a16:rowId xmlns:a16="http://schemas.microsoft.com/office/drawing/2014/main" val="2398379616"/>
                  </a:ext>
                </a:extLst>
              </a:tr>
            </a:tbl>
          </a:graphicData>
        </a:graphic>
      </p:graphicFrame>
      <p:graphicFrame>
        <p:nvGraphicFramePr>
          <p:cNvPr id="16" name="表格 15">
            <a:extLst>
              <a:ext uri="{FF2B5EF4-FFF2-40B4-BE49-F238E27FC236}">
                <a16:creationId xmlns:a16="http://schemas.microsoft.com/office/drawing/2014/main" id="{B9F54990-DE65-4F8D-A85A-03D36DE264C7}"/>
              </a:ext>
            </a:extLst>
          </p:cNvPr>
          <p:cNvGraphicFramePr>
            <a:graphicFrameLocks noGrp="1"/>
          </p:cNvGraphicFramePr>
          <p:nvPr/>
        </p:nvGraphicFramePr>
        <p:xfrm>
          <a:off x="86137" y="6453865"/>
          <a:ext cx="6727689" cy="35052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3023597267"/>
                    </a:ext>
                  </a:extLst>
                </a:gridCol>
                <a:gridCol w="609600">
                  <a:extLst>
                    <a:ext uri="{9D8B030D-6E8A-4147-A177-3AD203B41FA5}">
                      <a16:colId xmlns:a16="http://schemas.microsoft.com/office/drawing/2014/main" val="2048103611"/>
                    </a:ext>
                  </a:extLst>
                </a:gridCol>
                <a:gridCol w="463826">
                  <a:extLst>
                    <a:ext uri="{9D8B030D-6E8A-4147-A177-3AD203B41FA5}">
                      <a16:colId xmlns:a16="http://schemas.microsoft.com/office/drawing/2014/main" val="301339833"/>
                    </a:ext>
                  </a:extLst>
                </a:gridCol>
                <a:gridCol w="755374">
                  <a:extLst>
                    <a:ext uri="{9D8B030D-6E8A-4147-A177-3AD203B41FA5}">
                      <a16:colId xmlns:a16="http://schemas.microsoft.com/office/drawing/2014/main" val="158455634"/>
                    </a:ext>
                  </a:extLst>
                </a:gridCol>
                <a:gridCol w="918817">
                  <a:extLst>
                    <a:ext uri="{9D8B030D-6E8A-4147-A177-3AD203B41FA5}">
                      <a16:colId xmlns:a16="http://schemas.microsoft.com/office/drawing/2014/main" val="1104462945"/>
                    </a:ext>
                  </a:extLst>
                </a:gridCol>
                <a:gridCol w="2671892">
                  <a:extLst>
                    <a:ext uri="{9D8B030D-6E8A-4147-A177-3AD203B41FA5}">
                      <a16:colId xmlns:a16="http://schemas.microsoft.com/office/drawing/2014/main" val="3783468151"/>
                    </a:ext>
                  </a:extLst>
                </a:gridCol>
                <a:gridCol w="733917">
                  <a:extLst>
                    <a:ext uri="{9D8B030D-6E8A-4147-A177-3AD203B41FA5}">
                      <a16:colId xmlns:a16="http://schemas.microsoft.com/office/drawing/2014/main" val="1687877801"/>
                    </a:ext>
                  </a:extLst>
                </a:gridCol>
              </a:tblGrid>
              <a:tr h="316557">
                <a:tc>
                  <a:txBody>
                    <a:bodyPr/>
                    <a:lstStyle/>
                    <a:p>
                      <a:pPr algn="ctr"/>
                      <a:r>
                        <a:rPr lang="en-US" altLang="zh-CN" b="1">
                          <a:solidFill>
                            <a:schemeClr val="tx1"/>
                          </a:solidFill>
                          <a:effectLst/>
                          <a:latin typeface="Times New Roman" panose="02020603050405020304" pitchFamily="18" charset="0"/>
                          <a:cs typeface="Times New Roman" panose="02020603050405020304" pitchFamily="18" charset="0"/>
                        </a:rPr>
                        <a:t>8</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7-&gt;</a:t>
                      </a:r>
                      <a:r>
                        <a:rPr lang="pt-BR" b="0">
                          <a:solidFill>
                            <a:schemeClr val="tx1"/>
                          </a:solidFill>
                          <a:effectLst/>
                          <a:latin typeface="Times New Roman" panose="02020603050405020304" pitchFamily="18" charset="0"/>
                          <a:cs typeface="Times New Roman" panose="02020603050405020304" pitchFamily="18" charset="0"/>
                        </a:rPr>
                        <a:t>aba，</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3</a:t>
                      </a:r>
                    </a:p>
                  </a:txBody>
                  <a:tcPr marL="38100" marR="38100" marT="38100" marB="38100" anchor="ctr"/>
                </a:tc>
                <a:extLst>
                  <a:ext uri="{0D108BD9-81ED-4DB2-BD59-A6C34878D82A}">
                    <a16:rowId xmlns:a16="http://schemas.microsoft.com/office/drawing/2014/main" val="900506139"/>
                  </a:ext>
                </a:extLst>
              </a:tr>
            </a:tbl>
          </a:graphicData>
        </a:graphic>
      </p:graphicFrame>
      <p:graphicFrame>
        <p:nvGraphicFramePr>
          <p:cNvPr id="18" name="表格 17">
            <a:extLst>
              <a:ext uri="{FF2B5EF4-FFF2-40B4-BE49-F238E27FC236}">
                <a16:creationId xmlns:a16="http://schemas.microsoft.com/office/drawing/2014/main" id="{C40BAED5-269F-6177-9792-79F1167C5205}"/>
              </a:ext>
            </a:extLst>
          </p:cNvPr>
          <p:cNvGraphicFramePr>
            <a:graphicFrameLocks noGrp="1"/>
          </p:cNvGraphicFramePr>
          <p:nvPr/>
        </p:nvGraphicFramePr>
        <p:xfrm>
          <a:off x="7263227" y="2856340"/>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ab</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3</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graphicFrame>
        <p:nvGraphicFramePr>
          <p:cNvPr id="19" name="表格 18">
            <a:extLst>
              <a:ext uri="{FF2B5EF4-FFF2-40B4-BE49-F238E27FC236}">
                <a16:creationId xmlns:a16="http://schemas.microsoft.com/office/drawing/2014/main" id="{E537E63D-08E8-7957-C974-FD569BF6688E}"/>
              </a:ext>
            </a:extLst>
          </p:cNvPr>
          <p:cNvGraphicFramePr>
            <a:graphicFrameLocks noGrp="1"/>
          </p:cNvGraphicFramePr>
          <p:nvPr/>
        </p:nvGraphicFramePr>
        <p:xfrm>
          <a:off x="7263227" y="3232245"/>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ba</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4</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graphicFrame>
        <p:nvGraphicFramePr>
          <p:cNvPr id="20" name="表格 19">
            <a:extLst>
              <a:ext uri="{FF2B5EF4-FFF2-40B4-BE49-F238E27FC236}">
                <a16:creationId xmlns:a16="http://schemas.microsoft.com/office/drawing/2014/main" id="{EE06C0F2-A25E-5021-CB52-03016DE321A2}"/>
              </a:ext>
            </a:extLst>
          </p:cNvPr>
          <p:cNvGraphicFramePr>
            <a:graphicFrameLocks noGrp="1"/>
          </p:cNvGraphicFramePr>
          <p:nvPr/>
        </p:nvGraphicFramePr>
        <p:xfrm>
          <a:off x="7263227" y="3608150"/>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abc</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5</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graphicFrame>
        <p:nvGraphicFramePr>
          <p:cNvPr id="21" name="表格 20">
            <a:extLst>
              <a:ext uri="{FF2B5EF4-FFF2-40B4-BE49-F238E27FC236}">
                <a16:creationId xmlns:a16="http://schemas.microsoft.com/office/drawing/2014/main" id="{3DAAD718-992D-2B90-90E1-3975D1537AAB}"/>
              </a:ext>
            </a:extLst>
          </p:cNvPr>
          <p:cNvGraphicFramePr>
            <a:graphicFrameLocks noGrp="1"/>
          </p:cNvGraphicFramePr>
          <p:nvPr/>
        </p:nvGraphicFramePr>
        <p:xfrm>
          <a:off x="7263227" y="3984055"/>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ca</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6</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graphicFrame>
        <p:nvGraphicFramePr>
          <p:cNvPr id="22" name="表格 21">
            <a:extLst>
              <a:ext uri="{FF2B5EF4-FFF2-40B4-BE49-F238E27FC236}">
                <a16:creationId xmlns:a16="http://schemas.microsoft.com/office/drawing/2014/main" id="{831283AF-AE25-B2D9-8C20-34E87104E0D3}"/>
              </a:ext>
            </a:extLst>
          </p:cNvPr>
          <p:cNvGraphicFramePr>
            <a:graphicFrameLocks noGrp="1"/>
          </p:cNvGraphicFramePr>
          <p:nvPr/>
        </p:nvGraphicFramePr>
        <p:xfrm>
          <a:off x="7263227" y="4359960"/>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aba</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7</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spTree>
    <p:extLst>
      <p:ext uri="{BB962C8B-B14F-4D97-AF65-F5344CB8AC3E}">
        <p14:creationId xmlns:p14="http://schemas.microsoft.com/office/powerpoint/2010/main" val="325910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9"/>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9"/>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9"/>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9"/>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9"/>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9"/>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9"/>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9"/>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9"/>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9"/>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9"/>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9"/>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9"/>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5524500"/>
          </a:xfrm>
        </p:spPr>
        <p:txBody>
          <a:bodyPr/>
          <a:lstStyle/>
          <a:p>
            <a:pPr marL="827088" marR="0" lvl="1" indent="-285750" algn="l" defTabSz="914400" rtl="0" eaLnBrk="1" fontAlgn="base" latinLnBrk="0" hangingPunct="1">
              <a:lnSpc>
                <a:spcPct val="120000"/>
              </a:lnSpc>
              <a:spcBef>
                <a:spcPts val="600"/>
              </a:spcBef>
              <a:spcAft>
                <a:spcPct val="0"/>
              </a:spcAft>
              <a:buClrTx/>
              <a:buSzTx/>
              <a:buFontTx/>
              <a:buChar char="–"/>
              <a:tabLst/>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ababcababac</a:t>
            </a: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95294D8B-CBB0-A844-5E21-88EFBAB42AC8}"/>
              </a:ext>
            </a:extLst>
          </p:cNvPr>
          <p:cNvGraphicFramePr>
            <a:graphicFrameLocks noGrp="1"/>
          </p:cNvGraphicFramePr>
          <p:nvPr/>
        </p:nvGraphicFramePr>
        <p:xfrm>
          <a:off x="197528" y="1857017"/>
          <a:ext cx="6727689" cy="4831080"/>
        </p:xfrm>
        <a:graphic>
          <a:graphicData uri="http://schemas.openxmlformats.org/drawingml/2006/table">
            <a:tbl>
              <a:tblPr firstRow="1" bandRow="1">
                <a:tableStyleId>{5C22544A-7EE6-4342-B048-85BDC9FD1C3A}</a:tableStyleId>
              </a:tblPr>
              <a:tblGrid>
                <a:gridCol w="574263">
                  <a:extLst>
                    <a:ext uri="{9D8B030D-6E8A-4147-A177-3AD203B41FA5}">
                      <a16:colId xmlns:a16="http://schemas.microsoft.com/office/drawing/2014/main" val="1588996018"/>
                    </a:ext>
                  </a:extLst>
                </a:gridCol>
                <a:gridCol w="609600">
                  <a:extLst>
                    <a:ext uri="{9D8B030D-6E8A-4147-A177-3AD203B41FA5}">
                      <a16:colId xmlns:a16="http://schemas.microsoft.com/office/drawing/2014/main" val="3194737795"/>
                    </a:ext>
                  </a:extLst>
                </a:gridCol>
                <a:gridCol w="463826">
                  <a:extLst>
                    <a:ext uri="{9D8B030D-6E8A-4147-A177-3AD203B41FA5}">
                      <a16:colId xmlns:a16="http://schemas.microsoft.com/office/drawing/2014/main" val="1813968994"/>
                    </a:ext>
                  </a:extLst>
                </a:gridCol>
                <a:gridCol w="755374">
                  <a:extLst>
                    <a:ext uri="{9D8B030D-6E8A-4147-A177-3AD203B41FA5}">
                      <a16:colId xmlns:a16="http://schemas.microsoft.com/office/drawing/2014/main" val="2282288243"/>
                    </a:ext>
                  </a:extLst>
                </a:gridCol>
                <a:gridCol w="918817">
                  <a:extLst>
                    <a:ext uri="{9D8B030D-6E8A-4147-A177-3AD203B41FA5}">
                      <a16:colId xmlns:a16="http://schemas.microsoft.com/office/drawing/2014/main" val="2010765887"/>
                    </a:ext>
                  </a:extLst>
                </a:gridCol>
                <a:gridCol w="2671892">
                  <a:extLst>
                    <a:ext uri="{9D8B030D-6E8A-4147-A177-3AD203B41FA5}">
                      <a16:colId xmlns:a16="http://schemas.microsoft.com/office/drawing/2014/main" val="3585975525"/>
                    </a:ext>
                  </a:extLst>
                </a:gridCol>
                <a:gridCol w="733917">
                  <a:extLst>
                    <a:ext uri="{9D8B030D-6E8A-4147-A177-3AD203B41FA5}">
                      <a16:colId xmlns:a16="http://schemas.microsoft.com/office/drawing/2014/main" val="545969315"/>
                    </a:ext>
                  </a:extLst>
                </a:gridCol>
              </a:tblGrid>
              <a:tr h="493257">
                <a:tc>
                  <a:txBody>
                    <a:bodyPr/>
                    <a:lstStyle/>
                    <a:p>
                      <a:pPr algn="ctr"/>
                      <a:r>
                        <a:rPr lang="zh-CN" altLang="en-US" sz="1600">
                          <a:solidFill>
                            <a:schemeClr val="tx1"/>
                          </a:solidFill>
                          <a:latin typeface="Times New Roman" panose="02020603050405020304" pitchFamily="18" charset="0"/>
                          <a:cs typeface="Times New Roman" panose="02020603050405020304" pitchFamily="18" charset="0"/>
                        </a:rPr>
                        <a:t>步骤</a:t>
                      </a:r>
                    </a:p>
                  </a:txBody>
                  <a:tcPr anchor="ctr"/>
                </a:tc>
                <a:tc>
                  <a:txBody>
                    <a:bodyPr/>
                    <a:lstStyle/>
                    <a:p>
                      <a:pPr algn="ctr"/>
                      <a:r>
                        <a:rPr lang="en-US" altLang="zh-CN" sz="1600">
                          <a:solidFill>
                            <a:schemeClr val="tx1"/>
                          </a:solidFill>
                          <a:latin typeface="Times New Roman" panose="02020603050405020304" pitchFamily="18" charset="0"/>
                          <a:cs typeface="Times New Roman" panose="02020603050405020304" pitchFamily="18" charset="0"/>
                        </a:rPr>
                        <a:t>P</a:t>
                      </a:r>
                      <a:endParaRPr lang="zh-CN" altLang="en-US" sz="16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a:solidFill>
                            <a:schemeClr val="tx1"/>
                          </a:solidFill>
                          <a:latin typeface="Times New Roman" panose="02020603050405020304" pitchFamily="18" charset="0"/>
                          <a:cs typeface="Times New Roman" panose="02020603050405020304" pitchFamily="18" charset="0"/>
                        </a:rPr>
                        <a:t>C</a:t>
                      </a:r>
                      <a:endParaRPr lang="zh-CN" altLang="en-US" sz="16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a:solidFill>
                            <a:schemeClr val="tx1"/>
                          </a:solidFill>
                          <a:latin typeface="Times New Roman" panose="02020603050405020304" pitchFamily="18" charset="0"/>
                          <a:cs typeface="Times New Roman" panose="02020603050405020304" pitchFamily="18" charset="0"/>
                        </a:rPr>
                        <a:t>P+C</a:t>
                      </a:r>
                      <a:endParaRPr lang="zh-CN" altLang="en-US" sz="16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600">
                          <a:solidFill>
                            <a:schemeClr val="tx1"/>
                          </a:solidFill>
                          <a:latin typeface="Times New Roman" panose="02020603050405020304" pitchFamily="18" charset="0"/>
                          <a:cs typeface="Times New Roman" panose="02020603050405020304" pitchFamily="18" charset="0"/>
                        </a:rPr>
                        <a:t>是否在字典</a:t>
                      </a:r>
                    </a:p>
                  </a:txBody>
                  <a:tcPr anchor="ctr"/>
                </a:tc>
                <a:tc>
                  <a:txBody>
                    <a:bodyPr/>
                    <a:lstStyle/>
                    <a:p>
                      <a:pPr algn="ctr"/>
                      <a:r>
                        <a:rPr lang="zh-CN" altLang="en-US" sz="1600">
                          <a:solidFill>
                            <a:schemeClr val="tx1"/>
                          </a:solidFill>
                          <a:latin typeface="Times New Roman" panose="02020603050405020304" pitchFamily="18" charset="0"/>
                          <a:cs typeface="Times New Roman" panose="02020603050405020304" pitchFamily="18" charset="0"/>
                        </a:rPr>
                        <a:t>操作</a:t>
                      </a:r>
                    </a:p>
                  </a:txBody>
                  <a:tcPr anchor="ctr"/>
                </a:tc>
                <a:tc>
                  <a:txBody>
                    <a:bodyPr/>
                    <a:lstStyle/>
                    <a:p>
                      <a:pPr algn="ctr"/>
                      <a:r>
                        <a:rPr lang="zh-CN" altLang="en-US" sz="1600">
                          <a:solidFill>
                            <a:schemeClr val="tx1"/>
                          </a:solidFill>
                          <a:latin typeface="Times New Roman" panose="02020603050405020304" pitchFamily="18" charset="0"/>
                          <a:cs typeface="Times New Roman" panose="02020603050405020304" pitchFamily="18" charset="0"/>
                        </a:rPr>
                        <a:t>输出</a:t>
                      </a:r>
                    </a:p>
                  </a:txBody>
                  <a:tcPr anchor="ctr"/>
                </a:tc>
                <a:extLst>
                  <a:ext uri="{0D108BD9-81ED-4DB2-BD59-A6C34878D82A}">
                    <a16:rowId xmlns:a16="http://schemas.microsoft.com/office/drawing/2014/main" val="3217587242"/>
                  </a:ext>
                </a:extLst>
              </a:tr>
              <a:tr h="311531">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1</a:t>
                      </a: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a:t>
                      </a: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Yes</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extLst>
                  <a:ext uri="{0D108BD9-81ED-4DB2-BD59-A6C34878D82A}">
                    <a16:rowId xmlns:a16="http://schemas.microsoft.com/office/drawing/2014/main" val="3303716626"/>
                  </a:ext>
                </a:extLst>
              </a:tr>
              <a:tr h="311531">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2</a:t>
                      </a: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3-&gt;</a:t>
                      </a:r>
                      <a:r>
                        <a:rPr lang="pt-BR" b="0">
                          <a:solidFill>
                            <a:schemeClr val="tx1"/>
                          </a:solidFill>
                          <a:effectLst/>
                          <a:latin typeface="Times New Roman" panose="02020603050405020304" pitchFamily="18" charset="0"/>
                          <a:cs typeface="Times New Roman" panose="02020603050405020304" pitchFamily="18" charset="0"/>
                        </a:rPr>
                        <a:t>ab，</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P=b</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0</a:t>
                      </a:r>
                    </a:p>
                  </a:txBody>
                  <a:tcPr marL="38100" marR="38100" marT="38100" marB="38100" anchor="ctr"/>
                </a:tc>
                <a:extLst>
                  <a:ext uri="{0D108BD9-81ED-4DB2-BD59-A6C34878D82A}">
                    <a16:rowId xmlns:a16="http://schemas.microsoft.com/office/drawing/2014/main" val="345123952"/>
                  </a:ext>
                </a:extLst>
              </a:tr>
              <a:tr h="298550">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3</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4-&gt;</a:t>
                      </a:r>
                      <a:r>
                        <a:rPr lang="pt-BR" b="0">
                          <a:solidFill>
                            <a:schemeClr val="tx1"/>
                          </a:solidFill>
                          <a:effectLst/>
                          <a:latin typeface="Times New Roman" panose="02020603050405020304" pitchFamily="18" charset="0"/>
                          <a:cs typeface="Times New Roman" panose="02020603050405020304" pitchFamily="18" charset="0"/>
                        </a:rPr>
                        <a:t>ba，</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1</a:t>
                      </a:r>
                    </a:p>
                  </a:txBody>
                  <a:tcPr marL="38100" marR="38100" marT="38100" marB="38100" anchor="ctr"/>
                </a:tc>
                <a:extLst>
                  <a:ext uri="{0D108BD9-81ED-4DB2-BD59-A6C34878D82A}">
                    <a16:rowId xmlns:a16="http://schemas.microsoft.com/office/drawing/2014/main" val="1392525677"/>
                  </a:ext>
                </a:extLst>
              </a:tr>
              <a:tr h="298550">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4</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Yes</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P=ab</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extLst>
                  <a:ext uri="{0D108BD9-81ED-4DB2-BD59-A6C34878D82A}">
                    <a16:rowId xmlns:a16="http://schemas.microsoft.com/office/drawing/2014/main" val="4026692660"/>
                  </a:ext>
                </a:extLst>
              </a:tr>
              <a:tr h="298550">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5</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c</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abc</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5-&gt;</a:t>
                      </a:r>
                      <a:r>
                        <a:rPr lang="pt-BR" b="0">
                          <a:solidFill>
                            <a:schemeClr val="tx1"/>
                          </a:solidFill>
                          <a:effectLst/>
                          <a:latin typeface="Times New Roman" panose="02020603050405020304" pitchFamily="18" charset="0"/>
                          <a:cs typeface="Times New Roman" panose="02020603050405020304" pitchFamily="18" charset="0"/>
                        </a:rPr>
                        <a:t>abc，</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P=c</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3</a:t>
                      </a:r>
                    </a:p>
                  </a:txBody>
                  <a:tcPr marL="38100" marR="38100" marT="38100" marB="38100" anchor="ctr"/>
                </a:tc>
                <a:extLst>
                  <a:ext uri="{0D108BD9-81ED-4DB2-BD59-A6C34878D82A}">
                    <a16:rowId xmlns:a16="http://schemas.microsoft.com/office/drawing/2014/main" val="1397515491"/>
                  </a:ext>
                </a:extLst>
              </a:tr>
              <a:tr h="298550">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6</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c</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ca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6-&gt;</a:t>
                      </a:r>
                      <a:r>
                        <a:rPr lang="pt-BR" b="0">
                          <a:solidFill>
                            <a:schemeClr val="tx1"/>
                          </a:solidFill>
                          <a:effectLst/>
                          <a:latin typeface="Times New Roman" panose="02020603050405020304" pitchFamily="18" charset="0"/>
                          <a:cs typeface="Times New Roman" panose="02020603050405020304" pitchFamily="18" charset="0"/>
                        </a:rPr>
                        <a:t>ca，</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2</a:t>
                      </a:r>
                    </a:p>
                  </a:txBody>
                  <a:tcPr marL="38100" marR="38100" marT="38100" marB="38100" anchor="ctr"/>
                </a:tc>
                <a:extLst>
                  <a:ext uri="{0D108BD9-81ED-4DB2-BD59-A6C34878D82A}">
                    <a16:rowId xmlns:a16="http://schemas.microsoft.com/office/drawing/2014/main" val="2460179623"/>
                  </a:ext>
                </a:extLst>
              </a:tr>
              <a:tr h="298550">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7</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Yes</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P=ab</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extLst>
                  <a:ext uri="{0D108BD9-81ED-4DB2-BD59-A6C34878D82A}">
                    <a16:rowId xmlns:a16="http://schemas.microsoft.com/office/drawing/2014/main" val="883098943"/>
                  </a:ext>
                </a:extLst>
              </a:tr>
              <a:tr h="298550">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8</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7-&gt;</a:t>
                      </a:r>
                      <a:r>
                        <a:rPr lang="pt-BR" b="0">
                          <a:solidFill>
                            <a:schemeClr val="tx1"/>
                          </a:solidFill>
                          <a:effectLst/>
                          <a:latin typeface="Times New Roman" panose="02020603050405020304" pitchFamily="18" charset="0"/>
                          <a:cs typeface="Times New Roman" panose="02020603050405020304" pitchFamily="18" charset="0"/>
                        </a:rPr>
                        <a:t>aba，</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3</a:t>
                      </a:r>
                    </a:p>
                  </a:txBody>
                  <a:tcPr marL="38100" marR="38100" marT="38100" marB="38100" anchor="ctr"/>
                </a:tc>
                <a:extLst>
                  <a:ext uri="{0D108BD9-81ED-4DB2-BD59-A6C34878D82A}">
                    <a16:rowId xmlns:a16="http://schemas.microsoft.com/office/drawing/2014/main" val="2054230648"/>
                  </a:ext>
                </a:extLst>
              </a:tr>
              <a:tr h="298550">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9</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Yes</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P=ab</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extLst>
                  <a:ext uri="{0D108BD9-81ED-4DB2-BD59-A6C34878D82A}">
                    <a16:rowId xmlns:a16="http://schemas.microsoft.com/office/drawing/2014/main" val="250371231"/>
                  </a:ext>
                </a:extLst>
              </a:tr>
              <a:tr h="298550">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10</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Yes</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P=aba</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extLst>
                  <a:ext uri="{0D108BD9-81ED-4DB2-BD59-A6C34878D82A}">
                    <a16:rowId xmlns:a16="http://schemas.microsoft.com/office/drawing/2014/main" val="4102001398"/>
                  </a:ext>
                </a:extLst>
              </a:tr>
              <a:tr h="298550">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11</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c</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abac</a:t>
                      </a:r>
                    </a:p>
                  </a:txBody>
                  <a:tcPr marL="38100" marR="38100" marT="38100" marB="38100"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No</a:t>
                      </a:r>
                    </a:p>
                  </a:txBody>
                  <a:tcPr marL="38100" marR="38100" marT="38100" marB="38100" anchor="ctr"/>
                </a:tc>
                <a:tc>
                  <a:txBody>
                    <a:bodyPr/>
                    <a:lstStyle/>
                    <a:p>
                      <a:pPr algn="l"/>
                      <a:r>
                        <a:rPr lang="zh-CN" altLang="en-US" b="0">
                          <a:solidFill>
                            <a:schemeClr val="tx1"/>
                          </a:solidFill>
                          <a:effectLst/>
                          <a:latin typeface="Times New Roman" panose="02020603050405020304" pitchFamily="18" charset="0"/>
                          <a:cs typeface="Times New Roman" panose="02020603050405020304" pitchFamily="18" charset="0"/>
                        </a:rPr>
                        <a:t>添加</a:t>
                      </a:r>
                      <a:r>
                        <a:rPr lang="en-US" altLang="zh-CN" b="0">
                          <a:solidFill>
                            <a:schemeClr val="tx1"/>
                          </a:solidFill>
                          <a:effectLst/>
                          <a:latin typeface="Times New Roman" panose="02020603050405020304" pitchFamily="18" charset="0"/>
                          <a:cs typeface="Times New Roman" panose="02020603050405020304" pitchFamily="18" charset="0"/>
                        </a:rPr>
                        <a:t>8-&gt;</a:t>
                      </a:r>
                      <a:r>
                        <a:rPr lang="pt-BR" b="0">
                          <a:solidFill>
                            <a:schemeClr val="tx1"/>
                          </a:solidFill>
                          <a:effectLst/>
                          <a:latin typeface="Times New Roman" panose="02020603050405020304" pitchFamily="18" charset="0"/>
                          <a:cs typeface="Times New Roman" panose="02020603050405020304" pitchFamily="18" charset="0"/>
                        </a:rPr>
                        <a:t>abac，</a:t>
                      </a:r>
                      <a:r>
                        <a:rPr lang="zh-CN" altLang="en-US" b="0">
                          <a:solidFill>
                            <a:schemeClr val="tx1"/>
                          </a:solidFill>
                          <a:effectLst/>
                          <a:latin typeface="Times New Roman" panose="02020603050405020304" pitchFamily="18" charset="0"/>
                          <a:cs typeface="Times New Roman" panose="02020603050405020304" pitchFamily="18" charset="0"/>
                        </a:rPr>
                        <a:t>更新</a:t>
                      </a:r>
                      <a:r>
                        <a:rPr lang="pt-BR" b="0">
                          <a:solidFill>
                            <a:schemeClr val="tx1"/>
                          </a:solidFill>
                          <a:effectLst/>
                          <a:latin typeface="Times New Roman" panose="02020603050405020304" pitchFamily="18" charset="0"/>
                          <a:cs typeface="Times New Roman" panose="02020603050405020304" pitchFamily="18" charset="0"/>
                        </a:rPr>
                        <a:t>P=c</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7</a:t>
                      </a:r>
                    </a:p>
                  </a:txBody>
                  <a:tcPr marL="38100" marR="38100" marT="38100" marB="38100" anchor="ctr"/>
                </a:tc>
                <a:extLst>
                  <a:ext uri="{0D108BD9-81ED-4DB2-BD59-A6C34878D82A}">
                    <a16:rowId xmlns:a16="http://schemas.microsoft.com/office/drawing/2014/main" val="1869072282"/>
                  </a:ext>
                </a:extLst>
              </a:tr>
              <a:tr h="311531">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12</a:t>
                      </a: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pt-BR" b="0">
                          <a:solidFill>
                            <a:schemeClr val="tx1"/>
                          </a:solidFill>
                          <a:effectLst/>
                          <a:latin typeface="Times New Roman" panose="02020603050405020304" pitchFamily="18" charset="0"/>
                          <a:cs typeface="Times New Roman" panose="02020603050405020304" pitchFamily="18" charset="0"/>
                        </a:rPr>
                        <a:t>c</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tc>
                  <a:txBody>
                    <a:bodyPr/>
                    <a:lstStyle/>
                    <a:p>
                      <a:pPr algn="l"/>
                      <a:r>
                        <a:rPr lang="en-US" altLang="zh-CN" b="0">
                          <a:solidFill>
                            <a:schemeClr val="tx1"/>
                          </a:solidFill>
                          <a:effectLst/>
                          <a:latin typeface="Times New Roman" panose="02020603050405020304" pitchFamily="18" charset="0"/>
                          <a:cs typeface="Times New Roman" panose="02020603050405020304" pitchFamily="18" charset="0"/>
                        </a:rPr>
                        <a:t>-</a:t>
                      </a:r>
                    </a:p>
                  </a:txBody>
                  <a:tcPr marL="38100" marR="38100" marT="38100" marB="38100" anchor="ctr"/>
                </a:tc>
                <a:tc>
                  <a:txBody>
                    <a:bodyPr/>
                    <a:lstStyle/>
                    <a:p>
                      <a:pPr algn="ctr"/>
                      <a:r>
                        <a:rPr lang="en-US" altLang="zh-CN" b="0">
                          <a:solidFill>
                            <a:schemeClr val="tx1"/>
                          </a:solidFill>
                          <a:effectLst/>
                          <a:latin typeface="Times New Roman" panose="02020603050405020304" pitchFamily="18" charset="0"/>
                          <a:cs typeface="Times New Roman" panose="02020603050405020304" pitchFamily="18" charset="0"/>
                        </a:rPr>
                        <a:t>2</a:t>
                      </a:r>
                    </a:p>
                  </a:txBody>
                  <a:tcPr marL="38100" marR="38100" marT="38100" marB="38100" anchor="ctr"/>
                </a:tc>
                <a:extLst>
                  <a:ext uri="{0D108BD9-81ED-4DB2-BD59-A6C34878D82A}">
                    <a16:rowId xmlns:a16="http://schemas.microsoft.com/office/drawing/2014/main" val="118748225"/>
                  </a:ext>
                </a:extLst>
              </a:tr>
            </a:tbl>
          </a:graphicData>
        </a:graphic>
      </p:graphicFrame>
      <p:graphicFrame>
        <p:nvGraphicFramePr>
          <p:cNvPr id="3" name="表格 2">
            <a:extLst>
              <a:ext uri="{FF2B5EF4-FFF2-40B4-BE49-F238E27FC236}">
                <a16:creationId xmlns:a16="http://schemas.microsoft.com/office/drawing/2014/main" id="{54D20426-92D3-7CF3-98FA-335EF827DFCF}"/>
              </a:ext>
            </a:extLst>
          </p:cNvPr>
          <p:cNvGraphicFramePr>
            <a:graphicFrameLocks noGrp="1"/>
          </p:cNvGraphicFramePr>
          <p:nvPr/>
        </p:nvGraphicFramePr>
        <p:xfrm>
          <a:off x="7324989" y="1857017"/>
          <a:ext cx="1740452" cy="148336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2800568300"/>
                    </a:ext>
                  </a:extLst>
                </a:gridCol>
                <a:gridCol w="870226">
                  <a:extLst>
                    <a:ext uri="{9D8B030D-6E8A-4147-A177-3AD203B41FA5}">
                      <a16:colId xmlns:a16="http://schemas.microsoft.com/office/drawing/2014/main" val="2451471485"/>
                    </a:ext>
                  </a:extLst>
                </a:gridCol>
              </a:tblGrid>
              <a:tr h="370840">
                <a:tc>
                  <a:txBody>
                    <a:bodyPr/>
                    <a:lstStyle/>
                    <a:p>
                      <a:r>
                        <a:rPr lang="zh-CN" altLang="en-US" sz="1600">
                          <a:solidFill>
                            <a:schemeClr val="tx1"/>
                          </a:solidFill>
                        </a:rPr>
                        <a:t>字符串</a:t>
                      </a:r>
                    </a:p>
                  </a:txBody>
                  <a:tcPr/>
                </a:tc>
                <a:tc>
                  <a:txBody>
                    <a:bodyPr/>
                    <a:lstStyle/>
                    <a:p>
                      <a:r>
                        <a:rPr lang="zh-CN" altLang="en-US" sz="1600">
                          <a:solidFill>
                            <a:schemeClr val="tx1"/>
                          </a:solidFill>
                        </a:rPr>
                        <a:t>码字值</a:t>
                      </a:r>
                    </a:p>
                  </a:txBody>
                  <a:tcPr/>
                </a:tc>
                <a:extLst>
                  <a:ext uri="{0D108BD9-81ED-4DB2-BD59-A6C34878D82A}">
                    <a16:rowId xmlns:a16="http://schemas.microsoft.com/office/drawing/2014/main" val="667241096"/>
                  </a:ext>
                </a:extLst>
              </a:tr>
              <a:tr h="370840">
                <a:tc>
                  <a:txBody>
                    <a:bodyPr/>
                    <a:lstStyle/>
                    <a:p>
                      <a:pPr algn="ctr"/>
                      <a:r>
                        <a:rPr lang="en-US" altLang="zh-CN">
                          <a:latin typeface="Times New Roman" panose="02020603050405020304" pitchFamily="18" charset="0"/>
                          <a:cs typeface="Times New Roman" panose="02020603050405020304" pitchFamily="18" charset="0"/>
                        </a:rPr>
                        <a:t>a</a:t>
                      </a:r>
                      <a:endParaRPr lang="zh-CN" altLang="en-US">
                        <a:latin typeface="Times New Roman" panose="02020603050405020304" pitchFamily="18" charset="0"/>
                        <a:cs typeface="Times New Roman" panose="02020603050405020304" pitchFamily="18" charset="0"/>
                      </a:endParaRPr>
                    </a:p>
                  </a:txBody>
                  <a:tcPr/>
                </a:tc>
                <a:tc>
                  <a:txBody>
                    <a:bodyPr/>
                    <a:lstStyle/>
                    <a:p>
                      <a:pPr algn="ctr"/>
                      <a:r>
                        <a:rPr lang="en-US" altLang="zh-CN">
                          <a:latin typeface="Times New Roman" panose="02020603050405020304" pitchFamily="18" charset="0"/>
                          <a:cs typeface="Times New Roman" panose="02020603050405020304" pitchFamily="18" charset="0"/>
                        </a:rPr>
                        <a:t>0</a:t>
                      </a:r>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4972820"/>
                  </a:ext>
                </a:extLst>
              </a:tr>
              <a:tr h="370840">
                <a:tc>
                  <a:txBody>
                    <a:bodyPr/>
                    <a:lstStyle/>
                    <a:p>
                      <a:pPr algn="ctr"/>
                      <a:r>
                        <a:rPr lang="en-US" altLang="zh-CN">
                          <a:latin typeface="Times New Roman" panose="02020603050405020304" pitchFamily="18" charset="0"/>
                          <a:cs typeface="Times New Roman" panose="02020603050405020304" pitchFamily="18" charset="0"/>
                        </a:rPr>
                        <a:t>b</a:t>
                      </a:r>
                      <a:endParaRPr lang="zh-CN" altLang="en-US">
                        <a:latin typeface="Times New Roman" panose="02020603050405020304" pitchFamily="18" charset="0"/>
                        <a:cs typeface="Times New Roman" panose="02020603050405020304" pitchFamily="18" charset="0"/>
                      </a:endParaRPr>
                    </a:p>
                  </a:txBody>
                  <a:tcPr/>
                </a:tc>
                <a:tc>
                  <a:txBody>
                    <a:bodyPr/>
                    <a:lstStyle/>
                    <a:p>
                      <a:pPr algn="ctr"/>
                      <a:r>
                        <a:rPr lang="en-US" altLang="zh-CN">
                          <a:latin typeface="Times New Roman" panose="02020603050405020304" pitchFamily="18" charset="0"/>
                          <a:cs typeface="Times New Roman" panose="02020603050405020304" pitchFamily="18" charset="0"/>
                        </a:rPr>
                        <a:t>1</a:t>
                      </a:r>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0223652"/>
                  </a:ext>
                </a:extLst>
              </a:tr>
              <a:tr h="370840">
                <a:tc>
                  <a:txBody>
                    <a:bodyPr/>
                    <a:lstStyle/>
                    <a:p>
                      <a:pPr algn="ctr"/>
                      <a:r>
                        <a:rPr lang="en-US" altLang="zh-CN">
                          <a:latin typeface="Times New Roman" panose="02020603050405020304" pitchFamily="18" charset="0"/>
                          <a:cs typeface="Times New Roman" panose="02020603050405020304" pitchFamily="18" charset="0"/>
                        </a:rPr>
                        <a:t>c</a:t>
                      </a:r>
                      <a:endParaRPr lang="zh-CN" altLang="en-US">
                        <a:latin typeface="Times New Roman" panose="02020603050405020304" pitchFamily="18" charset="0"/>
                        <a:cs typeface="Times New Roman" panose="02020603050405020304" pitchFamily="18" charset="0"/>
                      </a:endParaRPr>
                    </a:p>
                  </a:txBody>
                  <a:tcPr/>
                </a:tc>
                <a:tc>
                  <a:txBody>
                    <a:bodyPr/>
                    <a:lstStyle/>
                    <a:p>
                      <a:pPr algn="ctr"/>
                      <a:r>
                        <a:rPr lang="en-US" altLang="zh-CN">
                          <a:latin typeface="Times New Roman" panose="02020603050405020304" pitchFamily="18" charset="0"/>
                          <a:cs typeface="Times New Roman" panose="02020603050405020304" pitchFamily="18" charset="0"/>
                        </a:rPr>
                        <a:t>2</a:t>
                      </a:r>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7651783"/>
                  </a:ext>
                </a:extLst>
              </a:tr>
            </a:tbl>
          </a:graphicData>
        </a:graphic>
      </p:graphicFrame>
      <p:graphicFrame>
        <p:nvGraphicFramePr>
          <p:cNvPr id="4" name="表格 3">
            <a:extLst>
              <a:ext uri="{FF2B5EF4-FFF2-40B4-BE49-F238E27FC236}">
                <a16:creationId xmlns:a16="http://schemas.microsoft.com/office/drawing/2014/main" id="{0E5BFFCD-A207-FC8F-85FC-16ADAFFE493A}"/>
              </a:ext>
            </a:extLst>
          </p:cNvPr>
          <p:cNvGraphicFramePr>
            <a:graphicFrameLocks noGrp="1"/>
          </p:cNvGraphicFramePr>
          <p:nvPr/>
        </p:nvGraphicFramePr>
        <p:xfrm>
          <a:off x="7324989" y="3340377"/>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ab</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3</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graphicFrame>
        <p:nvGraphicFramePr>
          <p:cNvPr id="8" name="表格 7">
            <a:extLst>
              <a:ext uri="{FF2B5EF4-FFF2-40B4-BE49-F238E27FC236}">
                <a16:creationId xmlns:a16="http://schemas.microsoft.com/office/drawing/2014/main" id="{BB0827E4-D2BC-F0B2-71BC-0E82219C19B9}"/>
              </a:ext>
            </a:extLst>
          </p:cNvPr>
          <p:cNvGraphicFramePr>
            <a:graphicFrameLocks noGrp="1"/>
          </p:cNvGraphicFramePr>
          <p:nvPr/>
        </p:nvGraphicFramePr>
        <p:xfrm>
          <a:off x="7324989" y="3716282"/>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ba</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4</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graphicFrame>
        <p:nvGraphicFramePr>
          <p:cNvPr id="9" name="表格 8">
            <a:extLst>
              <a:ext uri="{FF2B5EF4-FFF2-40B4-BE49-F238E27FC236}">
                <a16:creationId xmlns:a16="http://schemas.microsoft.com/office/drawing/2014/main" id="{B36C6F6E-35BF-A0EE-C6AB-4FFA34B35849}"/>
              </a:ext>
            </a:extLst>
          </p:cNvPr>
          <p:cNvGraphicFramePr>
            <a:graphicFrameLocks noGrp="1"/>
          </p:cNvGraphicFramePr>
          <p:nvPr/>
        </p:nvGraphicFramePr>
        <p:xfrm>
          <a:off x="7324989" y="4092187"/>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abc</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5</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graphicFrame>
        <p:nvGraphicFramePr>
          <p:cNvPr id="10" name="表格 9">
            <a:extLst>
              <a:ext uri="{FF2B5EF4-FFF2-40B4-BE49-F238E27FC236}">
                <a16:creationId xmlns:a16="http://schemas.microsoft.com/office/drawing/2014/main" id="{6B28A0D7-49D2-6628-60DA-96D0A037B626}"/>
              </a:ext>
            </a:extLst>
          </p:cNvPr>
          <p:cNvGraphicFramePr>
            <a:graphicFrameLocks noGrp="1"/>
          </p:cNvGraphicFramePr>
          <p:nvPr/>
        </p:nvGraphicFramePr>
        <p:xfrm>
          <a:off x="7324989" y="4468092"/>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ca</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6</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graphicFrame>
        <p:nvGraphicFramePr>
          <p:cNvPr id="11" name="表格 10">
            <a:extLst>
              <a:ext uri="{FF2B5EF4-FFF2-40B4-BE49-F238E27FC236}">
                <a16:creationId xmlns:a16="http://schemas.microsoft.com/office/drawing/2014/main" id="{9E673E4D-D5CC-E004-EB0F-8CB35F7D5B35}"/>
              </a:ext>
            </a:extLst>
          </p:cNvPr>
          <p:cNvGraphicFramePr>
            <a:graphicFrameLocks noGrp="1"/>
          </p:cNvGraphicFramePr>
          <p:nvPr/>
        </p:nvGraphicFramePr>
        <p:xfrm>
          <a:off x="7324989" y="4843997"/>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aba</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7</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graphicFrame>
        <p:nvGraphicFramePr>
          <p:cNvPr id="12" name="表格 11">
            <a:extLst>
              <a:ext uri="{FF2B5EF4-FFF2-40B4-BE49-F238E27FC236}">
                <a16:creationId xmlns:a16="http://schemas.microsoft.com/office/drawing/2014/main" id="{9ED6F679-0077-1C56-B7DC-F97B47D13A72}"/>
              </a:ext>
            </a:extLst>
          </p:cNvPr>
          <p:cNvGraphicFramePr>
            <a:graphicFrameLocks noGrp="1"/>
          </p:cNvGraphicFramePr>
          <p:nvPr/>
        </p:nvGraphicFramePr>
        <p:xfrm>
          <a:off x="7324989" y="5214837"/>
          <a:ext cx="1740452" cy="370840"/>
        </p:xfrm>
        <a:graphic>
          <a:graphicData uri="http://schemas.openxmlformats.org/drawingml/2006/table">
            <a:tbl>
              <a:tblPr firstRow="1" bandRow="1">
                <a:tableStyleId>{5C22544A-7EE6-4342-B048-85BDC9FD1C3A}</a:tableStyleId>
              </a:tblPr>
              <a:tblGrid>
                <a:gridCol w="870226">
                  <a:extLst>
                    <a:ext uri="{9D8B030D-6E8A-4147-A177-3AD203B41FA5}">
                      <a16:colId xmlns:a16="http://schemas.microsoft.com/office/drawing/2014/main" val="1416729963"/>
                    </a:ext>
                  </a:extLst>
                </a:gridCol>
                <a:gridCol w="870226">
                  <a:extLst>
                    <a:ext uri="{9D8B030D-6E8A-4147-A177-3AD203B41FA5}">
                      <a16:colId xmlns:a16="http://schemas.microsoft.com/office/drawing/2014/main" val="1973326042"/>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abac</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8</a:t>
                      </a:r>
                      <a:endParaRPr lang="zh-CN" altLang="en-US">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759318"/>
                  </a:ext>
                </a:extLst>
              </a:tr>
            </a:tbl>
          </a:graphicData>
        </a:graphic>
      </p:graphicFrame>
    </p:spTree>
    <p:extLst>
      <p:ext uri="{BB962C8B-B14F-4D97-AF65-F5344CB8AC3E}">
        <p14:creationId xmlns:p14="http://schemas.microsoft.com/office/powerpoint/2010/main" val="31726091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1908865"/>
          </a:xfrm>
        </p:spPr>
        <p:txBody>
          <a:bodyPr/>
          <a:lstStyle/>
          <a:p>
            <a:r>
              <a:rPr lang="pt-BR" altLang="zh-CN" sz="2400">
                <a:latin typeface="Times New Roman" panose="02020603050405020304" pitchFamily="18" charset="0"/>
                <a:cs typeface="Times New Roman" panose="02020603050405020304" pitchFamily="18" charset="0"/>
              </a:rPr>
              <a:t>LZW</a:t>
            </a:r>
            <a:r>
              <a:rPr lang="zh-CN" altLang="en-US" sz="2400">
                <a:latin typeface="Times New Roman" panose="02020603050405020304" pitchFamily="18" charset="0"/>
                <a:cs typeface="Times New Roman" panose="02020603050405020304" pitchFamily="18" charset="0"/>
              </a:rPr>
              <a:t>编码计算流程</a:t>
            </a:r>
            <a:endParaRPr lang="en-US" altLang="zh-CN" sz="2400">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ababcababac</a:t>
            </a: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lang="en-US" altLang="zh-CN" sz="2000">
                <a:solidFill>
                  <a:srgbClr val="000000"/>
                </a:solidFill>
                <a:latin typeface="Times New Roman" panose="02020603050405020304" pitchFamily="18" charset="0"/>
                <a:cs typeface="Times New Roman" panose="02020603050405020304" pitchFamily="18" charset="0"/>
              </a:rPr>
              <a:t>1. </a:t>
            </a:r>
            <a:r>
              <a:rPr lang="zh-CN" altLang="en-US" sz="2000">
                <a:solidFill>
                  <a:srgbClr val="000000"/>
                </a:solidFill>
                <a:latin typeface="Times New Roman" panose="02020603050405020304" pitchFamily="18" charset="0"/>
                <a:cs typeface="Times New Roman" panose="02020603050405020304" pitchFamily="18" charset="0"/>
              </a:rPr>
              <a:t>初始状态</a:t>
            </a: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lang="en-US" altLang="zh-CN" sz="2000">
                <a:solidFill>
                  <a:srgbClr val="000000"/>
                </a:solidFill>
                <a:latin typeface="Times New Roman" panose="02020603050405020304" pitchFamily="18" charset="0"/>
                <a:cs typeface="Times New Roman" panose="02020603050405020304" pitchFamily="18" charset="0"/>
              </a:rPr>
              <a:t>2. </a:t>
            </a:r>
            <a:r>
              <a:rPr lang="zh-CN" altLang="en-US" sz="2000">
                <a:solidFill>
                  <a:srgbClr val="000000"/>
                </a:solidFill>
                <a:latin typeface="Times New Roman" panose="02020603050405020304" pitchFamily="18" charset="0"/>
                <a:cs typeface="Times New Roman" panose="02020603050405020304" pitchFamily="18" charset="0"/>
              </a:rPr>
              <a:t>开始编码</a:t>
            </a: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lang="en-US" altLang="zh-CN" sz="2000">
                <a:solidFill>
                  <a:srgbClr val="000000"/>
                </a:solidFill>
                <a:latin typeface="Times New Roman" panose="02020603050405020304" pitchFamily="18" charset="0"/>
                <a:cs typeface="Times New Roman" panose="02020603050405020304" pitchFamily="18" charset="0"/>
              </a:rPr>
              <a:t>3. </a:t>
            </a:r>
            <a:r>
              <a:rPr lang="zh-CN" altLang="en-US" sz="2000">
                <a:solidFill>
                  <a:srgbClr val="000000"/>
                </a:solidFill>
                <a:latin typeface="Times New Roman" panose="02020603050405020304" pitchFamily="18" charset="0"/>
                <a:cs typeface="Times New Roman" panose="02020603050405020304" pitchFamily="18" charset="0"/>
              </a:rPr>
              <a:t>编码输出</a:t>
            </a:r>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pic>
        <p:nvPicPr>
          <p:cNvPr id="26" name="图片 25">
            <a:extLst>
              <a:ext uri="{FF2B5EF4-FFF2-40B4-BE49-F238E27FC236}">
                <a16:creationId xmlns:a16="http://schemas.microsoft.com/office/drawing/2014/main" id="{671C9C07-9F6B-B73C-C812-13DAA3B68B84}"/>
              </a:ext>
            </a:extLst>
          </p:cNvPr>
          <p:cNvPicPr>
            <a:picLocks noChangeAspect="1"/>
          </p:cNvPicPr>
          <p:nvPr/>
        </p:nvPicPr>
        <p:blipFill>
          <a:blip r:embed="rId2"/>
          <a:stretch>
            <a:fillRect/>
          </a:stretch>
        </p:blipFill>
        <p:spPr>
          <a:xfrm>
            <a:off x="1417016" y="5471906"/>
            <a:ext cx="4171950" cy="552450"/>
          </a:xfrm>
          <a:prstGeom prst="rect">
            <a:avLst/>
          </a:prstGeom>
        </p:spPr>
      </p:pic>
      <p:pic>
        <p:nvPicPr>
          <p:cNvPr id="27" name="图片 26">
            <a:extLst>
              <a:ext uri="{FF2B5EF4-FFF2-40B4-BE49-F238E27FC236}">
                <a16:creationId xmlns:a16="http://schemas.microsoft.com/office/drawing/2014/main" id="{651A845F-2343-3CC4-D5A3-E1BE099337FA}"/>
              </a:ext>
            </a:extLst>
          </p:cNvPr>
          <p:cNvPicPr>
            <a:picLocks noChangeAspect="1"/>
          </p:cNvPicPr>
          <p:nvPr/>
        </p:nvPicPr>
        <p:blipFill>
          <a:blip r:embed="rId3"/>
          <a:stretch>
            <a:fillRect/>
          </a:stretch>
        </p:blipFill>
        <p:spPr>
          <a:xfrm>
            <a:off x="3025913" y="1791107"/>
            <a:ext cx="4483503" cy="3275785"/>
          </a:xfrm>
          <a:prstGeom prst="rect">
            <a:avLst/>
          </a:prstGeom>
        </p:spPr>
      </p:pic>
      <p:pic>
        <p:nvPicPr>
          <p:cNvPr id="28" name="图片 27">
            <a:extLst>
              <a:ext uri="{FF2B5EF4-FFF2-40B4-BE49-F238E27FC236}">
                <a16:creationId xmlns:a16="http://schemas.microsoft.com/office/drawing/2014/main" id="{76287B1C-E579-EAC4-BCFE-0ACE16FEEDFC}"/>
              </a:ext>
            </a:extLst>
          </p:cNvPr>
          <p:cNvPicPr>
            <a:picLocks noChangeAspect="1"/>
          </p:cNvPicPr>
          <p:nvPr/>
        </p:nvPicPr>
        <p:blipFill>
          <a:blip r:embed="rId4"/>
          <a:stretch>
            <a:fillRect/>
          </a:stretch>
        </p:blipFill>
        <p:spPr>
          <a:xfrm>
            <a:off x="7711654" y="1793488"/>
            <a:ext cx="1432346" cy="3100954"/>
          </a:xfrm>
          <a:prstGeom prst="rect">
            <a:avLst/>
          </a:prstGeom>
        </p:spPr>
      </p:pic>
      <p:grpSp>
        <p:nvGrpSpPr>
          <p:cNvPr id="32" name="组合 31">
            <a:extLst>
              <a:ext uri="{FF2B5EF4-FFF2-40B4-BE49-F238E27FC236}">
                <a16:creationId xmlns:a16="http://schemas.microsoft.com/office/drawing/2014/main" id="{A7BB496E-B991-DC8B-DA4F-3AE05E762BCA}"/>
              </a:ext>
            </a:extLst>
          </p:cNvPr>
          <p:cNvGrpSpPr/>
          <p:nvPr/>
        </p:nvGrpSpPr>
        <p:grpSpPr>
          <a:xfrm>
            <a:off x="1898299" y="5707921"/>
            <a:ext cx="6738730" cy="1090781"/>
            <a:chOff x="1898299" y="5707921"/>
            <a:chExt cx="6738730" cy="1090781"/>
          </a:xfrm>
        </p:grpSpPr>
        <p:sp>
          <p:nvSpPr>
            <p:cNvPr id="29" name="对话气泡: 椭圆形 28">
              <a:extLst>
                <a:ext uri="{FF2B5EF4-FFF2-40B4-BE49-F238E27FC236}">
                  <a16:creationId xmlns:a16="http://schemas.microsoft.com/office/drawing/2014/main" id="{AEDD1FC2-BD3F-593A-504D-CBC4A4B8DF01}"/>
                </a:ext>
              </a:extLst>
            </p:cNvPr>
            <p:cNvSpPr/>
            <p:nvPr/>
          </p:nvSpPr>
          <p:spPr bwMode="auto">
            <a:xfrm>
              <a:off x="6188766" y="5707921"/>
              <a:ext cx="1930400" cy="552451"/>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解码过程自学</a:t>
              </a:r>
            </a:p>
          </p:txBody>
        </p:sp>
        <p:sp>
          <p:nvSpPr>
            <p:cNvPr id="31" name="文本框 30">
              <a:extLst>
                <a:ext uri="{FF2B5EF4-FFF2-40B4-BE49-F238E27FC236}">
                  <a16:creationId xmlns:a16="http://schemas.microsoft.com/office/drawing/2014/main" id="{E6EF5AD9-7334-CA63-43D8-999D86D6D23C}"/>
                </a:ext>
              </a:extLst>
            </p:cNvPr>
            <p:cNvSpPr txBox="1"/>
            <p:nvPr/>
          </p:nvSpPr>
          <p:spPr>
            <a:xfrm>
              <a:off x="1898299" y="6429370"/>
              <a:ext cx="67387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zh-CN" sz="18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https://blog.csdn.net/hanzhen7541/article/details/91141112</a:t>
              </a:r>
              <a:endParaRPr kumimoji="0" lang="zh-CN" altLang="en-US" sz="18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36866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1908865"/>
          </a:xfrm>
        </p:spPr>
        <p:txBody>
          <a:bodyPr/>
          <a:lstStyle/>
          <a:p>
            <a:r>
              <a:rPr lang="pt-BR" altLang="zh-CN" sz="2400">
                <a:latin typeface="Times New Roman" panose="02020603050405020304" pitchFamily="18" charset="0"/>
                <a:cs typeface="Times New Roman" panose="02020603050405020304" pitchFamily="18" charset="0"/>
              </a:rPr>
              <a:t>LZW</a:t>
            </a:r>
            <a:r>
              <a:rPr lang="zh-CN" altLang="en-US" sz="2400">
                <a:latin typeface="Times New Roman" panose="02020603050405020304" pitchFamily="18" charset="0"/>
                <a:cs typeface="Times New Roman" panose="02020603050405020304" pitchFamily="18" charset="0"/>
              </a:rPr>
              <a:t>编码计算例子</a:t>
            </a:r>
            <a:endParaRPr lang="en-US" altLang="zh-CN" sz="2400">
              <a:latin typeface="Times New Roman" panose="02020603050405020304" pitchFamily="18" charset="0"/>
              <a:cs typeface="Times New Roman" panose="02020603050405020304" pitchFamily="18" charset="0"/>
            </a:endParaRPr>
          </a:p>
          <a:p>
            <a:pPr lvl="1">
              <a:defRPr/>
            </a:pPr>
            <a:r>
              <a:rPr lang="zh-CN" altLang="en-US" sz="2000">
                <a:solidFill>
                  <a:srgbClr val="000000"/>
                </a:solidFill>
                <a:latin typeface="Times New Roman" panose="02020603050405020304" pitchFamily="18" charset="0"/>
                <a:cs typeface="Times New Roman" panose="02020603050405020304" pitchFamily="18" charset="0"/>
              </a:rPr>
              <a:t>一个</a:t>
            </a:r>
            <a:r>
              <a:rPr lang="en-US" altLang="zh-CN" sz="2000">
                <a:solidFill>
                  <a:srgbClr val="000000"/>
                </a:solidFill>
                <a:latin typeface="Times New Roman" panose="02020603050405020304" pitchFamily="18" charset="0"/>
                <a:cs typeface="Times New Roman" panose="02020603050405020304" pitchFamily="18" charset="0"/>
              </a:rPr>
              <a:t>4×4</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8</a:t>
            </a:r>
            <a:r>
              <a:rPr lang="zh-CN" altLang="en-US" sz="2000">
                <a:solidFill>
                  <a:srgbClr val="000000"/>
                </a:solidFill>
                <a:latin typeface="Times New Roman" panose="02020603050405020304" pitchFamily="18" charset="0"/>
                <a:cs typeface="Times New Roman" panose="02020603050405020304" pitchFamily="18" charset="0"/>
              </a:rPr>
              <a:t>位图像</a:t>
            </a:r>
            <a:endPar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lang="en-US" altLang="zh-CN" sz="2000">
                <a:solidFill>
                  <a:srgbClr val="000000"/>
                </a:solidFill>
                <a:latin typeface="Times New Roman" panose="02020603050405020304" pitchFamily="18" charset="0"/>
                <a:cs typeface="Times New Roman" panose="02020603050405020304" pitchFamily="18" charset="0"/>
              </a:rPr>
              <a:t>1. </a:t>
            </a:r>
            <a:r>
              <a:rPr lang="zh-CN" altLang="en-US" sz="2000">
                <a:solidFill>
                  <a:srgbClr val="000000"/>
                </a:solidFill>
                <a:latin typeface="Times New Roman" panose="02020603050405020304" pitchFamily="18" charset="0"/>
                <a:cs typeface="Times New Roman" panose="02020603050405020304" pitchFamily="18" charset="0"/>
              </a:rPr>
              <a:t>初始状态</a:t>
            </a: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lang="en-US" altLang="zh-CN" sz="2000">
                <a:solidFill>
                  <a:srgbClr val="000000"/>
                </a:solidFill>
                <a:latin typeface="Times New Roman" panose="02020603050405020304" pitchFamily="18" charset="0"/>
                <a:cs typeface="Times New Roman" panose="02020603050405020304" pitchFamily="18" charset="0"/>
              </a:rPr>
              <a:t>2. </a:t>
            </a:r>
            <a:r>
              <a:rPr lang="zh-CN" altLang="en-US" sz="2000">
                <a:solidFill>
                  <a:srgbClr val="000000"/>
                </a:solidFill>
                <a:latin typeface="Times New Roman" panose="02020603050405020304" pitchFamily="18" charset="0"/>
                <a:cs typeface="Times New Roman" panose="02020603050405020304" pitchFamily="18" charset="0"/>
              </a:rPr>
              <a:t>开始编码</a:t>
            </a: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80237A94-9155-9194-A2A4-B203C6E5BF47}"/>
              </a:ext>
            </a:extLst>
          </p:cNvPr>
          <p:cNvGraphicFramePr>
            <a:graphicFrameLocks noGrp="1"/>
          </p:cNvGraphicFramePr>
          <p:nvPr/>
        </p:nvGraphicFramePr>
        <p:xfrm>
          <a:off x="5887567" y="1355530"/>
          <a:ext cx="1709188" cy="1579988"/>
        </p:xfrm>
        <a:graphic>
          <a:graphicData uri="http://schemas.openxmlformats.org/drawingml/2006/table">
            <a:tbl>
              <a:tblPr firstRow="1" bandRow="1">
                <a:tableStyleId>{5C22544A-7EE6-4342-B048-85BDC9FD1C3A}</a:tableStyleId>
              </a:tblPr>
              <a:tblGrid>
                <a:gridCol w="427297">
                  <a:extLst>
                    <a:ext uri="{9D8B030D-6E8A-4147-A177-3AD203B41FA5}">
                      <a16:colId xmlns:a16="http://schemas.microsoft.com/office/drawing/2014/main" val="957045191"/>
                    </a:ext>
                  </a:extLst>
                </a:gridCol>
                <a:gridCol w="427297">
                  <a:extLst>
                    <a:ext uri="{9D8B030D-6E8A-4147-A177-3AD203B41FA5}">
                      <a16:colId xmlns:a16="http://schemas.microsoft.com/office/drawing/2014/main" val="1704768267"/>
                    </a:ext>
                  </a:extLst>
                </a:gridCol>
                <a:gridCol w="427297">
                  <a:extLst>
                    <a:ext uri="{9D8B030D-6E8A-4147-A177-3AD203B41FA5}">
                      <a16:colId xmlns:a16="http://schemas.microsoft.com/office/drawing/2014/main" val="140897540"/>
                    </a:ext>
                  </a:extLst>
                </a:gridCol>
                <a:gridCol w="427297">
                  <a:extLst>
                    <a:ext uri="{9D8B030D-6E8A-4147-A177-3AD203B41FA5}">
                      <a16:colId xmlns:a16="http://schemas.microsoft.com/office/drawing/2014/main" val="3230459978"/>
                    </a:ext>
                  </a:extLst>
                </a:gridCol>
              </a:tblGrid>
              <a:tr h="394997">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extLst>
                  <a:ext uri="{0D108BD9-81ED-4DB2-BD59-A6C34878D82A}">
                    <a16:rowId xmlns:a16="http://schemas.microsoft.com/office/drawing/2014/main" val="3272843028"/>
                  </a:ext>
                </a:extLst>
              </a:tr>
              <a:tr h="394997">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extLst>
                  <a:ext uri="{0D108BD9-81ED-4DB2-BD59-A6C34878D82A}">
                    <a16:rowId xmlns:a16="http://schemas.microsoft.com/office/drawing/2014/main" val="4263650876"/>
                  </a:ext>
                </a:extLst>
              </a:tr>
              <a:tr h="394997">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extLst>
                  <a:ext uri="{0D108BD9-81ED-4DB2-BD59-A6C34878D82A}">
                    <a16:rowId xmlns:a16="http://schemas.microsoft.com/office/drawing/2014/main" val="415065661"/>
                  </a:ext>
                </a:extLst>
              </a:tr>
              <a:tr h="394997">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extLst>
                  <a:ext uri="{0D108BD9-81ED-4DB2-BD59-A6C34878D82A}">
                    <a16:rowId xmlns:a16="http://schemas.microsoft.com/office/drawing/2014/main" val="1062720997"/>
                  </a:ext>
                </a:extLst>
              </a:tr>
            </a:tbl>
          </a:graphicData>
        </a:graphic>
      </p:graphicFrame>
      <p:sp>
        <p:nvSpPr>
          <p:cNvPr id="8" name="箭头: 右 7">
            <a:extLst>
              <a:ext uri="{FF2B5EF4-FFF2-40B4-BE49-F238E27FC236}">
                <a16:creationId xmlns:a16="http://schemas.microsoft.com/office/drawing/2014/main" id="{D29A0AE1-3B26-0176-40DD-A65312060565}"/>
              </a:ext>
            </a:extLst>
          </p:cNvPr>
          <p:cNvSpPr/>
          <p:nvPr/>
        </p:nvSpPr>
        <p:spPr bwMode="auto">
          <a:xfrm>
            <a:off x="3808026" y="2003259"/>
            <a:ext cx="1727200" cy="198782"/>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9" name="表格 8">
            <a:extLst>
              <a:ext uri="{FF2B5EF4-FFF2-40B4-BE49-F238E27FC236}">
                <a16:creationId xmlns:a16="http://schemas.microsoft.com/office/drawing/2014/main" id="{24810048-329F-466D-1FE2-8CFF3F007438}"/>
              </a:ext>
            </a:extLst>
          </p:cNvPr>
          <p:cNvGraphicFramePr>
            <a:graphicFrameLocks noGrp="1"/>
          </p:cNvGraphicFramePr>
          <p:nvPr/>
        </p:nvGraphicFramePr>
        <p:xfrm>
          <a:off x="5760277" y="3158377"/>
          <a:ext cx="2292628" cy="2966720"/>
        </p:xfrm>
        <a:graphic>
          <a:graphicData uri="http://schemas.openxmlformats.org/drawingml/2006/table">
            <a:tbl>
              <a:tblPr firstRow="1" bandRow="1">
                <a:tableStyleId>{5C22544A-7EE6-4342-B048-85BDC9FD1C3A}</a:tableStyleId>
              </a:tblPr>
              <a:tblGrid>
                <a:gridCol w="1146314">
                  <a:extLst>
                    <a:ext uri="{9D8B030D-6E8A-4147-A177-3AD203B41FA5}">
                      <a16:colId xmlns:a16="http://schemas.microsoft.com/office/drawing/2014/main" val="2280311110"/>
                    </a:ext>
                  </a:extLst>
                </a:gridCol>
                <a:gridCol w="1146314">
                  <a:extLst>
                    <a:ext uri="{9D8B030D-6E8A-4147-A177-3AD203B41FA5}">
                      <a16:colId xmlns:a16="http://schemas.microsoft.com/office/drawing/2014/main" val="4219925473"/>
                    </a:ext>
                  </a:extLst>
                </a:gridCol>
              </a:tblGrid>
              <a:tr h="370840">
                <a:tc>
                  <a:txBody>
                    <a:bodyPr/>
                    <a:lstStyle/>
                    <a:p>
                      <a:pPr marR="1270" algn="ctr">
                        <a:lnSpc>
                          <a:spcPct val="100000"/>
                        </a:lnSpc>
                        <a:spcBef>
                          <a:spcPts val="315"/>
                        </a:spcBef>
                      </a:pPr>
                      <a:r>
                        <a:rPr sz="1800" dirty="0">
                          <a:solidFill>
                            <a:schemeClr val="tx1"/>
                          </a:solidFill>
                          <a:latin typeface="Times New Roman" panose="02020603050405020304" pitchFamily="18" charset="0"/>
                          <a:cs typeface="Times New Roman" panose="02020603050405020304" pitchFamily="18" charset="0"/>
                        </a:rPr>
                        <a:t>字典位置</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6985" algn="ctr">
                        <a:lnSpc>
                          <a:spcPct val="100000"/>
                        </a:lnSpc>
                        <a:spcBef>
                          <a:spcPts val="315"/>
                        </a:spcBef>
                        <a:tabLst>
                          <a:tab pos="514350" algn="l"/>
                        </a:tabLst>
                      </a:pPr>
                      <a:r>
                        <a:rPr lang="zh-CN" altLang="en-US" sz="1800">
                          <a:solidFill>
                            <a:schemeClr val="tx1"/>
                          </a:solidFill>
                          <a:latin typeface="Times New Roman" panose="02020603050405020304" pitchFamily="18" charset="0"/>
                          <a:cs typeface="Times New Roman" panose="02020603050405020304" pitchFamily="18" charset="0"/>
                        </a:rPr>
                        <a:t>项</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98358204"/>
                  </a:ext>
                </a:extLst>
              </a:tr>
              <a:tr h="370840">
                <a:tc>
                  <a:txBody>
                    <a:bodyPr/>
                    <a:lstStyle/>
                    <a:p>
                      <a:pPr marR="635" algn="ctr">
                        <a:lnSpc>
                          <a:spcPct val="100000"/>
                        </a:lnSpc>
                        <a:spcBef>
                          <a:spcPts val="380"/>
                        </a:spcBef>
                      </a:pPr>
                      <a:r>
                        <a:rPr sz="1800" dirty="0">
                          <a:solidFill>
                            <a:schemeClr val="tx1"/>
                          </a:solidFill>
                          <a:latin typeface="Times New Roman" panose="02020603050405020304" pitchFamily="18" charset="0"/>
                          <a:cs typeface="Times New Roman" panose="02020603050405020304" pitchFamily="18" charset="0"/>
                        </a:rPr>
                        <a:t>0</a:t>
                      </a:r>
                    </a:p>
                  </a:txBody>
                  <a:tcPr marL="0" marR="0" marT="0" marB="0" anchor="ctr"/>
                </a:tc>
                <a:tc>
                  <a:txBody>
                    <a:bodyPr/>
                    <a:lstStyle/>
                    <a:p>
                      <a:pPr marL="6985" algn="ctr">
                        <a:lnSpc>
                          <a:spcPct val="100000"/>
                        </a:lnSpc>
                        <a:spcBef>
                          <a:spcPts val="380"/>
                        </a:spcBef>
                      </a:pPr>
                      <a:r>
                        <a:rPr sz="1800" dirty="0">
                          <a:solidFill>
                            <a:schemeClr val="tx1"/>
                          </a:solidFill>
                          <a:latin typeface="Times New Roman" panose="02020603050405020304" pitchFamily="18" charset="0"/>
                          <a:cs typeface="Times New Roman" panose="02020603050405020304" pitchFamily="18" charset="0"/>
                        </a:rPr>
                        <a:t>0</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068048140"/>
                  </a:ext>
                </a:extLst>
              </a:tr>
              <a:tr h="370840">
                <a:tc>
                  <a:txBody>
                    <a:bodyPr/>
                    <a:lstStyle/>
                    <a:p>
                      <a:pPr marR="635" algn="ctr">
                        <a:lnSpc>
                          <a:spcPct val="100000"/>
                        </a:lnSpc>
                        <a:spcBef>
                          <a:spcPts val="375"/>
                        </a:spcBef>
                      </a:pPr>
                      <a:r>
                        <a:rPr sz="1800" dirty="0">
                          <a:solidFill>
                            <a:schemeClr val="tx1"/>
                          </a:solidFill>
                          <a:latin typeface="Times New Roman" panose="02020603050405020304" pitchFamily="18" charset="0"/>
                          <a:cs typeface="Times New Roman" panose="02020603050405020304" pitchFamily="18" charset="0"/>
                        </a:rPr>
                        <a:t>1</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6985" algn="ctr">
                        <a:lnSpc>
                          <a:spcPct val="100000"/>
                        </a:lnSpc>
                        <a:spcBef>
                          <a:spcPts val="375"/>
                        </a:spcBef>
                      </a:pPr>
                      <a:r>
                        <a:rPr sz="1800" dirty="0">
                          <a:solidFill>
                            <a:schemeClr val="tx1"/>
                          </a:solidFill>
                          <a:latin typeface="Times New Roman" panose="02020603050405020304" pitchFamily="18" charset="0"/>
                          <a:cs typeface="Times New Roman" panose="02020603050405020304" pitchFamily="18" charset="0"/>
                        </a:rPr>
                        <a:t>1</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132202319"/>
                  </a:ext>
                </a:extLst>
              </a:tr>
              <a:tr h="370840">
                <a:tc>
                  <a:txBody>
                    <a:bodyPr/>
                    <a:lstStyle/>
                    <a:p>
                      <a:pPr algn="ctr">
                        <a:lnSpc>
                          <a:spcPct val="100000"/>
                        </a:lnSpc>
                        <a:spcBef>
                          <a:spcPts val="235"/>
                        </a:spcBef>
                      </a:pPr>
                      <a:r>
                        <a:rPr sz="1800" dirty="0">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7620" algn="ctr">
                        <a:lnSpc>
                          <a:spcPct val="100000"/>
                        </a:lnSpc>
                        <a:spcBef>
                          <a:spcPts val="235"/>
                        </a:spcBef>
                      </a:pPr>
                      <a:r>
                        <a:rPr sz="1800" dirty="0">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359627205"/>
                  </a:ext>
                </a:extLst>
              </a:tr>
              <a:tr h="370840">
                <a:tc>
                  <a:txBody>
                    <a:bodyPr/>
                    <a:lstStyle/>
                    <a:p>
                      <a:pPr algn="ctr">
                        <a:lnSpc>
                          <a:spcPct val="100000"/>
                        </a:lnSpc>
                        <a:spcBef>
                          <a:spcPts val="380"/>
                        </a:spcBef>
                      </a:pPr>
                      <a:r>
                        <a:rPr sz="1800" dirty="0">
                          <a:solidFill>
                            <a:schemeClr val="tx1"/>
                          </a:solidFill>
                          <a:latin typeface="Times New Roman" panose="02020603050405020304" pitchFamily="18" charset="0"/>
                          <a:cs typeface="Times New Roman" panose="02020603050405020304" pitchFamily="18" charset="0"/>
                        </a:rPr>
                        <a:t>255</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7620" algn="ctr">
                        <a:lnSpc>
                          <a:spcPct val="100000"/>
                        </a:lnSpc>
                        <a:spcBef>
                          <a:spcPts val="380"/>
                        </a:spcBef>
                      </a:pPr>
                      <a:r>
                        <a:rPr sz="1800" dirty="0">
                          <a:solidFill>
                            <a:schemeClr val="tx1"/>
                          </a:solidFill>
                          <a:latin typeface="Times New Roman" panose="02020603050405020304" pitchFamily="18" charset="0"/>
                          <a:cs typeface="Times New Roman" panose="02020603050405020304" pitchFamily="18" charset="0"/>
                        </a:rPr>
                        <a:t>255</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71854944"/>
                  </a:ext>
                </a:extLst>
              </a:tr>
              <a:tr h="370840">
                <a:tc>
                  <a:txBody>
                    <a:bodyPr/>
                    <a:lstStyle/>
                    <a:p>
                      <a:pPr algn="ctr">
                        <a:lnSpc>
                          <a:spcPct val="100000"/>
                        </a:lnSpc>
                        <a:spcBef>
                          <a:spcPts val="380"/>
                        </a:spcBef>
                      </a:pPr>
                      <a:r>
                        <a:rPr sz="1800" dirty="0">
                          <a:solidFill>
                            <a:schemeClr val="tx1"/>
                          </a:solidFill>
                          <a:latin typeface="Times New Roman" panose="02020603050405020304" pitchFamily="18" charset="0"/>
                          <a:cs typeface="Times New Roman" panose="02020603050405020304" pitchFamily="18" charset="0"/>
                        </a:rPr>
                        <a:t>256</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6985" algn="ctr">
                        <a:lnSpc>
                          <a:spcPct val="100000"/>
                        </a:lnSpc>
                        <a:spcBef>
                          <a:spcPts val="240"/>
                        </a:spcBef>
                      </a:pPr>
                      <a:r>
                        <a:rPr sz="1800" dirty="0">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62686043"/>
                  </a:ext>
                </a:extLst>
              </a:tr>
              <a:tr h="370840">
                <a:tc>
                  <a:txBody>
                    <a:bodyPr/>
                    <a:lstStyle/>
                    <a:p>
                      <a:pPr algn="ctr">
                        <a:lnSpc>
                          <a:spcPct val="100000"/>
                        </a:lnSpc>
                        <a:spcBef>
                          <a:spcPts val="235"/>
                        </a:spcBef>
                      </a:pPr>
                      <a:r>
                        <a:rPr sz="1800" dirty="0">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7620" algn="ctr">
                        <a:lnSpc>
                          <a:spcPct val="100000"/>
                        </a:lnSpc>
                        <a:spcBef>
                          <a:spcPts val="235"/>
                        </a:spcBef>
                      </a:pPr>
                      <a:r>
                        <a:rPr sz="1800" dirty="0">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724978339"/>
                  </a:ext>
                </a:extLst>
              </a:tr>
              <a:tr h="370840">
                <a:tc>
                  <a:txBody>
                    <a:bodyPr/>
                    <a:lstStyle/>
                    <a:p>
                      <a:pPr algn="ctr">
                        <a:lnSpc>
                          <a:spcPct val="100000"/>
                        </a:lnSpc>
                        <a:spcBef>
                          <a:spcPts val="375"/>
                        </a:spcBef>
                      </a:pPr>
                      <a:r>
                        <a:rPr sz="1800" dirty="0">
                          <a:solidFill>
                            <a:schemeClr val="tx1"/>
                          </a:solidFill>
                          <a:latin typeface="Times New Roman" panose="02020603050405020304" pitchFamily="18" charset="0"/>
                          <a:cs typeface="Times New Roman" panose="02020603050405020304" pitchFamily="18" charset="0"/>
                        </a:rPr>
                        <a:t>511</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6985" algn="ctr">
                        <a:lnSpc>
                          <a:spcPct val="100000"/>
                        </a:lnSpc>
                        <a:spcBef>
                          <a:spcPts val="235"/>
                        </a:spcBef>
                      </a:pPr>
                      <a:r>
                        <a:rPr sz="1800" dirty="0">
                          <a:solidFill>
                            <a:schemeClr val="tx1"/>
                          </a:solidFill>
                          <a:latin typeface="Times New Roman" panose="02020603050405020304" pitchFamily="18" charset="0"/>
                          <a:cs typeface="Times New Roman" panose="02020603050405020304" pitchFamily="18" charset="0"/>
                        </a:rPr>
                        <a:t>——</a:t>
                      </a:r>
                    </a:p>
                  </a:txBody>
                  <a:tcPr marL="0" marR="0" marT="0" marB="0" anchor="ctr"/>
                </a:tc>
                <a:extLst>
                  <a:ext uri="{0D108BD9-81ED-4DB2-BD59-A6C34878D82A}">
                    <a16:rowId xmlns:a16="http://schemas.microsoft.com/office/drawing/2014/main" val="1030691597"/>
                  </a:ext>
                </a:extLst>
              </a:tr>
            </a:tbl>
          </a:graphicData>
        </a:graphic>
      </p:graphicFrame>
      <p:sp>
        <p:nvSpPr>
          <p:cNvPr id="10" name="箭头: 右 9">
            <a:extLst>
              <a:ext uri="{FF2B5EF4-FFF2-40B4-BE49-F238E27FC236}">
                <a16:creationId xmlns:a16="http://schemas.microsoft.com/office/drawing/2014/main" id="{F7DAFA6B-CE78-347F-2059-97666317060E}"/>
              </a:ext>
            </a:extLst>
          </p:cNvPr>
          <p:cNvSpPr/>
          <p:nvPr/>
        </p:nvSpPr>
        <p:spPr bwMode="auto">
          <a:xfrm rot="1897312">
            <a:off x="3106826" y="3272722"/>
            <a:ext cx="2646580" cy="212766"/>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7875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1908865"/>
          </a:xfrm>
        </p:spPr>
        <p:txBody>
          <a:bodyPr/>
          <a:lstStyle/>
          <a:p>
            <a:r>
              <a:rPr lang="pt-BR" altLang="zh-CN" sz="2400">
                <a:latin typeface="Times New Roman" panose="02020603050405020304" pitchFamily="18" charset="0"/>
                <a:cs typeface="Times New Roman" panose="02020603050405020304" pitchFamily="18" charset="0"/>
              </a:rPr>
              <a:t>LZW</a:t>
            </a:r>
            <a:r>
              <a:rPr lang="zh-CN" altLang="en-US" sz="2400">
                <a:latin typeface="Times New Roman" panose="02020603050405020304" pitchFamily="18" charset="0"/>
                <a:cs typeface="Times New Roman" panose="02020603050405020304" pitchFamily="18" charset="0"/>
              </a:rPr>
              <a:t>编码计算例子</a:t>
            </a:r>
            <a:endParaRPr lang="en-US" altLang="zh-CN" sz="2400">
              <a:latin typeface="Times New Roman" panose="02020603050405020304" pitchFamily="18" charset="0"/>
              <a:cs typeface="Times New Roman" panose="02020603050405020304" pitchFamily="18" charset="0"/>
            </a:endParaRPr>
          </a:p>
          <a:p>
            <a:pPr lvl="1">
              <a:defRPr/>
            </a:pPr>
            <a:r>
              <a:rPr lang="zh-CN" altLang="en-US" sz="2000">
                <a:solidFill>
                  <a:srgbClr val="000000"/>
                </a:solidFill>
                <a:latin typeface="Times New Roman" panose="02020603050405020304" pitchFamily="18" charset="0"/>
                <a:cs typeface="Times New Roman" panose="02020603050405020304" pitchFamily="18" charset="0"/>
              </a:rPr>
              <a:t>一个</a:t>
            </a:r>
            <a:r>
              <a:rPr lang="en-US" altLang="zh-CN" sz="2000">
                <a:solidFill>
                  <a:srgbClr val="000000"/>
                </a:solidFill>
                <a:latin typeface="Times New Roman" panose="02020603050405020304" pitchFamily="18" charset="0"/>
                <a:cs typeface="Times New Roman" panose="02020603050405020304" pitchFamily="18" charset="0"/>
              </a:rPr>
              <a:t>4×4</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8</a:t>
            </a:r>
            <a:r>
              <a:rPr lang="zh-CN" altLang="en-US" sz="2000">
                <a:solidFill>
                  <a:srgbClr val="000000"/>
                </a:solidFill>
                <a:latin typeface="Times New Roman" panose="02020603050405020304" pitchFamily="18" charset="0"/>
                <a:cs typeface="Times New Roman" panose="02020603050405020304" pitchFamily="18" charset="0"/>
              </a:rPr>
              <a:t>位图像</a:t>
            </a:r>
            <a:endPar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lang="en-US" altLang="zh-CN" sz="2000">
              <a:solidFill>
                <a:srgbClr val="000000"/>
              </a:solidFill>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80237A94-9155-9194-A2A4-B203C6E5BF47}"/>
              </a:ext>
            </a:extLst>
          </p:cNvPr>
          <p:cNvGraphicFramePr>
            <a:graphicFrameLocks noGrp="1"/>
          </p:cNvGraphicFramePr>
          <p:nvPr/>
        </p:nvGraphicFramePr>
        <p:xfrm>
          <a:off x="6687115" y="1333500"/>
          <a:ext cx="1709188" cy="1579988"/>
        </p:xfrm>
        <a:graphic>
          <a:graphicData uri="http://schemas.openxmlformats.org/drawingml/2006/table">
            <a:tbl>
              <a:tblPr firstRow="1" bandRow="1">
                <a:tableStyleId>{5C22544A-7EE6-4342-B048-85BDC9FD1C3A}</a:tableStyleId>
              </a:tblPr>
              <a:tblGrid>
                <a:gridCol w="427297">
                  <a:extLst>
                    <a:ext uri="{9D8B030D-6E8A-4147-A177-3AD203B41FA5}">
                      <a16:colId xmlns:a16="http://schemas.microsoft.com/office/drawing/2014/main" val="957045191"/>
                    </a:ext>
                  </a:extLst>
                </a:gridCol>
                <a:gridCol w="427297">
                  <a:extLst>
                    <a:ext uri="{9D8B030D-6E8A-4147-A177-3AD203B41FA5}">
                      <a16:colId xmlns:a16="http://schemas.microsoft.com/office/drawing/2014/main" val="1704768267"/>
                    </a:ext>
                  </a:extLst>
                </a:gridCol>
                <a:gridCol w="427297">
                  <a:extLst>
                    <a:ext uri="{9D8B030D-6E8A-4147-A177-3AD203B41FA5}">
                      <a16:colId xmlns:a16="http://schemas.microsoft.com/office/drawing/2014/main" val="140897540"/>
                    </a:ext>
                  </a:extLst>
                </a:gridCol>
                <a:gridCol w="427297">
                  <a:extLst>
                    <a:ext uri="{9D8B030D-6E8A-4147-A177-3AD203B41FA5}">
                      <a16:colId xmlns:a16="http://schemas.microsoft.com/office/drawing/2014/main" val="3230459978"/>
                    </a:ext>
                  </a:extLst>
                </a:gridCol>
              </a:tblGrid>
              <a:tr h="394997">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extLst>
                  <a:ext uri="{0D108BD9-81ED-4DB2-BD59-A6C34878D82A}">
                    <a16:rowId xmlns:a16="http://schemas.microsoft.com/office/drawing/2014/main" val="3272843028"/>
                  </a:ext>
                </a:extLst>
              </a:tr>
              <a:tr h="394997">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extLst>
                  <a:ext uri="{0D108BD9-81ED-4DB2-BD59-A6C34878D82A}">
                    <a16:rowId xmlns:a16="http://schemas.microsoft.com/office/drawing/2014/main" val="4263650876"/>
                  </a:ext>
                </a:extLst>
              </a:tr>
              <a:tr h="394997">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extLst>
                  <a:ext uri="{0D108BD9-81ED-4DB2-BD59-A6C34878D82A}">
                    <a16:rowId xmlns:a16="http://schemas.microsoft.com/office/drawing/2014/main" val="415065661"/>
                  </a:ext>
                </a:extLst>
              </a:tr>
              <a:tr h="394997">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39</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tc>
                  <a:txBody>
                    <a:bodyPr/>
                    <a:lstStyle/>
                    <a:p>
                      <a:pPr algn="ctr"/>
                      <a:r>
                        <a:rPr lang="en-US" altLang="zh-CN" sz="1400" b="1">
                          <a:solidFill>
                            <a:schemeClr val="tx1"/>
                          </a:solidFill>
                          <a:latin typeface="Times New Roman" panose="02020603050405020304" pitchFamily="18" charset="0"/>
                          <a:cs typeface="Times New Roman" panose="02020603050405020304" pitchFamily="18" charset="0"/>
                        </a:rPr>
                        <a:t>126</a:t>
                      </a:r>
                      <a:endParaRPr lang="zh-CN" altLang="en-US" sz="1400" b="1">
                        <a:solidFill>
                          <a:schemeClr val="tx1"/>
                        </a:solidFill>
                        <a:latin typeface="Times New Roman" panose="02020603050405020304" pitchFamily="18" charset="0"/>
                        <a:cs typeface="Times New Roman" panose="02020603050405020304" pitchFamily="18" charset="0"/>
                      </a:endParaRPr>
                    </a:p>
                  </a:txBody>
                  <a:tcPr marL="69921" marR="69921" marT="34961" marB="34961" anchor="ctr"/>
                </a:tc>
                <a:extLst>
                  <a:ext uri="{0D108BD9-81ED-4DB2-BD59-A6C34878D82A}">
                    <a16:rowId xmlns:a16="http://schemas.microsoft.com/office/drawing/2014/main" val="1062720997"/>
                  </a:ext>
                </a:extLst>
              </a:tr>
            </a:tbl>
          </a:graphicData>
        </a:graphic>
      </p:graphicFrame>
      <p:grpSp>
        <p:nvGrpSpPr>
          <p:cNvPr id="4" name="组合 3">
            <a:extLst>
              <a:ext uri="{FF2B5EF4-FFF2-40B4-BE49-F238E27FC236}">
                <a16:creationId xmlns:a16="http://schemas.microsoft.com/office/drawing/2014/main" id="{04868CA3-8949-4588-4DA7-659E5CBCF463}"/>
              </a:ext>
            </a:extLst>
          </p:cNvPr>
          <p:cNvGrpSpPr/>
          <p:nvPr/>
        </p:nvGrpSpPr>
        <p:grpSpPr>
          <a:xfrm>
            <a:off x="1002126" y="3372298"/>
            <a:ext cx="5031961" cy="3485702"/>
            <a:chOff x="1002126" y="3372298"/>
            <a:chExt cx="5031961" cy="3485702"/>
          </a:xfrm>
        </p:grpSpPr>
        <p:sp>
          <p:nvSpPr>
            <p:cNvPr id="25" name="object 6">
              <a:extLst>
                <a:ext uri="{FF2B5EF4-FFF2-40B4-BE49-F238E27FC236}">
                  <a16:creationId xmlns:a16="http://schemas.microsoft.com/office/drawing/2014/main" id="{AE9B13A0-CE74-2F3C-8268-B634BADD96CB}"/>
                </a:ext>
              </a:extLst>
            </p:cNvPr>
            <p:cNvSpPr/>
            <p:nvPr/>
          </p:nvSpPr>
          <p:spPr>
            <a:xfrm>
              <a:off x="1002126" y="3372298"/>
              <a:ext cx="5031961" cy="3485702"/>
            </a:xfrm>
            <a:prstGeom prst="rect">
              <a:avLst/>
            </a:prstGeom>
            <a:blipFill>
              <a:blip r:embed="rId2" cstate="print"/>
              <a:stretch>
                <a:fillRect l="2" t="-20142" r="-16594"/>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29" name="object 7">
              <a:extLst>
                <a:ext uri="{FF2B5EF4-FFF2-40B4-BE49-F238E27FC236}">
                  <a16:creationId xmlns:a16="http://schemas.microsoft.com/office/drawing/2014/main" id="{A3A16C53-F430-54A9-7837-8CE8DDB26A26}"/>
                </a:ext>
              </a:extLst>
            </p:cNvPr>
            <p:cNvSpPr/>
            <p:nvPr/>
          </p:nvSpPr>
          <p:spPr>
            <a:xfrm>
              <a:off x="1634170" y="4466412"/>
              <a:ext cx="3448548" cy="184618"/>
            </a:xfrm>
            <a:custGeom>
              <a:avLst/>
              <a:gdLst/>
              <a:ahLst/>
              <a:cxnLst/>
              <a:rect l="l" t="t" r="r" b="b"/>
              <a:pathLst>
                <a:path w="4032884" h="215900">
                  <a:moveTo>
                    <a:pt x="0" y="215646"/>
                  </a:moveTo>
                  <a:lnTo>
                    <a:pt x="4032504" y="0"/>
                  </a:lnTo>
                </a:path>
              </a:pathLst>
            </a:custGeom>
            <a:ln w="9525">
              <a:solidFill>
                <a:srgbClr val="EE2B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30" name="object 8">
              <a:extLst>
                <a:ext uri="{FF2B5EF4-FFF2-40B4-BE49-F238E27FC236}">
                  <a16:creationId xmlns:a16="http://schemas.microsoft.com/office/drawing/2014/main" id="{77030219-BAB1-33CD-C2F6-A93915980391}"/>
                </a:ext>
              </a:extLst>
            </p:cNvPr>
            <p:cNvSpPr/>
            <p:nvPr/>
          </p:nvSpPr>
          <p:spPr>
            <a:xfrm>
              <a:off x="1696723" y="4896463"/>
              <a:ext cx="3263387" cy="184618"/>
            </a:xfrm>
            <a:custGeom>
              <a:avLst/>
              <a:gdLst/>
              <a:ahLst/>
              <a:cxnLst/>
              <a:rect l="l" t="t" r="r" b="b"/>
              <a:pathLst>
                <a:path w="3816350" h="215900">
                  <a:moveTo>
                    <a:pt x="0" y="215645"/>
                  </a:moveTo>
                  <a:lnTo>
                    <a:pt x="3816096" y="0"/>
                  </a:lnTo>
                </a:path>
              </a:pathLst>
            </a:custGeom>
            <a:ln w="9525">
              <a:solidFill>
                <a:srgbClr val="EE2B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31" name="object 9">
              <a:extLst>
                <a:ext uri="{FF2B5EF4-FFF2-40B4-BE49-F238E27FC236}">
                  <a16:creationId xmlns:a16="http://schemas.microsoft.com/office/drawing/2014/main" id="{A2B5BD6C-0EFC-58B8-BBC4-65BB4D80A109}"/>
                </a:ext>
              </a:extLst>
            </p:cNvPr>
            <p:cNvSpPr/>
            <p:nvPr/>
          </p:nvSpPr>
          <p:spPr>
            <a:xfrm>
              <a:off x="1634170" y="5204664"/>
              <a:ext cx="3387189" cy="245976"/>
            </a:xfrm>
            <a:custGeom>
              <a:avLst/>
              <a:gdLst/>
              <a:ahLst/>
              <a:cxnLst/>
              <a:rect l="l" t="t" r="r" b="b"/>
              <a:pathLst>
                <a:path w="3961129" h="287654">
                  <a:moveTo>
                    <a:pt x="0" y="287274"/>
                  </a:moveTo>
                  <a:lnTo>
                    <a:pt x="3960876" y="0"/>
                  </a:lnTo>
                </a:path>
              </a:pathLst>
            </a:custGeom>
            <a:ln w="9525">
              <a:solidFill>
                <a:srgbClr val="EE2B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32" name="object 10">
              <a:extLst>
                <a:ext uri="{FF2B5EF4-FFF2-40B4-BE49-F238E27FC236}">
                  <a16:creationId xmlns:a16="http://schemas.microsoft.com/office/drawing/2014/main" id="{39ACAF09-3C74-4758-3229-72540168DD1A}"/>
                </a:ext>
              </a:extLst>
            </p:cNvPr>
            <p:cNvSpPr/>
            <p:nvPr/>
          </p:nvSpPr>
          <p:spPr>
            <a:xfrm>
              <a:off x="1819222" y="5389065"/>
              <a:ext cx="3078770" cy="247062"/>
            </a:xfrm>
            <a:custGeom>
              <a:avLst/>
              <a:gdLst/>
              <a:ahLst/>
              <a:cxnLst/>
              <a:rect l="l" t="t" r="r" b="b"/>
              <a:pathLst>
                <a:path w="3600450" h="288925">
                  <a:moveTo>
                    <a:pt x="0" y="288797"/>
                  </a:moveTo>
                  <a:lnTo>
                    <a:pt x="3600450" y="0"/>
                  </a:lnTo>
                </a:path>
              </a:pathLst>
            </a:custGeom>
            <a:ln w="9525">
              <a:solidFill>
                <a:srgbClr val="EE2B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33" name="object 11">
              <a:extLst>
                <a:ext uri="{FF2B5EF4-FFF2-40B4-BE49-F238E27FC236}">
                  <a16:creationId xmlns:a16="http://schemas.microsoft.com/office/drawing/2014/main" id="{2C1BAAC7-0B4D-6D39-90FD-5BEEF6FF16D0}"/>
                </a:ext>
              </a:extLst>
            </p:cNvPr>
            <p:cNvSpPr/>
            <p:nvPr/>
          </p:nvSpPr>
          <p:spPr>
            <a:xfrm>
              <a:off x="1696723" y="5821070"/>
              <a:ext cx="3386104" cy="184618"/>
            </a:xfrm>
            <a:custGeom>
              <a:avLst/>
              <a:gdLst/>
              <a:ahLst/>
              <a:cxnLst/>
              <a:rect l="l" t="t" r="r" b="b"/>
              <a:pathLst>
                <a:path w="3959859" h="215900">
                  <a:moveTo>
                    <a:pt x="0" y="215646"/>
                  </a:moveTo>
                  <a:lnTo>
                    <a:pt x="3959352" y="0"/>
                  </a:lnTo>
                </a:path>
              </a:pathLst>
            </a:custGeom>
            <a:ln w="9525">
              <a:solidFill>
                <a:srgbClr val="EE2B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34" name="object 12">
              <a:extLst>
                <a:ext uri="{FF2B5EF4-FFF2-40B4-BE49-F238E27FC236}">
                  <a16:creationId xmlns:a16="http://schemas.microsoft.com/office/drawing/2014/main" id="{54F283D4-2501-2BD8-8467-632769B80335}"/>
                </a:ext>
              </a:extLst>
            </p:cNvPr>
            <p:cNvSpPr txBox="1"/>
            <p:nvPr/>
          </p:nvSpPr>
          <p:spPr>
            <a:xfrm>
              <a:off x="4941214" y="4353252"/>
              <a:ext cx="804172" cy="1950534"/>
            </a:xfrm>
            <a:prstGeom prst="rect">
              <a:avLst/>
            </a:prstGeom>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370" b="1" i="0" u="none" strike="noStrike" kern="1200" cap="none" spc="-10" normalizeH="0" baseline="0" noProof="0" dirty="0">
                  <a:ln>
                    <a:noFill/>
                  </a:ln>
                  <a:solidFill>
                    <a:srgbClr val="EE2B0A"/>
                  </a:solidFill>
                  <a:effectLst/>
                  <a:uLnTx/>
                  <a:uFillTx/>
                  <a:latin typeface="新宋体" panose="02010609030101010101" charset="-122"/>
                  <a:ea typeface="+mn-ea"/>
                  <a:cs typeface="新宋体" panose="02010609030101010101" charset="-122"/>
                </a:rPr>
                <a:t>39-39</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1325" b="0" i="0" u="none" strike="noStrike" kern="1200" cap="none" spc="0" normalizeH="0" baseline="0" noProof="0">
                <a:ln>
                  <a:noFill/>
                </a:ln>
                <a:solidFill>
                  <a:srgbClr val="000000"/>
                </a:solidFill>
                <a:effectLst/>
                <a:uLnTx/>
                <a:uFillTx/>
                <a:latin typeface="Times New Roman" panose="02020603050405020304"/>
                <a:ea typeface="+mn-ea"/>
                <a:cs typeface="Times New Roman" panose="02020603050405020304"/>
              </a:endParaRPr>
            </a:p>
            <a:p>
              <a:pPr marL="0" marR="52705" lvl="0" indent="0" algn="ctr" defTabSz="914400" rtl="0" eaLnBrk="1" fontAlgn="auto" latinLnBrk="0" hangingPunct="1">
                <a:lnSpc>
                  <a:spcPct val="100000"/>
                </a:lnSpc>
                <a:spcBef>
                  <a:spcPts val="0"/>
                </a:spcBef>
                <a:spcAft>
                  <a:spcPts val="0"/>
                </a:spcAft>
                <a:buClrTx/>
                <a:buSzTx/>
                <a:buFontTx/>
                <a:buNone/>
                <a:tabLst/>
                <a:defRPr/>
              </a:pPr>
              <a:r>
                <a:rPr kumimoji="0" sz="1370" b="1" i="0" u="none" strike="noStrike" kern="1200" cap="none" spc="-15" normalizeH="0" baseline="0" noProof="0" dirty="0">
                  <a:ln>
                    <a:noFill/>
                  </a:ln>
                  <a:solidFill>
                    <a:srgbClr val="EE2B0A"/>
                  </a:solidFill>
                  <a:effectLst/>
                  <a:uLnTx/>
                  <a:uFillTx/>
                  <a:latin typeface="新宋体" panose="02010609030101010101" charset="-122"/>
                  <a:ea typeface="+mn-ea"/>
                  <a:cs typeface="新宋体" panose="02010609030101010101" charset="-122"/>
                </a:rPr>
                <a:t>126-126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a:p>
              <a:pPr marL="0" marR="55245" lvl="0" indent="0" algn="ctr" defTabSz="914400" rtl="0" eaLnBrk="1" fontAlgn="auto" latinLnBrk="0" hangingPunct="1">
                <a:lnSpc>
                  <a:spcPts val="1900"/>
                </a:lnSpc>
                <a:spcBef>
                  <a:spcPts val="915"/>
                </a:spcBef>
                <a:spcAft>
                  <a:spcPts val="0"/>
                </a:spcAft>
                <a:buClrTx/>
                <a:buSzTx/>
                <a:buFontTx/>
                <a:buNone/>
                <a:tabLst/>
                <a:defRPr/>
              </a:pPr>
              <a:r>
                <a:rPr kumimoji="0" sz="1370" b="1" i="0" u="none" strike="noStrike" kern="1200" cap="none" spc="-10" normalizeH="0" baseline="0" noProof="0" dirty="0">
                  <a:ln>
                    <a:noFill/>
                  </a:ln>
                  <a:solidFill>
                    <a:srgbClr val="EE2B0A"/>
                  </a:solidFill>
                  <a:effectLst/>
                  <a:uLnTx/>
                  <a:uFillTx/>
                  <a:latin typeface="新宋体" panose="02010609030101010101" charset="-122"/>
                  <a:ea typeface="+mn-ea"/>
                  <a:cs typeface="新宋体" panose="02010609030101010101" charset="-122"/>
                </a:rPr>
                <a:t>39-39</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a:p>
              <a:pPr marL="0" marR="0" lvl="0" indent="0" algn="ctr" defTabSz="914400" rtl="0" eaLnBrk="1" fontAlgn="auto" latinLnBrk="0" hangingPunct="1">
                <a:lnSpc>
                  <a:spcPts val="1900"/>
                </a:lnSpc>
                <a:spcBef>
                  <a:spcPts val="0"/>
                </a:spcBef>
                <a:spcAft>
                  <a:spcPts val="0"/>
                </a:spcAft>
                <a:buClrTx/>
                <a:buSzTx/>
                <a:buFontTx/>
                <a:buNone/>
                <a:tabLst/>
                <a:defRPr/>
              </a:pPr>
              <a:r>
                <a:rPr kumimoji="0" sz="1370" b="1" i="0" u="none" strike="noStrike" kern="1200" cap="none" spc="-15" normalizeH="0" baseline="0" noProof="0" dirty="0">
                  <a:ln>
                    <a:noFill/>
                  </a:ln>
                  <a:solidFill>
                    <a:srgbClr val="EE2B0A"/>
                  </a:solidFill>
                  <a:effectLst/>
                  <a:uLnTx/>
                  <a:uFillTx/>
                  <a:latin typeface="新宋体" panose="02010609030101010101" charset="-122"/>
                  <a:ea typeface="+mn-ea"/>
                  <a:cs typeface="新宋体" panose="02010609030101010101" charset="-122"/>
                </a:rPr>
                <a:t>39-39-126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a:p>
              <a:pPr marL="5588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15" normalizeH="0" baseline="0" noProof="0">
                <a:ln>
                  <a:noFill/>
                </a:ln>
                <a:solidFill>
                  <a:srgbClr val="EE2B0A"/>
                </a:solidFill>
                <a:effectLst/>
                <a:uLnTx/>
                <a:uFillTx/>
                <a:latin typeface="新宋体" panose="02010609030101010101" charset="-122"/>
                <a:ea typeface="+mn-ea"/>
                <a:cs typeface="新宋体" panose="02010609030101010101" charset="-122"/>
              </a:endParaRPr>
            </a:p>
            <a:p>
              <a:pPr marL="55880" marR="0" lvl="0" indent="0" algn="ctr" defTabSz="914400" rtl="0" eaLnBrk="1" fontAlgn="auto" latinLnBrk="0" hangingPunct="1">
                <a:lnSpc>
                  <a:spcPct val="100000"/>
                </a:lnSpc>
                <a:spcBef>
                  <a:spcPts val="0"/>
                </a:spcBef>
                <a:spcAft>
                  <a:spcPts val="0"/>
                </a:spcAft>
                <a:buClrTx/>
                <a:buSzTx/>
                <a:buFontTx/>
                <a:buNone/>
                <a:tabLst/>
                <a:defRPr/>
              </a:pPr>
              <a:r>
                <a:rPr kumimoji="0" sz="1370" b="1" i="0" u="none" strike="noStrike" kern="1200" cap="none" spc="-15" normalizeH="0" baseline="0" noProof="0">
                  <a:ln>
                    <a:noFill/>
                  </a:ln>
                  <a:solidFill>
                    <a:srgbClr val="EE2B0A"/>
                  </a:solidFill>
                  <a:effectLst/>
                  <a:uLnTx/>
                  <a:uFillTx/>
                  <a:latin typeface="新宋体" panose="02010609030101010101" charset="-122"/>
                  <a:ea typeface="+mn-ea"/>
                  <a:cs typeface="新宋体" panose="02010609030101010101" charset="-122"/>
                </a:rPr>
                <a:t>126-39</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a:p>
              <a:pPr marL="0" marR="0" lvl="0" indent="0" algn="l" defTabSz="914400" rtl="0" eaLnBrk="1" fontAlgn="auto" latinLnBrk="0" hangingPunct="1">
                <a:lnSpc>
                  <a:spcPct val="100000"/>
                </a:lnSpc>
                <a:spcBef>
                  <a:spcPts val="55"/>
                </a:spcBef>
                <a:spcAft>
                  <a:spcPts val="0"/>
                </a:spcAft>
                <a:buClrTx/>
                <a:buSzTx/>
                <a:buFontTx/>
                <a:buNone/>
                <a:tabLst/>
                <a:defRPr/>
              </a:pPr>
              <a:endParaRPr kumimoji="0" sz="1070" b="0" i="0" u="none" strike="noStrike" kern="1200" cap="none" spc="0" normalizeH="0" baseline="0" noProof="0">
                <a:ln>
                  <a:noFill/>
                </a:ln>
                <a:solidFill>
                  <a:srgbClr val="000000"/>
                </a:solidFill>
                <a:effectLst/>
                <a:uLnTx/>
                <a:uFillTx/>
                <a:latin typeface="Times New Roman" panose="02020603050405020304"/>
                <a:ea typeface="+mn-ea"/>
                <a:cs typeface="Times New Roman" panose="02020603050405020304"/>
              </a:endParaRPr>
            </a:p>
            <a:p>
              <a:pPr marL="266065" marR="0" lvl="0" indent="0" algn="l" defTabSz="914400" rtl="0" eaLnBrk="1" fontAlgn="auto" latinLnBrk="0" hangingPunct="1">
                <a:lnSpc>
                  <a:spcPct val="100000"/>
                </a:lnSpc>
                <a:spcBef>
                  <a:spcPts val="0"/>
                </a:spcBef>
                <a:spcAft>
                  <a:spcPts val="0"/>
                </a:spcAft>
                <a:buClrTx/>
                <a:buSzTx/>
                <a:buFontTx/>
                <a:buNone/>
                <a:tabLst/>
                <a:defRPr/>
              </a:pPr>
              <a:r>
                <a:rPr kumimoji="0" sz="1370" b="1" i="0" u="none" strike="noStrike" kern="1200" cap="none" spc="-15" normalizeH="0" baseline="0" noProof="0" dirty="0">
                  <a:ln>
                    <a:noFill/>
                  </a:ln>
                  <a:solidFill>
                    <a:srgbClr val="EE2B0A"/>
                  </a:solidFill>
                  <a:effectLst/>
                  <a:uLnTx/>
                  <a:uFillTx/>
                  <a:latin typeface="新宋体" panose="02010609030101010101" charset="-122"/>
                  <a:ea typeface="+mn-ea"/>
                  <a:cs typeface="新宋体" panose="02010609030101010101" charset="-122"/>
                </a:rPr>
                <a:t>39-126</a:t>
              </a:r>
              <a:endParaRPr kumimoji="0" sz="1370"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sp>
          <p:nvSpPr>
            <p:cNvPr id="35" name="object 13">
              <a:extLst>
                <a:ext uri="{FF2B5EF4-FFF2-40B4-BE49-F238E27FC236}">
                  <a16:creationId xmlns:a16="http://schemas.microsoft.com/office/drawing/2014/main" id="{20B6385C-494E-6EB2-F635-176FFA16E115}"/>
                </a:ext>
              </a:extLst>
            </p:cNvPr>
            <p:cNvSpPr/>
            <p:nvPr/>
          </p:nvSpPr>
          <p:spPr>
            <a:xfrm>
              <a:off x="1696723" y="6189871"/>
              <a:ext cx="3448548" cy="185161"/>
            </a:xfrm>
            <a:custGeom>
              <a:avLst/>
              <a:gdLst/>
              <a:ahLst/>
              <a:cxnLst/>
              <a:rect l="l" t="t" r="r" b="b"/>
              <a:pathLst>
                <a:path w="4032884" h="216535">
                  <a:moveTo>
                    <a:pt x="0" y="216408"/>
                  </a:moveTo>
                  <a:lnTo>
                    <a:pt x="4032504" y="0"/>
                  </a:lnTo>
                </a:path>
              </a:pathLst>
            </a:custGeom>
            <a:ln w="9525">
              <a:solidFill>
                <a:srgbClr val="EE2B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36" name="object 14">
              <a:extLst>
                <a:ext uri="{FF2B5EF4-FFF2-40B4-BE49-F238E27FC236}">
                  <a16:creationId xmlns:a16="http://schemas.microsoft.com/office/drawing/2014/main" id="{57784D2D-0644-EC63-9800-3E87AC7A6B1E}"/>
                </a:ext>
              </a:extLst>
            </p:cNvPr>
            <p:cNvSpPr/>
            <p:nvPr/>
          </p:nvSpPr>
          <p:spPr>
            <a:xfrm>
              <a:off x="4282878" y="3726204"/>
              <a:ext cx="742814" cy="744443"/>
            </a:xfrm>
            <a:custGeom>
              <a:avLst/>
              <a:gdLst/>
              <a:ahLst/>
              <a:cxnLst/>
              <a:rect l="l" t="t" r="r" b="b"/>
              <a:pathLst>
                <a:path w="868679" h="870585">
                  <a:moveTo>
                    <a:pt x="80772" y="27432"/>
                  </a:moveTo>
                  <a:lnTo>
                    <a:pt x="0" y="0"/>
                  </a:lnTo>
                  <a:lnTo>
                    <a:pt x="26670" y="80772"/>
                  </a:lnTo>
                  <a:lnTo>
                    <a:pt x="40386" y="67249"/>
                  </a:lnTo>
                  <a:lnTo>
                    <a:pt x="40386" y="44958"/>
                  </a:lnTo>
                  <a:lnTo>
                    <a:pt x="41148" y="41910"/>
                  </a:lnTo>
                  <a:lnTo>
                    <a:pt x="44958" y="40386"/>
                  </a:lnTo>
                  <a:lnTo>
                    <a:pt x="48006" y="41910"/>
                  </a:lnTo>
                  <a:lnTo>
                    <a:pt x="56978" y="50890"/>
                  </a:lnTo>
                  <a:lnTo>
                    <a:pt x="80772" y="27432"/>
                  </a:lnTo>
                  <a:close/>
                </a:path>
                <a:path w="868679" h="870585">
                  <a:moveTo>
                    <a:pt x="56978" y="50890"/>
                  </a:moveTo>
                  <a:lnTo>
                    <a:pt x="48006" y="41910"/>
                  </a:lnTo>
                  <a:lnTo>
                    <a:pt x="44958" y="40386"/>
                  </a:lnTo>
                  <a:lnTo>
                    <a:pt x="41148" y="41910"/>
                  </a:lnTo>
                  <a:lnTo>
                    <a:pt x="40386" y="44958"/>
                  </a:lnTo>
                  <a:lnTo>
                    <a:pt x="41148" y="48768"/>
                  </a:lnTo>
                  <a:lnTo>
                    <a:pt x="50071" y="57699"/>
                  </a:lnTo>
                  <a:lnTo>
                    <a:pt x="56978" y="50890"/>
                  </a:lnTo>
                  <a:close/>
                </a:path>
                <a:path w="868679" h="870585">
                  <a:moveTo>
                    <a:pt x="50071" y="57699"/>
                  </a:moveTo>
                  <a:lnTo>
                    <a:pt x="41148" y="48768"/>
                  </a:lnTo>
                  <a:lnTo>
                    <a:pt x="40386" y="44958"/>
                  </a:lnTo>
                  <a:lnTo>
                    <a:pt x="40386" y="67249"/>
                  </a:lnTo>
                  <a:lnTo>
                    <a:pt x="50071" y="57699"/>
                  </a:lnTo>
                  <a:close/>
                </a:path>
                <a:path w="868679" h="870585">
                  <a:moveTo>
                    <a:pt x="868680" y="865632"/>
                  </a:moveTo>
                  <a:lnTo>
                    <a:pt x="867156" y="861822"/>
                  </a:lnTo>
                  <a:lnTo>
                    <a:pt x="56978" y="50890"/>
                  </a:lnTo>
                  <a:lnTo>
                    <a:pt x="50071" y="57699"/>
                  </a:lnTo>
                  <a:lnTo>
                    <a:pt x="860298" y="868680"/>
                  </a:lnTo>
                  <a:lnTo>
                    <a:pt x="863346" y="870204"/>
                  </a:lnTo>
                  <a:lnTo>
                    <a:pt x="867156" y="868680"/>
                  </a:lnTo>
                  <a:lnTo>
                    <a:pt x="868680" y="865632"/>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37" name="object 15">
              <a:extLst>
                <a:ext uri="{FF2B5EF4-FFF2-40B4-BE49-F238E27FC236}">
                  <a16:creationId xmlns:a16="http://schemas.microsoft.com/office/drawing/2014/main" id="{D63217FF-237C-E063-B9AD-C867EF1C1D62}"/>
                </a:ext>
              </a:extLst>
            </p:cNvPr>
            <p:cNvSpPr/>
            <p:nvPr/>
          </p:nvSpPr>
          <p:spPr>
            <a:xfrm>
              <a:off x="4282878" y="4095656"/>
              <a:ext cx="742814" cy="744443"/>
            </a:xfrm>
            <a:custGeom>
              <a:avLst/>
              <a:gdLst/>
              <a:ahLst/>
              <a:cxnLst/>
              <a:rect l="l" t="t" r="r" b="b"/>
              <a:pathLst>
                <a:path w="868679" h="870585">
                  <a:moveTo>
                    <a:pt x="80772" y="26670"/>
                  </a:moveTo>
                  <a:lnTo>
                    <a:pt x="0" y="0"/>
                  </a:lnTo>
                  <a:lnTo>
                    <a:pt x="26670" y="80772"/>
                  </a:lnTo>
                  <a:lnTo>
                    <a:pt x="40386" y="67056"/>
                  </a:lnTo>
                  <a:lnTo>
                    <a:pt x="40386" y="44958"/>
                  </a:lnTo>
                  <a:lnTo>
                    <a:pt x="41148" y="41148"/>
                  </a:lnTo>
                  <a:lnTo>
                    <a:pt x="44958" y="40386"/>
                  </a:lnTo>
                  <a:lnTo>
                    <a:pt x="48006" y="41148"/>
                  </a:lnTo>
                  <a:lnTo>
                    <a:pt x="57141" y="50300"/>
                  </a:lnTo>
                  <a:lnTo>
                    <a:pt x="80772" y="26670"/>
                  </a:lnTo>
                  <a:close/>
                </a:path>
                <a:path w="868679" h="870585">
                  <a:moveTo>
                    <a:pt x="57141" y="50300"/>
                  </a:moveTo>
                  <a:lnTo>
                    <a:pt x="48006" y="41148"/>
                  </a:lnTo>
                  <a:lnTo>
                    <a:pt x="44958" y="40386"/>
                  </a:lnTo>
                  <a:lnTo>
                    <a:pt x="41148" y="41148"/>
                  </a:lnTo>
                  <a:lnTo>
                    <a:pt x="40386" y="44958"/>
                  </a:lnTo>
                  <a:lnTo>
                    <a:pt x="41148" y="48006"/>
                  </a:lnTo>
                  <a:lnTo>
                    <a:pt x="50283" y="57158"/>
                  </a:lnTo>
                  <a:lnTo>
                    <a:pt x="57141" y="50300"/>
                  </a:lnTo>
                  <a:close/>
                </a:path>
                <a:path w="868679" h="870585">
                  <a:moveTo>
                    <a:pt x="50283" y="57158"/>
                  </a:moveTo>
                  <a:lnTo>
                    <a:pt x="41148" y="48006"/>
                  </a:lnTo>
                  <a:lnTo>
                    <a:pt x="40386" y="44958"/>
                  </a:lnTo>
                  <a:lnTo>
                    <a:pt x="40386" y="67056"/>
                  </a:lnTo>
                  <a:lnTo>
                    <a:pt x="50283" y="57158"/>
                  </a:lnTo>
                  <a:close/>
                </a:path>
                <a:path w="868679" h="870585">
                  <a:moveTo>
                    <a:pt x="868680" y="864870"/>
                  </a:moveTo>
                  <a:lnTo>
                    <a:pt x="867156" y="861822"/>
                  </a:lnTo>
                  <a:lnTo>
                    <a:pt x="57141" y="50300"/>
                  </a:lnTo>
                  <a:lnTo>
                    <a:pt x="50283" y="57158"/>
                  </a:lnTo>
                  <a:lnTo>
                    <a:pt x="860298" y="868680"/>
                  </a:lnTo>
                  <a:lnTo>
                    <a:pt x="863346" y="870204"/>
                  </a:lnTo>
                  <a:lnTo>
                    <a:pt x="867156" y="868680"/>
                  </a:lnTo>
                  <a:lnTo>
                    <a:pt x="868680" y="86487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40" b="0" i="0" u="none" strike="noStrike" kern="1200" cap="none" spc="0" normalizeH="0" baseline="0" noProof="0">
                <a:ln>
                  <a:noFill/>
                </a:ln>
                <a:solidFill>
                  <a:srgbClr val="000000"/>
                </a:solidFill>
                <a:effectLst/>
                <a:uLnTx/>
                <a:uFillTx/>
                <a:latin typeface="Arial"/>
                <a:ea typeface="+mn-ea"/>
                <a:cs typeface="+mn-cs"/>
              </a:endParaRPr>
            </a:p>
          </p:txBody>
        </p:sp>
        <p:sp>
          <p:nvSpPr>
            <p:cNvPr id="38" name="object 16">
              <a:extLst>
                <a:ext uri="{FF2B5EF4-FFF2-40B4-BE49-F238E27FC236}">
                  <a16:creationId xmlns:a16="http://schemas.microsoft.com/office/drawing/2014/main" id="{A149A373-64FA-F73B-74B3-91C5B5832CD9}"/>
                </a:ext>
              </a:extLst>
            </p:cNvPr>
            <p:cNvSpPr txBox="1"/>
            <p:nvPr/>
          </p:nvSpPr>
          <p:spPr>
            <a:xfrm>
              <a:off x="4535262" y="3780938"/>
              <a:ext cx="412675" cy="15811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25" b="1" i="0" u="none" strike="noStrike" kern="1200" cap="none" spc="-5" normalizeH="0" baseline="0" noProof="0" dirty="0">
                  <a:ln>
                    <a:noFill/>
                  </a:ln>
                  <a:solidFill>
                    <a:srgbClr val="EE2B0A"/>
                  </a:solidFill>
                  <a:effectLst/>
                  <a:uLnTx/>
                  <a:uFillTx/>
                  <a:latin typeface="新宋体" panose="02010609030101010101" charset="-122"/>
                  <a:ea typeface="+mn-ea"/>
                  <a:cs typeface="新宋体" panose="02010609030101010101" charset="-122"/>
                </a:rPr>
                <a:t>Appear</a:t>
              </a:r>
              <a:endParaRPr kumimoji="0" sz="1025" b="0" i="0" u="none" strike="noStrike" kern="1200" cap="none" spc="0" normalizeH="0" baseline="0" noProof="0">
                <a:ln>
                  <a:noFill/>
                </a:ln>
                <a:solidFill>
                  <a:srgbClr val="000000"/>
                </a:solidFill>
                <a:effectLst/>
                <a:uLnTx/>
                <a:uFillTx/>
                <a:latin typeface="新宋体" panose="02010609030101010101" charset="-122"/>
                <a:ea typeface="+mn-ea"/>
                <a:cs typeface="新宋体" panose="02010609030101010101" charset="-122"/>
              </a:endParaRPr>
            </a:p>
          </p:txBody>
        </p:sp>
      </p:grpSp>
      <p:graphicFrame>
        <p:nvGraphicFramePr>
          <p:cNvPr id="3" name="表格 2">
            <a:extLst>
              <a:ext uri="{FF2B5EF4-FFF2-40B4-BE49-F238E27FC236}">
                <a16:creationId xmlns:a16="http://schemas.microsoft.com/office/drawing/2014/main" id="{B062DF70-53DF-1EE6-A4D4-EE0B4CD43324}"/>
              </a:ext>
            </a:extLst>
          </p:cNvPr>
          <p:cNvGraphicFramePr>
            <a:graphicFrameLocks noGrp="1"/>
          </p:cNvGraphicFramePr>
          <p:nvPr/>
        </p:nvGraphicFramePr>
        <p:xfrm>
          <a:off x="1044574" y="2725824"/>
          <a:ext cx="4892675" cy="646474"/>
        </p:xfrm>
        <a:graphic>
          <a:graphicData uri="http://schemas.openxmlformats.org/drawingml/2006/table">
            <a:tbl>
              <a:tblPr firstRow="1" bandRow="1">
                <a:tableStyleId>{5C22544A-7EE6-4342-B048-85BDC9FD1C3A}</a:tableStyleId>
              </a:tblPr>
              <a:tblGrid>
                <a:gridCol w="978535">
                  <a:extLst>
                    <a:ext uri="{9D8B030D-6E8A-4147-A177-3AD203B41FA5}">
                      <a16:colId xmlns:a16="http://schemas.microsoft.com/office/drawing/2014/main" val="1376813800"/>
                    </a:ext>
                  </a:extLst>
                </a:gridCol>
                <a:gridCol w="978535">
                  <a:extLst>
                    <a:ext uri="{9D8B030D-6E8A-4147-A177-3AD203B41FA5}">
                      <a16:colId xmlns:a16="http://schemas.microsoft.com/office/drawing/2014/main" val="627481987"/>
                    </a:ext>
                  </a:extLst>
                </a:gridCol>
                <a:gridCol w="978535">
                  <a:extLst>
                    <a:ext uri="{9D8B030D-6E8A-4147-A177-3AD203B41FA5}">
                      <a16:colId xmlns:a16="http://schemas.microsoft.com/office/drawing/2014/main" val="560790935"/>
                    </a:ext>
                  </a:extLst>
                </a:gridCol>
                <a:gridCol w="978535">
                  <a:extLst>
                    <a:ext uri="{9D8B030D-6E8A-4147-A177-3AD203B41FA5}">
                      <a16:colId xmlns:a16="http://schemas.microsoft.com/office/drawing/2014/main" val="3941986628"/>
                    </a:ext>
                  </a:extLst>
                </a:gridCol>
                <a:gridCol w="978535">
                  <a:extLst>
                    <a:ext uri="{9D8B030D-6E8A-4147-A177-3AD203B41FA5}">
                      <a16:colId xmlns:a16="http://schemas.microsoft.com/office/drawing/2014/main" val="4273852260"/>
                    </a:ext>
                  </a:extLst>
                </a:gridCol>
              </a:tblGrid>
              <a:tr h="6464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a:solidFill>
                            <a:schemeClr val="tx1"/>
                          </a:solidFill>
                          <a:latin typeface="Times New Roman" panose="02020603050405020304" pitchFamily="18" charset="0"/>
                          <a:cs typeface="Times New Roman" panose="02020603050405020304" pitchFamily="18" charset="0"/>
                        </a:rPr>
                        <a:t>P</a:t>
                      </a:r>
                      <a:endParaRPr lang="zh-CN" altLang="en-US">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C</a:t>
                      </a:r>
                      <a:endParaRPr lang="zh-CN" altLang="en-US">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a:solidFill>
                            <a:schemeClr val="tx1"/>
                          </a:solidFill>
                          <a:latin typeface="Times New Roman" panose="02020603050405020304" pitchFamily="18" charset="0"/>
                          <a:cs typeface="Times New Roman" panose="02020603050405020304" pitchFamily="18" charset="0"/>
                        </a:rPr>
                        <a:t>输出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a:solidFill>
                            <a:schemeClr val="tx1"/>
                          </a:solidFill>
                          <a:latin typeface="Times New Roman" panose="02020603050405020304" pitchFamily="18" charset="0"/>
                          <a:cs typeface="Times New Roman" panose="02020603050405020304" pitchFamily="18" charset="0"/>
                        </a:rPr>
                        <a:t>字典</a:t>
                      </a:r>
                      <a:endParaRPr lang="en-US" altLang="zh-CN">
                        <a:solidFill>
                          <a:schemeClr val="tx1"/>
                        </a:solidFill>
                        <a:latin typeface="Times New Roman" panose="02020603050405020304" pitchFamily="18" charset="0"/>
                        <a:cs typeface="Times New Roman" panose="02020603050405020304" pitchFamily="18" charset="0"/>
                      </a:endParaRPr>
                    </a:p>
                    <a:p>
                      <a:pPr algn="ctr"/>
                      <a:r>
                        <a:rPr lang="zh-CN" altLang="en-US">
                          <a:solidFill>
                            <a:schemeClr val="tx1"/>
                          </a:solidFill>
                          <a:latin typeface="Times New Roman" panose="02020603050405020304" pitchFamily="18" charset="0"/>
                          <a:cs typeface="Times New Roman" panose="02020603050405020304" pitchFamily="18" charset="0"/>
                        </a:rPr>
                        <a:t>码字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a:solidFill>
                            <a:schemeClr val="tx1"/>
                          </a:solidFill>
                          <a:latin typeface="Times New Roman" panose="02020603050405020304" pitchFamily="18" charset="0"/>
                          <a:cs typeface="Times New Roman" panose="02020603050405020304" pitchFamily="18" charset="0"/>
                        </a:rPr>
                        <a:t>字典</a:t>
                      </a:r>
                      <a:endParaRPr lang="en-US" altLang="zh-CN">
                        <a:solidFill>
                          <a:schemeClr val="tx1"/>
                        </a:solidFill>
                        <a:latin typeface="Times New Roman" panose="02020603050405020304" pitchFamily="18" charset="0"/>
                        <a:cs typeface="Times New Roman" panose="02020603050405020304" pitchFamily="18" charset="0"/>
                      </a:endParaRPr>
                    </a:p>
                    <a:p>
                      <a:pPr algn="ctr"/>
                      <a:r>
                        <a:rPr lang="zh-CN" altLang="en-US">
                          <a:solidFill>
                            <a:schemeClr val="tx1"/>
                          </a:solidFill>
                          <a:latin typeface="Times New Roman" panose="02020603050405020304" pitchFamily="18" charset="0"/>
                          <a:cs typeface="Times New Roman" panose="02020603050405020304" pitchFamily="18" charset="0"/>
                        </a:rPr>
                        <a:t>词条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8313244"/>
                  </a:ext>
                </a:extLst>
              </a:tr>
            </a:tbl>
          </a:graphicData>
        </a:graphic>
      </p:graphicFrame>
    </p:spTree>
    <p:extLst>
      <p:ext uri="{BB962C8B-B14F-4D97-AF65-F5344CB8AC3E}">
        <p14:creationId xmlns:p14="http://schemas.microsoft.com/office/powerpoint/2010/main" val="10503514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5524500"/>
          </a:xfrm>
        </p:spPr>
        <p:txBody>
          <a:bodyPr/>
          <a:lstStyle/>
          <a:p>
            <a:r>
              <a:rPr lang="pt-BR" altLang="zh-CN" sz="2800">
                <a:latin typeface="Times New Roman" panose="02020603050405020304" pitchFamily="18" charset="0"/>
                <a:cs typeface="Times New Roman" panose="02020603050405020304" pitchFamily="18" charset="0"/>
              </a:rPr>
              <a:t>LZW</a:t>
            </a:r>
            <a:r>
              <a:rPr lang="zh-CN" altLang="en-US" sz="2800">
                <a:latin typeface="Times New Roman" panose="02020603050405020304" pitchFamily="18" charset="0"/>
                <a:cs typeface="Times New Roman" panose="02020603050405020304" pitchFamily="18" charset="0"/>
              </a:rPr>
              <a:t>编码小结</a:t>
            </a:r>
            <a:endParaRPr lang="en-US" altLang="zh-CN" sz="2800">
              <a:latin typeface="Times New Roman" panose="02020603050405020304" pitchFamily="18" charset="0"/>
              <a:cs typeface="Times New Roman" panose="02020603050405020304" pitchFamily="18" charset="0"/>
            </a:endParaRPr>
          </a:p>
          <a:p>
            <a:pPr lvl="1"/>
            <a:r>
              <a:rPr lang="zh-CN" altLang="en-US" sz="2400">
                <a:latin typeface="新宋体" panose="02010609030101010101" charset="-122"/>
                <a:cs typeface="新宋体" panose="02010609030101010101" charset="-122"/>
              </a:rPr>
              <a:t>每当表中没有的字符串第一次出现时，它就被原样保存，同时将分配给它的代码也保存</a:t>
            </a:r>
          </a:p>
          <a:p>
            <a:pPr lvl="1"/>
            <a:r>
              <a:rPr lang="zh-CN" altLang="en-US" sz="2400">
                <a:latin typeface="新宋体" panose="02010609030101010101" charset="-122"/>
                <a:cs typeface="新宋体" panose="02010609030101010101" charset="-122"/>
              </a:rPr>
              <a:t>之后，当这个串再次出现时，只将它的代码保存，这就去掉了文件冗余信息</a:t>
            </a:r>
            <a:endParaRPr lang="en-US" altLang="zh-CN" sz="2400">
              <a:latin typeface="新宋体" panose="02010609030101010101" charset="-122"/>
              <a:cs typeface="新宋体" panose="02010609030101010101" charset="-122"/>
            </a:endParaRPr>
          </a:p>
          <a:p>
            <a:pPr lvl="1"/>
            <a:r>
              <a:rPr lang="zh-CN" altLang="en-US" sz="2400">
                <a:latin typeface="新宋体" panose="02010609030101010101" charset="-122"/>
                <a:cs typeface="新宋体" panose="02010609030101010101" charset="-122"/>
              </a:rPr>
              <a:t>字符串表是在压缩过程中动态生成，而且字符串表也不必保存在压缩文件里，因为解压缩算法可以由压缩文件中的信息重构</a:t>
            </a:r>
            <a:endParaRPr lang="en-US" altLang="zh-CN" sz="2000" dirty="0">
              <a:latin typeface="新宋体" panose="02010609030101010101" charset="-122"/>
              <a:cs typeface="新宋体" panose="02010609030101010101" charset="-122"/>
            </a:endParaRPr>
          </a:p>
          <a:p>
            <a:endParaRPr lang="en-US" altLang="zh-CN" sz="2400">
              <a:latin typeface="Times New Roman" panose="02020603050405020304" pitchFamily="18" charset="0"/>
              <a:cs typeface="Times New Roman" panose="02020603050405020304" pitchFamily="18" charset="0"/>
            </a:endParaRPr>
          </a:p>
          <a:p>
            <a:pPr marL="541338" lvl="1" indent="0">
              <a:buNone/>
            </a:pPr>
            <a:endParaRPr lang="zh-CN"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1923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5524500"/>
          </a:xfrm>
        </p:spPr>
        <p:txBody>
          <a:bodyPr/>
          <a:lstStyle/>
          <a:p>
            <a:r>
              <a:rPr lang="pt-BR" altLang="zh-CN" sz="2800">
                <a:latin typeface="Times New Roman" panose="02020603050405020304" pitchFamily="18" charset="0"/>
                <a:cs typeface="Times New Roman" panose="02020603050405020304" pitchFamily="18" charset="0"/>
              </a:rPr>
              <a:t>LZW</a:t>
            </a:r>
            <a:r>
              <a:rPr lang="zh-CN" altLang="en-US" sz="2800">
                <a:latin typeface="Times New Roman" panose="02020603050405020304" pitchFamily="18" charset="0"/>
                <a:cs typeface="Times New Roman" panose="02020603050405020304" pitchFamily="18" charset="0"/>
              </a:rPr>
              <a:t>编码小结</a:t>
            </a:r>
            <a:r>
              <a:rPr lang="en-US" altLang="zh-CN" sz="2800">
                <a:latin typeface="Times New Roman" panose="02020603050405020304" pitchFamily="18" charset="0"/>
                <a:cs typeface="Times New Roman" panose="02020603050405020304" pitchFamily="18" charset="0"/>
              </a:rPr>
              <a:t>:</a:t>
            </a:r>
          </a:p>
          <a:p>
            <a:pPr lvl="1"/>
            <a:r>
              <a:rPr lang="zh-CN" altLang="en-US" sz="2000">
                <a:latin typeface="Times New Roman" panose="02020603050405020304" pitchFamily="18" charset="0"/>
                <a:cs typeface="Times New Roman" panose="02020603050405020304" pitchFamily="18" charset="0"/>
              </a:rPr>
              <a:t>思考题：与霍夫曼编码相比优点</a:t>
            </a:r>
            <a:endParaRPr lang="en-US" altLang="zh-CN" sz="2000">
              <a:latin typeface="Times New Roman" panose="02020603050405020304" pitchFamily="18" charset="0"/>
              <a:cs typeface="Times New Roman" panose="02020603050405020304" pitchFamily="18" charset="0"/>
            </a:endParaRPr>
          </a:p>
          <a:p>
            <a:pPr lvl="1"/>
            <a:r>
              <a:rPr lang="en-US" altLang="zh-CN" sz="2000">
                <a:latin typeface="新宋体" panose="02010609030101010101" charset="-122"/>
                <a:cs typeface="新宋体" panose="02010609030101010101" charset="-122"/>
              </a:rPr>
              <a:t>Huffman</a:t>
            </a:r>
            <a:r>
              <a:rPr lang="zh-CN" altLang="en-US" sz="2000">
                <a:latin typeface="新宋体" panose="02010609030101010101" charset="-122"/>
                <a:cs typeface="新宋体" panose="02010609030101010101" charset="-122"/>
              </a:rPr>
              <a:t>编码把最常出现的内容采用更短的编码表示</a:t>
            </a:r>
            <a:endParaRPr lang="en-US" altLang="zh-CN" sz="20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每个被编码的内容长度是固定的，</a:t>
            </a:r>
            <a:endParaRPr lang="en-US" altLang="zh-CN" sz="18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常见为一个字节</a:t>
            </a:r>
            <a:r>
              <a:rPr lang="en-US" altLang="zh-CN" sz="1800">
                <a:latin typeface="新宋体" panose="02010609030101010101" charset="-122"/>
                <a:cs typeface="新宋体" panose="02010609030101010101" charset="-122"/>
              </a:rPr>
              <a:t>/</a:t>
            </a:r>
            <a:r>
              <a:rPr lang="zh-CN" altLang="en-US" sz="1800">
                <a:latin typeface="新宋体" panose="02010609030101010101" charset="-122"/>
                <a:cs typeface="新宋体" panose="02010609030101010101" charset="-122"/>
              </a:rPr>
              <a:t>字符，根据每个字符出现的频度来分配不同长度的编码</a:t>
            </a:r>
            <a:endParaRPr lang="en-US" altLang="zh-CN" sz="18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例如：英文一个字母编码为更短的比特位，最大的压缩比也就是一个字节被编码为一个比特位</a:t>
            </a:r>
            <a:endParaRPr lang="en-US" altLang="zh-CN" sz="18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需要把编码表或者字符频度表传输到解码方，以便于解码的时候重构出每个字符对应的编码，从而进行解码</a:t>
            </a:r>
            <a:endParaRPr lang="en-US" altLang="zh-CN" sz="18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编码时，需要首先对内容完整的遍历一次，以构建出每个字符对应的频度，然后才能开始编码。</a:t>
            </a:r>
            <a:endParaRPr lang="en-US" altLang="zh-CN" sz="18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这个对于实时的流时内容，也不太适合</a:t>
            </a:r>
            <a:endParaRPr lang="zh-CN"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26081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C1E3-3DC5-6CEA-FAA1-21CDB3BF1857}"/>
              </a:ext>
            </a:extLst>
          </p:cNvPr>
          <p:cNvSpPr>
            <a:spLocks noGrp="1"/>
          </p:cNvSpPr>
          <p:nvPr>
            <p:ph type="title"/>
          </p:nvPr>
        </p:nvSpPr>
        <p:spPr/>
        <p:txBody>
          <a:bodyPr/>
          <a:lstStyle/>
          <a:p>
            <a:r>
              <a:rPr lang="en-US" altLang="zh-CN"/>
              <a:t>LZW</a:t>
            </a:r>
            <a:r>
              <a:rPr lang="zh-CN" altLang="en-US"/>
              <a:t>编码</a:t>
            </a:r>
          </a:p>
        </p:txBody>
      </p:sp>
      <p:sp>
        <p:nvSpPr>
          <p:cNvPr id="7" name="内容占位符 2">
            <a:extLst>
              <a:ext uri="{FF2B5EF4-FFF2-40B4-BE49-F238E27FC236}">
                <a16:creationId xmlns:a16="http://schemas.microsoft.com/office/drawing/2014/main" id="{0E3999EA-40E9-CA13-A37C-52AB52FFB688}"/>
              </a:ext>
            </a:extLst>
          </p:cNvPr>
          <p:cNvSpPr>
            <a:spLocks noGrp="1"/>
          </p:cNvSpPr>
          <p:nvPr>
            <p:ph idx="1"/>
          </p:nvPr>
        </p:nvSpPr>
        <p:spPr>
          <a:xfrm>
            <a:off x="457200" y="1333500"/>
            <a:ext cx="8229600" cy="5524500"/>
          </a:xfrm>
        </p:spPr>
        <p:txBody>
          <a:bodyPr/>
          <a:lstStyle/>
          <a:p>
            <a:r>
              <a:rPr lang="pt-BR" altLang="zh-CN" sz="2800">
                <a:latin typeface="Times New Roman" panose="02020603050405020304" pitchFamily="18" charset="0"/>
                <a:cs typeface="Times New Roman" panose="02020603050405020304" pitchFamily="18" charset="0"/>
              </a:rPr>
              <a:t>LZW</a:t>
            </a:r>
            <a:r>
              <a:rPr lang="zh-CN" altLang="en-US" sz="2800">
                <a:latin typeface="Times New Roman" panose="02020603050405020304" pitchFamily="18" charset="0"/>
                <a:cs typeface="Times New Roman" panose="02020603050405020304" pitchFamily="18" charset="0"/>
              </a:rPr>
              <a:t>编码小结</a:t>
            </a:r>
            <a:r>
              <a:rPr lang="en-US" altLang="zh-CN" sz="2800">
                <a:latin typeface="Times New Roman" panose="02020603050405020304" pitchFamily="18" charset="0"/>
                <a:cs typeface="Times New Roman" panose="02020603050405020304" pitchFamily="18" charset="0"/>
              </a:rPr>
              <a:t>:</a:t>
            </a:r>
          </a:p>
          <a:p>
            <a:pPr lvl="1"/>
            <a:r>
              <a:rPr lang="zh-CN" altLang="en-US" sz="2000">
                <a:latin typeface="Times New Roman" panose="02020603050405020304" pitchFamily="18" charset="0"/>
                <a:cs typeface="Times New Roman" panose="02020603050405020304" pitchFamily="18" charset="0"/>
              </a:rPr>
              <a:t>思考题：与霍夫曼编码相比优点</a:t>
            </a:r>
            <a:endParaRPr lang="en-US" altLang="zh-CN" sz="2000">
              <a:latin typeface="Times New Roman" panose="02020603050405020304" pitchFamily="18" charset="0"/>
              <a:cs typeface="Times New Roman" panose="02020603050405020304" pitchFamily="18" charset="0"/>
            </a:endParaRPr>
          </a:p>
          <a:p>
            <a:pPr lvl="1"/>
            <a:r>
              <a:rPr lang="en-US" altLang="zh-CN" sz="2000">
                <a:latin typeface="新宋体" panose="02010609030101010101" charset="-122"/>
                <a:cs typeface="新宋体" panose="02010609030101010101" charset="-122"/>
              </a:rPr>
              <a:t>LZW</a:t>
            </a:r>
            <a:r>
              <a:rPr lang="zh-CN" altLang="en-US" sz="2000">
                <a:latin typeface="新宋体" panose="02010609030101010101" charset="-122"/>
                <a:cs typeface="新宋体" panose="02010609030101010101" charset="-122"/>
              </a:rPr>
              <a:t>编码把重复出现的字符串，记录到编码表里面</a:t>
            </a:r>
            <a:endParaRPr lang="en-US" altLang="zh-CN" sz="20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每个被编码的内容长度不是固定的，</a:t>
            </a:r>
            <a:endParaRPr lang="en-US" altLang="zh-CN" sz="18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可以把很长的字符串，直接使用一个短的编码表示；</a:t>
            </a:r>
            <a:endParaRPr lang="en-US" altLang="zh-CN" sz="18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例如：英文一个单词可以用一个编码表示</a:t>
            </a:r>
            <a:endParaRPr lang="en-US" altLang="zh-CN" sz="18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编码压缩后，不需要把这个编码表传输给解压方，解压方可以自动的构建出这个表来进行解压</a:t>
            </a:r>
            <a:endParaRPr lang="en-US" altLang="zh-CN" sz="1800">
              <a:latin typeface="新宋体" panose="02010609030101010101" charset="-122"/>
              <a:cs typeface="新宋体" panose="02010609030101010101" charset="-122"/>
            </a:endParaRPr>
          </a:p>
          <a:p>
            <a:pPr lvl="2"/>
            <a:r>
              <a:rPr lang="zh-CN" altLang="en-US" sz="1800">
                <a:latin typeface="新宋体" panose="02010609030101010101" charset="-122"/>
                <a:cs typeface="新宋体" panose="02010609030101010101" charset="-122"/>
              </a:rPr>
              <a:t>编码时，无需对内容完整遍历，对于实时的流时内容可以使用</a:t>
            </a:r>
            <a:endParaRPr lang="en-US" altLang="zh-CN" sz="1800">
              <a:latin typeface="新宋体" panose="02010609030101010101" charset="-122"/>
              <a:cs typeface="新宋体" panose="02010609030101010101" charset="-122"/>
            </a:endParaRPr>
          </a:p>
          <a:p>
            <a:pPr lvl="2"/>
            <a:endParaRPr lang="en-US" altLang="zh-CN" sz="1000">
              <a:latin typeface="新宋体" panose="02010609030101010101" charset="-122"/>
              <a:cs typeface="Times New Roman" panose="02020603050405020304" pitchFamily="18" charset="0"/>
            </a:endParaRPr>
          </a:p>
          <a:p>
            <a:pPr lvl="2"/>
            <a:r>
              <a:rPr lang="zh-CN" altLang="en-US" sz="1800">
                <a:latin typeface="Times New Roman" panose="02020603050405020304" pitchFamily="18" charset="0"/>
                <a:cs typeface="Times New Roman" panose="02020603050405020304" pitchFamily="18" charset="0"/>
              </a:rPr>
              <a:t>压缩后的编码为表的索引，这个表的大小是有限制的，可以根据实际情况选择。</a:t>
            </a:r>
            <a:endParaRPr lang="en-US" altLang="zh-CN" sz="1800">
              <a:latin typeface="Times New Roman" panose="02020603050405020304" pitchFamily="18" charset="0"/>
              <a:cs typeface="Times New Roman" panose="02020603050405020304" pitchFamily="18" charset="0"/>
            </a:endParaRPr>
          </a:p>
          <a:p>
            <a:pPr lvl="2"/>
            <a:r>
              <a:rPr lang="zh-CN" altLang="en-US" sz="1800">
                <a:latin typeface="Times New Roman" panose="02020603050405020304" pitchFamily="18" charset="0"/>
                <a:cs typeface="Times New Roman" panose="02020603050405020304" pitchFamily="18" charset="0"/>
              </a:rPr>
              <a:t>如果表太小，可能存放的可压缩的字符串就比较少，压缩效果有限。如果表太大，那么压缩后的每个编码占用空间就比较大</a:t>
            </a:r>
          </a:p>
        </p:txBody>
      </p:sp>
    </p:spTree>
    <p:extLst>
      <p:ext uri="{BB962C8B-B14F-4D97-AF65-F5344CB8AC3E}">
        <p14:creationId xmlns:p14="http://schemas.microsoft.com/office/powerpoint/2010/main" val="6986253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161020" cy="353943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假设</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是二维像素中的两个集合，则</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的腐蚀定义为</a:t>
                </a:r>
                <a:r>
                  <a:rPr kumimoji="1" lang="zh-CN" altLang="en-US" sz="28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是原点的位移）</a:t>
                </a:r>
                <a:endParaRPr kumimoji="1" lang="en-US" altLang="zh-CN" sz="28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腐蚀符号</a:t>
                </a:r>
                <a14:m>
                  <m:oMath xmlns:m="http://schemas.openxmlformats.org/officeDocument/2006/math">
                    <m:r>
                      <a:rPr kumimoji="1"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503050405090304" charset="0"/>
                        <a:cs typeface="Times New Roman" panose="02020503050405090304" charset="0"/>
                        <a:sym typeface="+mn-ea"/>
                      </a:rPr>
                      <m:t>⊖</m:t>
                    </m:r>
                  </m:oMath>
                </a14:m>
                <a:endParaRPr kumimoji="1" lang="en-US" altLang="zh-CN" sz="20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       意味着腐蚀后的图像只保留平移集合</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后依然处于集合</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中的元素原点</a:t>
                </a: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161020" cy="3539430"/>
              </a:xfrm>
              <a:prstGeom prst="rect">
                <a:avLst/>
              </a:prstGeom>
              <a:blipFill>
                <a:blip r:embed="rId4"/>
                <a:stretch>
                  <a:fillRect l="-1570" t="-2238" r="-822" b="-3959"/>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腐蚀与膨胀</a:t>
            </a: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Erosion and Dilation</a:t>
            </a:r>
          </a:p>
        </p:txBody>
      </p:sp>
      <p:pic>
        <p:nvPicPr>
          <p:cNvPr id="7" name="图片 6"/>
          <p:cNvPicPr>
            <a:picLocks noChangeAspect="1"/>
          </p:cNvPicPr>
          <p:nvPr/>
        </p:nvPicPr>
        <p:blipFill>
          <a:blip r:embed="rId5"/>
          <a:stretch>
            <a:fillRect/>
          </a:stretch>
        </p:blipFill>
        <p:spPr>
          <a:xfrm>
            <a:off x="3095625" y="2747556"/>
            <a:ext cx="2952750" cy="6667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通路</a:t>
            </a:r>
          </a:p>
        </p:txBody>
      </p:sp>
      <p:sp>
        <p:nvSpPr>
          <p:cNvPr id="4" name="内容占位符 2"/>
          <p:cNvSpPr txBox="1">
            <a:spLocks/>
          </p:cNvSpPr>
          <p:nvPr/>
        </p:nvSpPr>
        <p:spPr bwMode="auto">
          <a:xfrm>
            <a:off x="457200" y="1333500"/>
            <a:ext cx="82296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若从像素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之间存在一条</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个</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像素组成</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折线，</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且</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该折线上的像素灰度值均满足特定</a:t>
            </a:r>
            <a:r>
              <a:rPr kumimoji="0" lang="x-none"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相似</a:t>
            </a: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性</a:t>
            </a:r>
            <a:r>
              <a:rPr kumimoji="0" lang="x-none"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准则</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，则称这</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一</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序列像素组成</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了</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一条从像素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x-none"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通路</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0844" name="Object 12"/>
          <p:cNvGraphicFramePr>
            <a:graphicFrameLocks noChangeAspect="1"/>
          </p:cNvGraphicFramePr>
          <p:nvPr/>
        </p:nvGraphicFramePr>
        <p:xfrm>
          <a:off x="3635896" y="1542629"/>
          <a:ext cx="153987" cy="230187"/>
        </p:xfrm>
        <a:graphic>
          <a:graphicData uri="http://schemas.openxmlformats.org/presentationml/2006/ole">
            <mc:AlternateContent xmlns:mc="http://schemas.openxmlformats.org/markup-compatibility/2006">
              <mc:Choice xmlns:v="urn:schemas-microsoft-com:vml" Requires="v">
                <p:oleObj name="Formula" r:id="rId3" imgW="146160" imgH="235080" progId="Equation.Ribbit">
                  <p:embed/>
                </p:oleObj>
              </mc:Choice>
              <mc:Fallback>
                <p:oleObj name="Formula" r:id="rId3" imgW="146160" imgH="235080" progId="Equation.Ribbit">
                  <p:embed/>
                  <p:pic>
                    <p:nvPicPr>
                      <p:cNvPr id="120844" name="Object 12"/>
                      <p:cNvPicPr>
                        <a:picLocks noChangeAspect="1" noChangeArrowheads="1"/>
                      </p:cNvPicPr>
                      <p:nvPr/>
                    </p:nvPicPr>
                    <p:blipFill>
                      <a:blip r:embed="rId4"/>
                      <a:srcRect/>
                      <a:stretch>
                        <a:fillRect/>
                      </a:stretch>
                    </p:blipFill>
                    <p:spPr bwMode="auto">
                      <a:xfrm>
                        <a:off x="3635896" y="1542629"/>
                        <a:ext cx="153987"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5" name="Object 13"/>
          <p:cNvGraphicFramePr>
            <a:graphicFrameLocks noChangeAspect="1"/>
          </p:cNvGraphicFramePr>
          <p:nvPr/>
        </p:nvGraphicFramePr>
        <p:xfrm>
          <a:off x="2384326" y="1541041"/>
          <a:ext cx="171450"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20845" name="Object 13"/>
                      <p:cNvPicPr>
                        <a:picLocks noChangeAspect="1" noChangeArrowheads="1"/>
                      </p:cNvPicPr>
                      <p:nvPr/>
                    </p:nvPicPr>
                    <p:blipFill>
                      <a:blip r:embed="rId6"/>
                      <a:srcRect/>
                      <a:stretch>
                        <a:fillRect/>
                      </a:stretch>
                    </p:blipFill>
                    <p:spPr bwMode="auto">
                      <a:xfrm>
                        <a:off x="2384326" y="1541041"/>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6" name="Object 14"/>
          <p:cNvGraphicFramePr>
            <a:graphicFrameLocks noChangeAspect="1"/>
          </p:cNvGraphicFramePr>
          <p:nvPr/>
        </p:nvGraphicFramePr>
        <p:xfrm>
          <a:off x="1403648" y="2946565"/>
          <a:ext cx="153988" cy="231775"/>
        </p:xfrm>
        <a:graphic>
          <a:graphicData uri="http://schemas.openxmlformats.org/presentationml/2006/ole">
            <mc:AlternateContent xmlns:mc="http://schemas.openxmlformats.org/markup-compatibility/2006">
              <mc:Choice xmlns:v="urn:schemas-microsoft-com:vml" Requires="v">
                <p:oleObj name="Formula" r:id="rId7" imgW="146160" imgH="235080" progId="Equation.Ribbit">
                  <p:embed/>
                </p:oleObj>
              </mc:Choice>
              <mc:Fallback>
                <p:oleObj name="Formula" r:id="rId7" imgW="146160" imgH="235080" progId="Equation.Ribbit">
                  <p:embed/>
                  <p:pic>
                    <p:nvPicPr>
                      <p:cNvPr id="120846" name="Object 14"/>
                      <p:cNvPicPr>
                        <a:picLocks noChangeAspect="1" noChangeArrowheads="1"/>
                      </p:cNvPicPr>
                      <p:nvPr/>
                    </p:nvPicPr>
                    <p:blipFill>
                      <a:blip r:embed="rId4"/>
                      <a:srcRect/>
                      <a:stretch>
                        <a:fillRect/>
                      </a:stretch>
                    </p:blipFill>
                    <p:spPr bwMode="auto">
                      <a:xfrm>
                        <a:off x="1403648" y="2946565"/>
                        <a:ext cx="153988"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7" name="Object 15"/>
          <p:cNvGraphicFramePr>
            <a:graphicFrameLocks noChangeAspect="1"/>
          </p:cNvGraphicFramePr>
          <p:nvPr/>
        </p:nvGraphicFramePr>
        <p:xfrm>
          <a:off x="7668344" y="2476014"/>
          <a:ext cx="171450" cy="231775"/>
        </p:xfrm>
        <a:graphic>
          <a:graphicData uri="http://schemas.openxmlformats.org/presentationml/2006/ole">
            <mc:AlternateContent xmlns:mc="http://schemas.openxmlformats.org/markup-compatibility/2006">
              <mc:Choice xmlns:v="urn:schemas-microsoft-com:vml" Requires="v">
                <p:oleObj name="Formula" r:id="rId8" imgW="181800" imgH="235080" progId="Equation.Ribbit">
                  <p:embed/>
                </p:oleObj>
              </mc:Choice>
              <mc:Fallback>
                <p:oleObj name="Formula" r:id="rId8" imgW="181800" imgH="235080" progId="Equation.Ribbit">
                  <p:embed/>
                  <p:pic>
                    <p:nvPicPr>
                      <p:cNvPr id="120847" name="Object 15"/>
                      <p:cNvPicPr>
                        <a:picLocks noChangeAspect="1" noChangeArrowheads="1"/>
                      </p:cNvPicPr>
                      <p:nvPr/>
                    </p:nvPicPr>
                    <p:blipFill>
                      <a:blip r:embed="rId6"/>
                      <a:srcRect/>
                      <a:stretch>
                        <a:fillRect/>
                      </a:stretch>
                    </p:blipFill>
                    <p:spPr bwMode="auto">
                      <a:xfrm>
                        <a:off x="7668344" y="2476014"/>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43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5" name="Object 4"/>
          <p:cNvGraphicFramePr>
            <a:graphicFrameLocks noChangeAspect="1"/>
          </p:cNvGraphicFramePr>
          <p:nvPr/>
        </p:nvGraphicFramePr>
        <p:xfrm>
          <a:off x="5880021" y="1500114"/>
          <a:ext cx="712788" cy="273050"/>
        </p:xfrm>
        <a:graphic>
          <a:graphicData uri="http://schemas.openxmlformats.org/presentationml/2006/ole">
            <mc:AlternateContent xmlns:mc="http://schemas.openxmlformats.org/markup-compatibility/2006">
              <mc:Choice xmlns:v="urn:schemas-microsoft-com:vml" Requires="v">
                <p:oleObj name="Formula" r:id="rId9" imgW="706320" imgH="269280" progId="Equation.Ribbit">
                  <p:embed/>
                </p:oleObj>
              </mc:Choice>
              <mc:Fallback>
                <p:oleObj name="Formula" r:id="rId9" imgW="706320" imgH="269280" progId="Equation.Ribbit">
                  <p:embed/>
                  <p:pic>
                    <p:nvPicPr>
                      <p:cNvPr id="5" name="Object 4"/>
                      <p:cNvPicPr>
                        <a:picLocks noChangeAspect="1" noChangeArrowheads="1"/>
                      </p:cNvPicPr>
                      <p:nvPr/>
                    </p:nvPicPr>
                    <p:blipFill>
                      <a:blip r:embed="rId10"/>
                      <a:srcRect/>
                      <a:stretch>
                        <a:fillRect/>
                      </a:stretch>
                    </p:blipFill>
                    <p:spPr bwMode="auto">
                      <a:xfrm>
                        <a:off x="5880021" y="1500114"/>
                        <a:ext cx="712788" cy="27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3610035" y="5958298"/>
            <a:ext cx="553396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 … , (</a:t>
            </a:r>
            <a:r>
              <a:rPr kumimoji="0" lang="es-ES" altLang="zh-CN" sz="28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1" u="none" strike="noStrike" kern="1200" cap="none" spc="0" normalizeH="0" baseline="-2500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n</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1" u="none" strike="noStrike" kern="1200" cap="none" spc="0" normalizeH="0" baseline="-2500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n</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srgbClr val="0000FF"/>
              </a:solidFill>
              <a:effectLst/>
              <a:uLnTx/>
              <a:uFillTx/>
              <a:latin typeface="Arial"/>
              <a:ea typeface="+mn-ea"/>
              <a:cs typeface="+mn-cs"/>
            </a:endParaRPr>
          </a:p>
        </p:txBody>
      </p:sp>
      <p:graphicFrame>
        <p:nvGraphicFramePr>
          <p:cNvPr id="12" name="Object 13"/>
          <p:cNvGraphicFramePr>
            <a:graphicFrameLocks noChangeAspect="1"/>
          </p:cNvGraphicFramePr>
          <p:nvPr/>
        </p:nvGraphicFramePr>
        <p:xfrm>
          <a:off x="8436274" y="2766722"/>
          <a:ext cx="169863" cy="230187"/>
        </p:xfrm>
        <a:graphic>
          <a:graphicData uri="http://schemas.openxmlformats.org/presentationml/2006/ole">
            <mc:AlternateContent xmlns:mc="http://schemas.openxmlformats.org/markup-compatibility/2006">
              <mc:Choice xmlns:v="urn:schemas-microsoft-com:vml" Requires="v">
                <p:oleObj name="Formula" r:id="rId11" imgW="180360" imgH="234000" progId="Equation.Ribbit">
                  <p:embed/>
                </p:oleObj>
              </mc:Choice>
              <mc:Fallback>
                <p:oleObj name="Formula" r:id="rId11" imgW="180360" imgH="234000" progId="Equation.Ribbit">
                  <p:embed/>
                  <p:pic>
                    <p:nvPicPr>
                      <p:cNvPr id="12" name="Object 13"/>
                      <p:cNvPicPr>
                        <a:picLocks noChangeAspect="1" noChangeArrowheads="1"/>
                      </p:cNvPicPr>
                      <p:nvPr/>
                    </p:nvPicPr>
                    <p:blipFill>
                      <a:blip r:embed="rId12"/>
                      <a:srcRect/>
                      <a:stretch>
                        <a:fillRect/>
                      </a:stretch>
                    </p:blipFill>
                    <p:spPr bwMode="auto">
                      <a:xfrm>
                        <a:off x="8436274" y="2766722"/>
                        <a:ext cx="169863"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5652120" y="5517232"/>
          <a:ext cx="152400" cy="228600"/>
        </p:xfrm>
        <a:graphic>
          <a:graphicData uri="http://schemas.openxmlformats.org/presentationml/2006/ole">
            <mc:AlternateContent xmlns:mc="http://schemas.openxmlformats.org/markup-compatibility/2006">
              <mc:Choice xmlns:v="urn:schemas-microsoft-com:vml" Requires="v">
                <p:oleObj name="Formula" r:id="rId13" imgW="145080" imgH="234000" progId="Equation.Ribbit">
                  <p:embed/>
                </p:oleObj>
              </mc:Choice>
              <mc:Fallback>
                <p:oleObj name="Formula" r:id="rId13" imgW="145080" imgH="234000" progId="Equation.Ribbit">
                  <p:embed/>
                  <p:pic>
                    <p:nvPicPr>
                      <p:cNvPr id="13" name="Object 12"/>
                      <p:cNvPicPr>
                        <a:picLocks noChangeAspect="1" noChangeArrowheads="1"/>
                      </p:cNvPicPr>
                      <p:nvPr/>
                    </p:nvPicPr>
                    <p:blipFill>
                      <a:blip r:embed="rId14"/>
                      <a:srcRect/>
                      <a:stretch>
                        <a:fillRect/>
                      </a:stretch>
                    </p:blipFill>
                    <p:spPr bwMode="auto">
                      <a:xfrm>
                        <a:off x="5652120" y="5517232"/>
                        <a:ext cx="152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内容占位符 2"/>
          <p:cNvSpPr txBox="1">
            <a:spLocks/>
          </p:cNvSpPr>
          <p:nvPr/>
        </p:nvSpPr>
        <p:spPr bwMode="auto">
          <a:xfrm>
            <a:off x="457200" y="3284984"/>
            <a:ext cx="5495974" cy="2033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设</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是某一图像子集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中的两个像素，若存在一条完全由</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中的像素组成的从</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的通路，则称像素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a:t>
            </a:r>
            <a:r>
              <a:rPr kumimoji="0" lang="zh-CN" altLang="en-US"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连通</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5" name="Object 18"/>
          <p:cNvGraphicFramePr>
            <a:graphicFrameLocks noChangeAspect="1"/>
          </p:cNvGraphicFramePr>
          <p:nvPr/>
        </p:nvGraphicFramePr>
        <p:xfrm>
          <a:off x="1971328" y="3470964"/>
          <a:ext cx="152400" cy="231775"/>
        </p:xfrm>
        <a:graphic>
          <a:graphicData uri="http://schemas.openxmlformats.org/presentationml/2006/ole">
            <mc:AlternateContent xmlns:mc="http://schemas.openxmlformats.org/markup-compatibility/2006">
              <mc:Choice xmlns:v="urn:schemas-microsoft-com:vml" Requires="v">
                <p:oleObj name="Formula" r:id="rId15" imgW="146160" imgH="235080" progId="Equation.Ribbit">
                  <p:embed/>
                </p:oleObj>
              </mc:Choice>
              <mc:Fallback>
                <p:oleObj name="Formula" r:id="rId15" imgW="146160" imgH="235080" progId="Equation.Ribbit">
                  <p:embed/>
                  <p:pic>
                    <p:nvPicPr>
                      <p:cNvPr id="15" name="Object 18"/>
                      <p:cNvPicPr>
                        <a:picLocks noChangeAspect="1" noChangeArrowheads="1"/>
                      </p:cNvPicPr>
                      <p:nvPr/>
                    </p:nvPicPr>
                    <p:blipFill>
                      <a:blip r:embed="rId4"/>
                      <a:srcRect/>
                      <a:stretch>
                        <a:fillRect/>
                      </a:stretch>
                    </p:blipFill>
                    <p:spPr bwMode="auto">
                      <a:xfrm>
                        <a:off x="1971328" y="3470964"/>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9"/>
          <p:cNvGraphicFramePr>
            <a:graphicFrameLocks noChangeAspect="1"/>
          </p:cNvGraphicFramePr>
          <p:nvPr/>
        </p:nvGraphicFramePr>
        <p:xfrm>
          <a:off x="1361602" y="3479086"/>
          <a:ext cx="171450" cy="231775"/>
        </p:xfrm>
        <a:graphic>
          <a:graphicData uri="http://schemas.openxmlformats.org/presentationml/2006/ole">
            <mc:AlternateContent xmlns:mc="http://schemas.openxmlformats.org/markup-compatibility/2006">
              <mc:Choice xmlns:v="urn:schemas-microsoft-com:vml" Requires="v">
                <p:oleObj name="Formula" r:id="rId16" imgW="181800" imgH="235080" progId="Equation.Ribbit">
                  <p:embed/>
                </p:oleObj>
              </mc:Choice>
              <mc:Fallback>
                <p:oleObj name="Formula" r:id="rId16" imgW="181800" imgH="235080" progId="Equation.Ribbit">
                  <p:embed/>
                  <p:pic>
                    <p:nvPicPr>
                      <p:cNvPr id="16" name="Object 19"/>
                      <p:cNvPicPr>
                        <a:picLocks noChangeAspect="1" noChangeArrowheads="1"/>
                      </p:cNvPicPr>
                      <p:nvPr/>
                    </p:nvPicPr>
                    <p:blipFill>
                      <a:blip r:embed="rId6"/>
                      <a:srcRect/>
                      <a:stretch>
                        <a:fillRect/>
                      </a:stretch>
                    </p:blipFill>
                    <p:spPr bwMode="auto">
                      <a:xfrm>
                        <a:off x="1361602" y="3479086"/>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0"/>
          <p:cNvGraphicFramePr>
            <a:graphicFrameLocks noChangeAspect="1"/>
          </p:cNvGraphicFramePr>
          <p:nvPr/>
        </p:nvGraphicFramePr>
        <p:xfrm>
          <a:off x="4072332" y="4405970"/>
          <a:ext cx="152400" cy="231775"/>
        </p:xfrm>
        <a:graphic>
          <a:graphicData uri="http://schemas.openxmlformats.org/presentationml/2006/ole">
            <mc:AlternateContent xmlns:mc="http://schemas.openxmlformats.org/markup-compatibility/2006">
              <mc:Choice xmlns:v="urn:schemas-microsoft-com:vml" Requires="v">
                <p:oleObj name="Formula" r:id="rId17" imgW="146160" imgH="235080" progId="Equation.Ribbit">
                  <p:embed/>
                </p:oleObj>
              </mc:Choice>
              <mc:Fallback>
                <p:oleObj name="Formula" r:id="rId17" imgW="146160" imgH="235080" progId="Equation.Ribbit">
                  <p:embed/>
                  <p:pic>
                    <p:nvPicPr>
                      <p:cNvPr id="17" name="Object 20"/>
                      <p:cNvPicPr>
                        <a:picLocks noChangeAspect="1" noChangeArrowheads="1"/>
                      </p:cNvPicPr>
                      <p:nvPr/>
                    </p:nvPicPr>
                    <p:blipFill>
                      <a:blip r:embed="rId4"/>
                      <a:srcRect/>
                      <a:stretch>
                        <a:fillRect/>
                      </a:stretch>
                    </p:blipFill>
                    <p:spPr bwMode="auto">
                      <a:xfrm>
                        <a:off x="4072332" y="4405970"/>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1"/>
          <p:cNvGraphicFramePr>
            <a:graphicFrameLocks noChangeAspect="1"/>
          </p:cNvGraphicFramePr>
          <p:nvPr/>
        </p:nvGraphicFramePr>
        <p:xfrm>
          <a:off x="3398097" y="4404318"/>
          <a:ext cx="181800" cy="235080"/>
        </p:xfrm>
        <a:graphic>
          <a:graphicData uri="http://schemas.openxmlformats.org/presentationml/2006/ole">
            <mc:AlternateContent xmlns:mc="http://schemas.openxmlformats.org/markup-compatibility/2006">
              <mc:Choice xmlns:v="urn:schemas-microsoft-com:vml" Requires="v">
                <p:oleObj name="Formula" r:id="rId18" imgW="181800" imgH="235080" progId="Equation.Ribbit">
                  <p:embed/>
                </p:oleObj>
              </mc:Choice>
              <mc:Fallback>
                <p:oleObj name="Formula" r:id="rId18" imgW="181800" imgH="235080" progId="Equation.Ribbit">
                  <p:embed/>
                  <p:pic>
                    <p:nvPicPr>
                      <p:cNvPr id="18" name="Object 21"/>
                      <p:cNvPicPr>
                        <a:picLocks noChangeAspect="1" noChangeArrowheads="1"/>
                      </p:cNvPicPr>
                      <p:nvPr/>
                    </p:nvPicPr>
                    <p:blipFill>
                      <a:blip r:embed="rId6"/>
                      <a:srcRect/>
                      <a:stretch>
                        <a:fillRect/>
                      </a:stretch>
                    </p:blipFill>
                    <p:spPr bwMode="auto">
                      <a:xfrm>
                        <a:off x="3398097" y="4404318"/>
                        <a:ext cx="181800" cy="23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2"/>
          <p:cNvGraphicFramePr>
            <a:graphicFrameLocks noChangeAspect="1"/>
          </p:cNvGraphicFramePr>
          <p:nvPr/>
        </p:nvGraphicFramePr>
        <p:xfrm>
          <a:off x="3043585" y="4891465"/>
          <a:ext cx="153987" cy="231775"/>
        </p:xfrm>
        <a:graphic>
          <a:graphicData uri="http://schemas.openxmlformats.org/presentationml/2006/ole">
            <mc:AlternateContent xmlns:mc="http://schemas.openxmlformats.org/markup-compatibility/2006">
              <mc:Choice xmlns:v="urn:schemas-microsoft-com:vml" Requires="v">
                <p:oleObj name="Formula" r:id="rId19" imgW="146160" imgH="235080" progId="Equation.Ribbit">
                  <p:embed/>
                </p:oleObj>
              </mc:Choice>
              <mc:Fallback>
                <p:oleObj name="Formula" r:id="rId19" imgW="146160" imgH="235080" progId="Equation.Ribbit">
                  <p:embed/>
                  <p:pic>
                    <p:nvPicPr>
                      <p:cNvPr id="19" name="Object 22"/>
                      <p:cNvPicPr>
                        <a:picLocks noChangeAspect="1" noChangeArrowheads="1"/>
                      </p:cNvPicPr>
                      <p:nvPr/>
                    </p:nvPicPr>
                    <p:blipFill>
                      <a:blip r:embed="rId4"/>
                      <a:srcRect/>
                      <a:stretch>
                        <a:fillRect/>
                      </a:stretch>
                    </p:blipFill>
                    <p:spPr bwMode="auto">
                      <a:xfrm>
                        <a:off x="3043585" y="4891465"/>
                        <a:ext cx="153987"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23"/>
          <p:cNvGraphicFramePr>
            <a:graphicFrameLocks noChangeAspect="1"/>
          </p:cNvGraphicFramePr>
          <p:nvPr/>
        </p:nvGraphicFramePr>
        <p:xfrm>
          <a:off x="2373976" y="4891465"/>
          <a:ext cx="181800" cy="235080"/>
        </p:xfrm>
        <a:graphic>
          <a:graphicData uri="http://schemas.openxmlformats.org/presentationml/2006/ole">
            <mc:AlternateContent xmlns:mc="http://schemas.openxmlformats.org/markup-compatibility/2006">
              <mc:Choice xmlns:v="urn:schemas-microsoft-com:vml" Requires="v">
                <p:oleObj name="Formula" r:id="rId20" imgW="181800" imgH="235080" progId="Equation.Ribbit">
                  <p:embed/>
                </p:oleObj>
              </mc:Choice>
              <mc:Fallback>
                <p:oleObj name="Formula" r:id="rId20" imgW="181800" imgH="235080" progId="Equation.Ribbit">
                  <p:embed/>
                  <p:pic>
                    <p:nvPicPr>
                      <p:cNvPr id="20" name="Object 23"/>
                      <p:cNvPicPr>
                        <a:picLocks noChangeAspect="1" noChangeArrowheads="1"/>
                      </p:cNvPicPr>
                      <p:nvPr/>
                    </p:nvPicPr>
                    <p:blipFill>
                      <a:blip r:embed="rId6"/>
                      <a:srcRect/>
                      <a:stretch>
                        <a:fillRect/>
                      </a:stretch>
                    </p:blipFill>
                    <p:spPr bwMode="auto">
                      <a:xfrm>
                        <a:off x="2373976" y="4891465"/>
                        <a:ext cx="181800" cy="23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4"/>
          <p:cNvGraphicFramePr>
            <a:graphicFrameLocks noChangeAspect="1"/>
          </p:cNvGraphicFramePr>
          <p:nvPr/>
        </p:nvGraphicFramePr>
        <p:xfrm>
          <a:off x="4499992" y="3451305"/>
          <a:ext cx="214312" cy="287338"/>
        </p:xfrm>
        <a:graphic>
          <a:graphicData uri="http://schemas.openxmlformats.org/presentationml/2006/ole">
            <mc:AlternateContent xmlns:mc="http://schemas.openxmlformats.org/markup-compatibility/2006">
              <mc:Choice xmlns:v="urn:schemas-microsoft-com:vml" Requires="v">
                <p:oleObj name="Formula" r:id="rId21" imgW="219960" imgH="289800" progId="Equation.Ribbit">
                  <p:embed/>
                </p:oleObj>
              </mc:Choice>
              <mc:Fallback>
                <p:oleObj name="Formula" r:id="rId21" imgW="219960" imgH="289800" progId="Equation.Ribbit">
                  <p:embed/>
                  <p:pic>
                    <p:nvPicPr>
                      <p:cNvPr id="21" name="Object 24"/>
                      <p:cNvPicPr>
                        <a:picLocks noChangeAspect="1" noChangeArrowheads="1"/>
                      </p:cNvPicPr>
                      <p:nvPr/>
                    </p:nvPicPr>
                    <p:blipFill>
                      <a:blip r:embed="rId22"/>
                      <a:srcRect/>
                      <a:stretch>
                        <a:fillRect/>
                      </a:stretch>
                    </p:blipFill>
                    <p:spPr bwMode="auto">
                      <a:xfrm>
                        <a:off x="4499992" y="3451305"/>
                        <a:ext cx="214312"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6"/>
          <p:cNvGraphicFramePr>
            <a:graphicFrameLocks noChangeAspect="1"/>
          </p:cNvGraphicFramePr>
          <p:nvPr/>
        </p:nvGraphicFramePr>
        <p:xfrm>
          <a:off x="5020060" y="3915627"/>
          <a:ext cx="195262" cy="261937"/>
        </p:xfrm>
        <a:graphic>
          <a:graphicData uri="http://schemas.openxmlformats.org/presentationml/2006/ole">
            <mc:AlternateContent xmlns:mc="http://schemas.openxmlformats.org/markup-compatibility/2006">
              <mc:Choice xmlns:v="urn:schemas-microsoft-com:vml" Requires="v">
                <p:oleObj name="Formula" r:id="rId23" imgW="201960" imgH="265680" progId="Equation.Ribbit">
                  <p:embed/>
                </p:oleObj>
              </mc:Choice>
              <mc:Fallback>
                <p:oleObj name="Formula" r:id="rId23" imgW="201960" imgH="265680" progId="Equation.Ribbit">
                  <p:embed/>
                  <p:pic>
                    <p:nvPicPr>
                      <p:cNvPr id="22"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20060" y="3915627"/>
                        <a:ext cx="195262" cy="26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组合 227"/>
          <p:cNvGrpSpPr/>
          <p:nvPr/>
        </p:nvGrpSpPr>
        <p:grpSpPr>
          <a:xfrm>
            <a:off x="5724128" y="2946400"/>
            <a:ext cx="3233840" cy="3144629"/>
            <a:chOff x="5476" y="2773"/>
            <a:chExt cx="7752" cy="7538"/>
          </a:xfrm>
        </p:grpSpPr>
        <p:sp>
          <p:nvSpPr>
            <p:cNvPr id="24" name="文本框 188"/>
            <p:cNvSpPr txBox="1"/>
            <p:nvPr/>
          </p:nvSpPr>
          <p:spPr>
            <a:xfrm>
              <a:off x="6329"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25" name="文本框 190"/>
            <p:cNvSpPr txBox="1"/>
            <p:nvPr/>
          </p:nvSpPr>
          <p:spPr>
            <a:xfrm>
              <a:off x="6895"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26" name="文本框 191"/>
            <p:cNvSpPr txBox="1"/>
            <p:nvPr/>
          </p:nvSpPr>
          <p:spPr>
            <a:xfrm>
              <a:off x="7462"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27" name="文本框 192"/>
            <p:cNvSpPr txBox="1"/>
            <p:nvPr/>
          </p:nvSpPr>
          <p:spPr>
            <a:xfrm>
              <a:off x="8027"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28" name="文本框 193"/>
            <p:cNvSpPr txBox="1"/>
            <p:nvPr/>
          </p:nvSpPr>
          <p:spPr>
            <a:xfrm>
              <a:off x="8593"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29" name="文本框 194"/>
            <p:cNvSpPr txBox="1"/>
            <p:nvPr/>
          </p:nvSpPr>
          <p:spPr>
            <a:xfrm>
              <a:off x="9161"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30" name="文本框 195"/>
            <p:cNvSpPr txBox="1"/>
            <p:nvPr/>
          </p:nvSpPr>
          <p:spPr>
            <a:xfrm>
              <a:off x="9727"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31" name="文本框 196"/>
            <p:cNvSpPr txBox="1"/>
            <p:nvPr/>
          </p:nvSpPr>
          <p:spPr>
            <a:xfrm>
              <a:off x="10284"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32" name="文本框 197"/>
            <p:cNvSpPr txBox="1"/>
            <p:nvPr/>
          </p:nvSpPr>
          <p:spPr>
            <a:xfrm>
              <a:off x="10861"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33" name="文本框 198"/>
            <p:cNvSpPr txBox="1"/>
            <p:nvPr/>
          </p:nvSpPr>
          <p:spPr>
            <a:xfrm>
              <a:off x="11699" y="2773"/>
              <a:ext cx="102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p>
          </p:txBody>
        </p:sp>
        <p:sp>
          <p:nvSpPr>
            <p:cNvPr id="34" name="文本框 199"/>
            <p:cNvSpPr txBox="1"/>
            <p:nvPr/>
          </p:nvSpPr>
          <p:spPr>
            <a:xfrm>
              <a:off x="12324" y="2773"/>
              <a:ext cx="904"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35" name="文本框 200"/>
            <p:cNvSpPr txBox="1"/>
            <p:nvPr/>
          </p:nvSpPr>
          <p:spPr>
            <a:xfrm>
              <a:off x="11426"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9</a:t>
              </a:r>
            </a:p>
          </p:txBody>
        </p:sp>
        <p:grpSp>
          <p:nvGrpSpPr>
            <p:cNvPr id="36" name="组合 214"/>
            <p:cNvGrpSpPr/>
            <p:nvPr/>
          </p:nvGrpSpPr>
          <p:grpSpPr>
            <a:xfrm>
              <a:off x="6257" y="3353"/>
              <a:ext cx="6808" cy="6804"/>
              <a:chOff x="6257" y="3353"/>
              <a:chExt cx="6808" cy="6804"/>
            </a:xfrm>
          </p:grpSpPr>
          <p:sp>
            <p:nvSpPr>
              <p:cNvPr id="49" name="Rectangle 35"/>
              <p:cNvSpPr/>
              <p:nvPr/>
            </p:nvSpPr>
            <p:spPr bwMode="auto">
              <a:xfrm>
                <a:off x="11928" y="3920"/>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35"/>
              <p:cNvSpPr/>
              <p:nvPr/>
            </p:nvSpPr>
            <p:spPr bwMode="auto">
              <a:xfrm>
                <a:off x="11928" y="448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1" name="Rectangle 35"/>
              <p:cNvSpPr/>
              <p:nvPr/>
            </p:nvSpPr>
            <p:spPr bwMode="auto">
              <a:xfrm>
                <a:off x="11928" y="505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2" name="Rectangle 35"/>
              <p:cNvSpPr/>
              <p:nvPr/>
            </p:nvSpPr>
            <p:spPr bwMode="auto">
              <a:xfrm>
                <a:off x="10794" y="6755"/>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35"/>
              <p:cNvSpPr/>
              <p:nvPr/>
            </p:nvSpPr>
            <p:spPr bwMode="auto">
              <a:xfrm>
                <a:off x="11361" y="618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35"/>
              <p:cNvSpPr/>
              <p:nvPr/>
            </p:nvSpPr>
            <p:spPr bwMode="auto">
              <a:xfrm>
                <a:off x="11361" y="5621"/>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35"/>
              <p:cNvSpPr/>
              <p:nvPr/>
            </p:nvSpPr>
            <p:spPr bwMode="auto">
              <a:xfrm>
                <a:off x="10227" y="7322"/>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 name="Rectangle 35"/>
              <p:cNvSpPr/>
              <p:nvPr/>
            </p:nvSpPr>
            <p:spPr bwMode="auto">
              <a:xfrm>
                <a:off x="11928" y="335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35"/>
              <p:cNvSpPr/>
              <p:nvPr/>
            </p:nvSpPr>
            <p:spPr bwMode="auto">
              <a:xfrm>
                <a:off x="9660" y="7889"/>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8" name="Rectangle 35"/>
              <p:cNvSpPr/>
              <p:nvPr/>
            </p:nvSpPr>
            <p:spPr bwMode="auto">
              <a:xfrm>
                <a:off x="8526" y="8456"/>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 name="Rectangle 35"/>
              <p:cNvSpPr/>
              <p:nvPr/>
            </p:nvSpPr>
            <p:spPr bwMode="auto">
              <a:xfrm>
                <a:off x="9093" y="8456"/>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0" name="Rectangle 35"/>
              <p:cNvSpPr/>
              <p:nvPr/>
            </p:nvSpPr>
            <p:spPr bwMode="auto">
              <a:xfrm>
                <a:off x="6258" y="9023"/>
                <a:ext cx="569"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35"/>
              <p:cNvSpPr/>
              <p:nvPr/>
            </p:nvSpPr>
            <p:spPr bwMode="auto">
              <a:xfrm>
                <a:off x="6825" y="902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2" name="Rectangle 35"/>
              <p:cNvSpPr/>
              <p:nvPr/>
            </p:nvSpPr>
            <p:spPr bwMode="auto">
              <a:xfrm>
                <a:off x="7392" y="902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3" name="Rectangle 35"/>
              <p:cNvSpPr/>
              <p:nvPr/>
            </p:nvSpPr>
            <p:spPr bwMode="auto">
              <a:xfrm>
                <a:off x="7959" y="902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64" name="直接连接符 33"/>
              <p:cNvCxnSpPr/>
              <p:nvPr/>
            </p:nvCxnSpPr>
            <p:spPr>
              <a:xfrm>
                <a:off x="12212" y="3645"/>
                <a:ext cx="0" cy="1680"/>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65" name="直接连接符 34"/>
              <p:cNvCxnSpPr/>
              <p:nvPr/>
            </p:nvCxnSpPr>
            <p:spPr>
              <a:xfrm flipV="1">
                <a:off x="11645" y="5325"/>
                <a:ext cx="567" cy="567"/>
              </a:xfrm>
              <a:prstGeom prst="line">
                <a:avLst/>
              </a:prstGeom>
              <a:solidFill>
                <a:schemeClr val="accent1"/>
              </a:solidFill>
              <a:ln w="28575" cap="flat" cmpd="sng" algn="ctr">
                <a:solidFill>
                  <a:srgbClr val="FF8040"/>
                </a:solidFill>
                <a:prstDash val="solid"/>
                <a:round/>
                <a:headEnd type="none" w="med" len="med"/>
                <a:tailEnd type="none" w="med" len="med"/>
              </a:ln>
            </p:spPr>
          </p:cxnSp>
          <p:cxnSp>
            <p:nvCxnSpPr>
              <p:cNvPr id="66" name="直接连接符 35"/>
              <p:cNvCxnSpPr/>
              <p:nvPr/>
            </p:nvCxnSpPr>
            <p:spPr>
              <a:xfrm>
                <a:off x="11645" y="5892"/>
                <a:ext cx="0" cy="625"/>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67" name="直接连接符 36"/>
              <p:cNvCxnSpPr/>
              <p:nvPr/>
            </p:nvCxnSpPr>
            <p:spPr>
              <a:xfrm flipV="1">
                <a:off x="9354" y="6517"/>
                <a:ext cx="2291" cy="2224"/>
              </a:xfrm>
              <a:prstGeom prst="line">
                <a:avLst/>
              </a:prstGeom>
              <a:solidFill>
                <a:schemeClr val="accent1"/>
              </a:solidFill>
              <a:ln w="28575" cap="flat" cmpd="sng" algn="ctr">
                <a:solidFill>
                  <a:srgbClr val="FF8040"/>
                </a:solidFill>
                <a:prstDash val="solid"/>
                <a:round/>
                <a:headEnd type="none" w="med" len="med"/>
                <a:tailEnd type="none" w="med" len="med"/>
              </a:ln>
            </p:spPr>
          </p:cxnSp>
          <p:cxnSp>
            <p:nvCxnSpPr>
              <p:cNvPr id="68" name="直接连接符 37"/>
              <p:cNvCxnSpPr/>
              <p:nvPr/>
            </p:nvCxnSpPr>
            <p:spPr>
              <a:xfrm>
                <a:off x="8787" y="8741"/>
                <a:ext cx="567" cy="0"/>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69" name="直接连接符 38"/>
              <p:cNvCxnSpPr/>
              <p:nvPr/>
            </p:nvCxnSpPr>
            <p:spPr>
              <a:xfrm>
                <a:off x="6527" y="9307"/>
                <a:ext cx="1702" cy="0"/>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70" name="直接连接符 39"/>
              <p:cNvCxnSpPr/>
              <p:nvPr/>
            </p:nvCxnSpPr>
            <p:spPr>
              <a:xfrm flipV="1">
                <a:off x="8229" y="8740"/>
                <a:ext cx="567" cy="567"/>
              </a:xfrm>
              <a:prstGeom prst="line">
                <a:avLst/>
              </a:prstGeom>
              <a:solidFill>
                <a:schemeClr val="accent1"/>
              </a:solidFill>
              <a:ln w="28575" cap="flat" cmpd="sng" algn="ctr">
                <a:solidFill>
                  <a:srgbClr val="FF8040"/>
                </a:solidFill>
                <a:prstDash val="solid"/>
                <a:round/>
                <a:headEnd type="none" w="med" len="med"/>
                <a:tailEnd type="none" w="med" len="med"/>
              </a:ln>
            </p:spPr>
          </p:cxnSp>
          <p:sp>
            <p:nvSpPr>
              <p:cNvPr id="71" name="Rectangle 35"/>
              <p:cNvSpPr/>
              <p:nvPr/>
            </p:nvSpPr>
            <p:spPr bwMode="auto">
              <a:xfrm>
                <a:off x="6259"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2" name="Rectangle 35"/>
              <p:cNvSpPr/>
              <p:nvPr/>
            </p:nvSpPr>
            <p:spPr bwMode="auto">
              <a:xfrm>
                <a:off x="8527"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3" name="Rectangle 35"/>
              <p:cNvSpPr/>
              <p:nvPr/>
            </p:nvSpPr>
            <p:spPr bwMode="auto">
              <a:xfrm>
                <a:off x="7960"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4" name="Rectangle 35"/>
              <p:cNvSpPr/>
              <p:nvPr/>
            </p:nvSpPr>
            <p:spPr bwMode="auto">
              <a:xfrm>
                <a:off x="7393"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 name="Rectangle 35"/>
              <p:cNvSpPr/>
              <p:nvPr/>
            </p:nvSpPr>
            <p:spPr bwMode="auto">
              <a:xfrm>
                <a:off x="6825" y="9591"/>
                <a:ext cx="567"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6" name="Rectangle 35"/>
              <p:cNvSpPr/>
              <p:nvPr/>
            </p:nvSpPr>
            <p:spPr bwMode="auto">
              <a:xfrm>
                <a:off x="10795"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7" name="Rectangle 35"/>
              <p:cNvSpPr/>
              <p:nvPr/>
            </p:nvSpPr>
            <p:spPr bwMode="auto">
              <a:xfrm>
                <a:off x="10228"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8" name="Rectangle 35"/>
              <p:cNvSpPr/>
              <p:nvPr/>
            </p:nvSpPr>
            <p:spPr bwMode="auto">
              <a:xfrm>
                <a:off x="9661"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9" name="Rectangle 35"/>
              <p:cNvSpPr/>
              <p:nvPr/>
            </p:nvSpPr>
            <p:spPr bwMode="auto">
              <a:xfrm>
                <a:off x="9094"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0" name="Rectangle 35"/>
              <p:cNvSpPr/>
              <p:nvPr/>
            </p:nvSpPr>
            <p:spPr bwMode="auto">
              <a:xfrm>
                <a:off x="11927"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1" name="Rectangle 35"/>
              <p:cNvSpPr/>
              <p:nvPr/>
            </p:nvSpPr>
            <p:spPr bwMode="auto">
              <a:xfrm>
                <a:off x="11357" y="9591"/>
                <a:ext cx="569"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2" name="Rectangle 35"/>
              <p:cNvSpPr/>
              <p:nvPr/>
            </p:nvSpPr>
            <p:spPr bwMode="auto">
              <a:xfrm>
                <a:off x="6259"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3" name="Rectangle 35"/>
              <p:cNvSpPr/>
              <p:nvPr/>
            </p:nvSpPr>
            <p:spPr bwMode="auto">
              <a:xfrm>
                <a:off x="8527"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4" name="Rectangle 35"/>
              <p:cNvSpPr/>
              <p:nvPr/>
            </p:nvSpPr>
            <p:spPr bwMode="auto">
              <a:xfrm>
                <a:off x="7960"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5" name="Rectangle 35"/>
              <p:cNvSpPr/>
              <p:nvPr/>
            </p:nvSpPr>
            <p:spPr bwMode="auto">
              <a:xfrm>
                <a:off x="7393"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6" name="Rectangle 35"/>
              <p:cNvSpPr/>
              <p:nvPr/>
            </p:nvSpPr>
            <p:spPr bwMode="auto">
              <a:xfrm>
                <a:off x="6826"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7" name="Rectangle 35"/>
              <p:cNvSpPr/>
              <p:nvPr/>
            </p:nvSpPr>
            <p:spPr bwMode="auto">
              <a:xfrm>
                <a:off x="10795"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8" name="Rectangle 35"/>
              <p:cNvSpPr/>
              <p:nvPr/>
            </p:nvSpPr>
            <p:spPr bwMode="auto">
              <a:xfrm>
                <a:off x="10228"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9" name="Rectangle 35"/>
              <p:cNvSpPr/>
              <p:nvPr/>
            </p:nvSpPr>
            <p:spPr bwMode="auto">
              <a:xfrm>
                <a:off x="9661"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0" name="Rectangle 35"/>
              <p:cNvSpPr/>
              <p:nvPr/>
            </p:nvSpPr>
            <p:spPr bwMode="auto">
              <a:xfrm>
                <a:off x="9094"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1" name="Rectangle 35"/>
              <p:cNvSpPr/>
              <p:nvPr/>
            </p:nvSpPr>
            <p:spPr bwMode="auto">
              <a:xfrm>
                <a:off x="11362"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2" name="Rectangle 35"/>
              <p:cNvSpPr/>
              <p:nvPr/>
            </p:nvSpPr>
            <p:spPr bwMode="auto">
              <a:xfrm>
                <a:off x="6259"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3" name="Rectangle 35"/>
              <p:cNvSpPr/>
              <p:nvPr/>
            </p:nvSpPr>
            <p:spPr bwMode="auto">
              <a:xfrm>
                <a:off x="8527"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4" name="Rectangle 35"/>
              <p:cNvSpPr/>
              <p:nvPr/>
            </p:nvSpPr>
            <p:spPr bwMode="auto">
              <a:xfrm>
                <a:off x="7960"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5" name="Rectangle 35"/>
              <p:cNvSpPr/>
              <p:nvPr/>
            </p:nvSpPr>
            <p:spPr bwMode="auto">
              <a:xfrm>
                <a:off x="7393"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 name="Rectangle 35"/>
              <p:cNvSpPr/>
              <p:nvPr/>
            </p:nvSpPr>
            <p:spPr bwMode="auto">
              <a:xfrm>
                <a:off x="6826"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7" name="Rectangle 35"/>
              <p:cNvSpPr/>
              <p:nvPr/>
            </p:nvSpPr>
            <p:spPr bwMode="auto">
              <a:xfrm>
                <a:off x="10795"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8" name="Rectangle 35"/>
              <p:cNvSpPr/>
              <p:nvPr/>
            </p:nvSpPr>
            <p:spPr bwMode="auto">
              <a:xfrm>
                <a:off x="10228"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9" name="Rectangle 35"/>
              <p:cNvSpPr/>
              <p:nvPr/>
            </p:nvSpPr>
            <p:spPr bwMode="auto">
              <a:xfrm>
                <a:off x="9661"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 name="Rectangle 35"/>
              <p:cNvSpPr/>
              <p:nvPr/>
            </p:nvSpPr>
            <p:spPr bwMode="auto">
              <a:xfrm>
                <a:off x="9094"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 name="Rectangle 35"/>
              <p:cNvSpPr/>
              <p:nvPr/>
            </p:nvSpPr>
            <p:spPr bwMode="auto">
              <a:xfrm>
                <a:off x="11362"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2" name="Rectangle 35"/>
              <p:cNvSpPr/>
              <p:nvPr/>
            </p:nvSpPr>
            <p:spPr bwMode="auto">
              <a:xfrm>
                <a:off x="6259"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 name="Rectangle 35"/>
              <p:cNvSpPr/>
              <p:nvPr/>
            </p:nvSpPr>
            <p:spPr bwMode="auto">
              <a:xfrm>
                <a:off x="8527"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4" name="Rectangle 35"/>
              <p:cNvSpPr/>
              <p:nvPr/>
            </p:nvSpPr>
            <p:spPr bwMode="auto">
              <a:xfrm>
                <a:off x="7960"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5" name="Rectangle 35"/>
              <p:cNvSpPr/>
              <p:nvPr/>
            </p:nvSpPr>
            <p:spPr bwMode="auto">
              <a:xfrm>
                <a:off x="7393"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6" name="Rectangle 35"/>
              <p:cNvSpPr/>
              <p:nvPr/>
            </p:nvSpPr>
            <p:spPr bwMode="auto">
              <a:xfrm>
                <a:off x="6826"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7" name="Rectangle 35"/>
              <p:cNvSpPr/>
              <p:nvPr/>
            </p:nvSpPr>
            <p:spPr bwMode="auto">
              <a:xfrm>
                <a:off x="10795"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8" name="Rectangle 35"/>
              <p:cNvSpPr/>
              <p:nvPr/>
            </p:nvSpPr>
            <p:spPr bwMode="auto">
              <a:xfrm>
                <a:off x="10228"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9" name="Rectangle 35"/>
              <p:cNvSpPr/>
              <p:nvPr/>
            </p:nvSpPr>
            <p:spPr bwMode="auto">
              <a:xfrm>
                <a:off x="9661"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0" name="Rectangle 35"/>
              <p:cNvSpPr/>
              <p:nvPr/>
            </p:nvSpPr>
            <p:spPr bwMode="auto">
              <a:xfrm>
                <a:off x="9094"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1" name="Rectangle 35"/>
              <p:cNvSpPr/>
              <p:nvPr/>
            </p:nvSpPr>
            <p:spPr bwMode="auto">
              <a:xfrm>
                <a:off x="11362"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2" name="Rectangle 35"/>
              <p:cNvSpPr/>
              <p:nvPr/>
            </p:nvSpPr>
            <p:spPr bwMode="auto">
              <a:xfrm>
                <a:off x="6259"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3" name="Rectangle 35"/>
              <p:cNvSpPr/>
              <p:nvPr/>
            </p:nvSpPr>
            <p:spPr bwMode="auto">
              <a:xfrm>
                <a:off x="8527"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4" name="Rectangle 35"/>
              <p:cNvSpPr/>
              <p:nvPr/>
            </p:nvSpPr>
            <p:spPr bwMode="auto">
              <a:xfrm>
                <a:off x="7960"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5" name="Rectangle 35"/>
              <p:cNvSpPr/>
              <p:nvPr/>
            </p:nvSpPr>
            <p:spPr bwMode="auto">
              <a:xfrm>
                <a:off x="7393"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6" name="Rectangle 35"/>
              <p:cNvSpPr/>
              <p:nvPr/>
            </p:nvSpPr>
            <p:spPr bwMode="auto">
              <a:xfrm>
                <a:off x="6826"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7" name="Rectangle 35"/>
              <p:cNvSpPr/>
              <p:nvPr/>
            </p:nvSpPr>
            <p:spPr bwMode="auto">
              <a:xfrm>
                <a:off x="10795"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8" name="Rectangle 35"/>
              <p:cNvSpPr/>
              <p:nvPr/>
            </p:nvSpPr>
            <p:spPr bwMode="auto">
              <a:xfrm>
                <a:off x="10228"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9" name="Rectangle 35"/>
              <p:cNvSpPr/>
              <p:nvPr/>
            </p:nvSpPr>
            <p:spPr bwMode="auto">
              <a:xfrm>
                <a:off x="9661"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0" name="Rectangle 35"/>
              <p:cNvSpPr/>
              <p:nvPr/>
            </p:nvSpPr>
            <p:spPr bwMode="auto">
              <a:xfrm>
                <a:off x="9094"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1" name="Rectangle 35"/>
              <p:cNvSpPr/>
              <p:nvPr/>
            </p:nvSpPr>
            <p:spPr bwMode="auto">
              <a:xfrm>
                <a:off x="11362"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2" name="Rectangle 35"/>
              <p:cNvSpPr/>
              <p:nvPr/>
            </p:nvSpPr>
            <p:spPr bwMode="auto">
              <a:xfrm>
                <a:off x="6260"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3" name="Rectangle 35"/>
              <p:cNvSpPr/>
              <p:nvPr/>
            </p:nvSpPr>
            <p:spPr bwMode="auto">
              <a:xfrm>
                <a:off x="8526"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4" name="Rectangle 35"/>
              <p:cNvSpPr/>
              <p:nvPr/>
            </p:nvSpPr>
            <p:spPr bwMode="auto">
              <a:xfrm>
                <a:off x="7960"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5" name="Rectangle 35"/>
              <p:cNvSpPr/>
              <p:nvPr/>
            </p:nvSpPr>
            <p:spPr bwMode="auto">
              <a:xfrm>
                <a:off x="7393"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6" name="Rectangle 35"/>
              <p:cNvSpPr/>
              <p:nvPr/>
            </p:nvSpPr>
            <p:spPr bwMode="auto">
              <a:xfrm>
                <a:off x="6826"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7" name="Rectangle 35"/>
              <p:cNvSpPr/>
              <p:nvPr/>
            </p:nvSpPr>
            <p:spPr bwMode="auto">
              <a:xfrm>
                <a:off x="10795" y="5621"/>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8" name="Rectangle 35"/>
              <p:cNvSpPr/>
              <p:nvPr/>
            </p:nvSpPr>
            <p:spPr bwMode="auto">
              <a:xfrm>
                <a:off x="10232" y="5621"/>
                <a:ext cx="562"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9" name="Rectangle 35"/>
              <p:cNvSpPr/>
              <p:nvPr/>
            </p:nvSpPr>
            <p:spPr bwMode="auto">
              <a:xfrm>
                <a:off x="9661"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0" name="Rectangle 35"/>
              <p:cNvSpPr/>
              <p:nvPr/>
            </p:nvSpPr>
            <p:spPr bwMode="auto">
              <a:xfrm>
                <a:off x="9092" y="5621"/>
                <a:ext cx="570"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1" name="Rectangle 35"/>
              <p:cNvSpPr/>
              <p:nvPr/>
            </p:nvSpPr>
            <p:spPr bwMode="auto">
              <a:xfrm>
                <a:off x="11929"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2" name="Rectangle 35"/>
              <p:cNvSpPr/>
              <p:nvPr/>
            </p:nvSpPr>
            <p:spPr bwMode="auto">
              <a:xfrm>
                <a:off x="6258" y="6189"/>
                <a:ext cx="568"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3" name="Rectangle 35"/>
              <p:cNvSpPr/>
              <p:nvPr/>
            </p:nvSpPr>
            <p:spPr bwMode="auto">
              <a:xfrm>
                <a:off x="8526"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4" name="Rectangle 35"/>
              <p:cNvSpPr/>
              <p:nvPr/>
            </p:nvSpPr>
            <p:spPr bwMode="auto">
              <a:xfrm>
                <a:off x="7961"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5" name="Rectangle 35"/>
              <p:cNvSpPr/>
              <p:nvPr/>
            </p:nvSpPr>
            <p:spPr bwMode="auto">
              <a:xfrm>
                <a:off x="7392" y="6189"/>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6" name="Rectangle 35"/>
              <p:cNvSpPr/>
              <p:nvPr/>
            </p:nvSpPr>
            <p:spPr bwMode="auto">
              <a:xfrm>
                <a:off x="6826" y="6189"/>
                <a:ext cx="565"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7" name="Rectangle 35"/>
              <p:cNvSpPr/>
              <p:nvPr/>
            </p:nvSpPr>
            <p:spPr bwMode="auto">
              <a:xfrm>
                <a:off x="10794"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8" name="Rectangle 35"/>
              <p:cNvSpPr/>
              <p:nvPr/>
            </p:nvSpPr>
            <p:spPr bwMode="auto">
              <a:xfrm>
                <a:off x="10227"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9" name="Rectangle 35"/>
              <p:cNvSpPr/>
              <p:nvPr/>
            </p:nvSpPr>
            <p:spPr bwMode="auto">
              <a:xfrm>
                <a:off x="9660" y="6189"/>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0" name="Rectangle 35"/>
              <p:cNvSpPr/>
              <p:nvPr/>
            </p:nvSpPr>
            <p:spPr bwMode="auto">
              <a:xfrm>
                <a:off x="9093" y="6189"/>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1" name="Rectangle 35"/>
              <p:cNvSpPr/>
              <p:nvPr/>
            </p:nvSpPr>
            <p:spPr bwMode="auto">
              <a:xfrm>
                <a:off x="11928"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2" name="Rectangle 35"/>
              <p:cNvSpPr/>
              <p:nvPr/>
            </p:nvSpPr>
            <p:spPr bwMode="auto">
              <a:xfrm>
                <a:off x="6259" y="6755"/>
                <a:ext cx="567"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3" name="Rectangle 35"/>
              <p:cNvSpPr/>
              <p:nvPr/>
            </p:nvSpPr>
            <p:spPr bwMode="auto">
              <a:xfrm>
                <a:off x="8527"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4" name="Rectangle 35"/>
              <p:cNvSpPr/>
              <p:nvPr/>
            </p:nvSpPr>
            <p:spPr bwMode="auto">
              <a:xfrm>
                <a:off x="7960"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5" name="Rectangle 35"/>
              <p:cNvSpPr/>
              <p:nvPr/>
            </p:nvSpPr>
            <p:spPr bwMode="auto">
              <a:xfrm>
                <a:off x="7393" y="6755"/>
                <a:ext cx="568"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6" name="Rectangle 35"/>
              <p:cNvSpPr/>
              <p:nvPr/>
            </p:nvSpPr>
            <p:spPr bwMode="auto">
              <a:xfrm>
                <a:off x="6826"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7" name="Rectangle 35"/>
              <p:cNvSpPr/>
              <p:nvPr/>
            </p:nvSpPr>
            <p:spPr bwMode="auto">
              <a:xfrm>
                <a:off x="10228" y="6755"/>
                <a:ext cx="566" cy="57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8" name="Rectangle 35"/>
              <p:cNvSpPr/>
              <p:nvPr/>
            </p:nvSpPr>
            <p:spPr bwMode="auto">
              <a:xfrm>
                <a:off x="9661"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9" name="Rectangle 35"/>
              <p:cNvSpPr/>
              <p:nvPr/>
            </p:nvSpPr>
            <p:spPr bwMode="auto">
              <a:xfrm>
                <a:off x="9094"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0" name="Rectangle 35"/>
              <p:cNvSpPr/>
              <p:nvPr/>
            </p:nvSpPr>
            <p:spPr bwMode="auto">
              <a:xfrm>
                <a:off x="11929"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1" name="Rectangle 35"/>
              <p:cNvSpPr/>
              <p:nvPr/>
            </p:nvSpPr>
            <p:spPr bwMode="auto">
              <a:xfrm>
                <a:off x="11362"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2" name="Rectangle 35"/>
              <p:cNvSpPr/>
              <p:nvPr/>
            </p:nvSpPr>
            <p:spPr bwMode="auto">
              <a:xfrm>
                <a:off x="6257" y="7332"/>
                <a:ext cx="569"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3" name="Rectangle 35"/>
              <p:cNvSpPr/>
              <p:nvPr/>
            </p:nvSpPr>
            <p:spPr bwMode="auto">
              <a:xfrm>
                <a:off x="8525" y="7332"/>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4" name="Rectangle 35"/>
              <p:cNvSpPr/>
              <p:nvPr/>
            </p:nvSpPr>
            <p:spPr bwMode="auto">
              <a:xfrm>
                <a:off x="7958" y="7332"/>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5" name="Rectangle 35"/>
              <p:cNvSpPr/>
              <p:nvPr/>
            </p:nvSpPr>
            <p:spPr bwMode="auto">
              <a:xfrm>
                <a:off x="7391" y="7332"/>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6" name="Rectangle 35"/>
              <p:cNvSpPr/>
              <p:nvPr/>
            </p:nvSpPr>
            <p:spPr bwMode="auto">
              <a:xfrm>
                <a:off x="6826" y="7332"/>
                <a:ext cx="567"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7" name="Rectangle 35"/>
              <p:cNvSpPr/>
              <p:nvPr/>
            </p:nvSpPr>
            <p:spPr bwMode="auto">
              <a:xfrm>
                <a:off x="10793" y="7332"/>
                <a:ext cx="566" cy="55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8" name="Rectangle 35"/>
              <p:cNvSpPr/>
              <p:nvPr/>
            </p:nvSpPr>
            <p:spPr bwMode="auto">
              <a:xfrm>
                <a:off x="9659" y="7332"/>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9" name="Rectangle 35"/>
              <p:cNvSpPr/>
              <p:nvPr/>
            </p:nvSpPr>
            <p:spPr bwMode="auto">
              <a:xfrm>
                <a:off x="9092" y="7332"/>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0" name="Rectangle 35"/>
              <p:cNvSpPr/>
              <p:nvPr/>
            </p:nvSpPr>
            <p:spPr bwMode="auto">
              <a:xfrm>
                <a:off x="11927" y="7332"/>
                <a:ext cx="566"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1" name="Rectangle 35"/>
              <p:cNvSpPr/>
              <p:nvPr/>
            </p:nvSpPr>
            <p:spPr bwMode="auto">
              <a:xfrm>
                <a:off x="11360" y="7332"/>
                <a:ext cx="570" cy="55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2" name="Rectangle 35"/>
              <p:cNvSpPr/>
              <p:nvPr/>
            </p:nvSpPr>
            <p:spPr bwMode="auto">
              <a:xfrm>
                <a:off x="6260"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3" name="Rectangle 35"/>
              <p:cNvSpPr/>
              <p:nvPr/>
            </p:nvSpPr>
            <p:spPr bwMode="auto">
              <a:xfrm>
                <a:off x="8528"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4" name="Rectangle 35"/>
              <p:cNvSpPr/>
              <p:nvPr/>
            </p:nvSpPr>
            <p:spPr bwMode="auto">
              <a:xfrm>
                <a:off x="7961"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5" name="Rectangle 35"/>
              <p:cNvSpPr/>
              <p:nvPr/>
            </p:nvSpPr>
            <p:spPr bwMode="auto">
              <a:xfrm>
                <a:off x="7394"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6" name="Rectangle 35"/>
              <p:cNvSpPr/>
              <p:nvPr/>
            </p:nvSpPr>
            <p:spPr bwMode="auto">
              <a:xfrm>
                <a:off x="6827"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7" name="Rectangle 35"/>
              <p:cNvSpPr/>
              <p:nvPr/>
            </p:nvSpPr>
            <p:spPr bwMode="auto">
              <a:xfrm>
                <a:off x="10796" y="7887"/>
                <a:ext cx="566" cy="57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8" name="Rectangle 35"/>
              <p:cNvSpPr/>
              <p:nvPr/>
            </p:nvSpPr>
            <p:spPr bwMode="auto">
              <a:xfrm>
                <a:off x="10229"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9" name="Rectangle 35"/>
              <p:cNvSpPr/>
              <p:nvPr/>
            </p:nvSpPr>
            <p:spPr bwMode="auto">
              <a:xfrm>
                <a:off x="9095"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0" name="Rectangle 35"/>
              <p:cNvSpPr/>
              <p:nvPr/>
            </p:nvSpPr>
            <p:spPr bwMode="auto">
              <a:xfrm>
                <a:off x="11927" y="7887"/>
                <a:ext cx="565" cy="57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1" name="Rectangle 35"/>
              <p:cNvSpPr/>
              <p:nvPr/>
            </p:nvSpPr>
            <p:spPr bwMode="auto">
              <a:xfrm>
                <a:off x="11363" y="7887"/>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2" name="Rectangle 35"/>
              <p:cNvSpPr/>
              <p:nvPr/>
            </p:nvSpPr>
            <p:spPr bwMode="auto">
              <a:xfrm>
                <a:off x="6257" y="8456"/>
                <a:ext cx="570"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3" name="Rectangle 35"/>
              <p:cNvSpPr/>
              <p:nvPr/>
            </p:nvSpPr>
            <p:spPr bwMode="auto">
              <a:xfrm>
                <a:off x="7962" y="8456"/>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4" name="Rectangle 35"/>
              <p:cNvSpPr/>
              <p:nvPr/>
            </p:nvSpPr>
            <p:spPr bwMode="auto">
              <a:xfrm>
                <a:off x="7390" y="8456"/>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5" name="Rectangle 35"/>
              <p:cNvSpPr/>
              <p:nvPr/>
            </p:nvSpPr>
            <p:spPr bwMode="auto">
              <a:xfrm>
                <a:off x="6828" y="8456"/>
                <a:ext cx="562"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6" name="Rectangle 35"/>
              <p:cNvSpPr/>
              <p:nvPr/>
            </p:nvSpPr>
            <p:spPr bwMode="auto">
              <a:xfrm>
                <a:off x="10793" y="8467"/>
                <a:ext cx="570"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7" name="Rectangle 35"/>
              <p:cNvSpPr/>
              <p:nvPr/>
            </p:nvSpPr>
            <p:spPr bwMode="auto">
              <a:xfrm>
                <a:off x="10230" y="8467"/>
                <a:ext cx="564"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8" name="Rectangle 35"/>
              <p:cNvSpPr/>
              <p:nvPr/>
            </p:nvSpPr>
            <p:spPr bwMode="auto">
              <a:xfrm>
                <a:off x="9663" y="8456"/>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9" name="Rectangle 35"/>
              <p:cNvSpPr/>
              <p:nvPr/>
            </p:nvSpPr>
            <p:spPr bwMode="auto">
              <a:xfrm>
                <a:off x="11927" y="8466"/>
                <a:ext cx="566" cy="55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0" name="Rectangle 35"/>
              <p:cNvSpPr/>
              <p:nvPr/>
            </p:nvSpPr>
            <p:spPr bwMode="auto">
              <a:xfrm>
                <a:off x="11357" y="8467"/>
                <a:ext cx="573"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1" name="Rectangle 35"/>
              <p:cNvSpPr/>
              <p:nvPr/>
            </p:nvSpPr>
            <p:spPr bwMode="auto">
              <a:xfrm>
                <a:off x="8530" y="9022"/>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2" name="Rectangle 35"/>
              <p:cNvSpPr/>
              <p:nvPr/>
            </p:nvSpPr>
            <p:spPr bwMode="auto">
              <a:xfrm>
                <a:off x="10793" y="9022"/>
                <a:ext cx="572"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3" name="Rectangle 35"/>
              <p:cNvSpPr/>
              <p:nvPr/>
            </p:nvSpPr>
            <p:spPr bwMode="auto">
              <a:xfrm>
                <a:off x="10232" y="9022"/>
                <a:ext cx="56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4" name="Rectangle 35"/>
              <p:cNvSpPr/>
              <p:nvPr/>
            </p:nvSpPr>
            <p:spPr bwMode="auto">
              <a:xfrm>
                <a:off x="9664" y="9022"/>
                <a:ext cx="567"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5" name="Rectangle 35"/>
              <p:cNvSpPr/>
              <p:nvPr/>
            </p:nvSpPr>
            <p:spPr bwMode="auto">
              <a:xfrm>
                <a:off x="9097" y="9022"/>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6" name="Rectangle 35"/>
              <p:cNvSpPr/>
              <p:nvPr/>
            </p:nvSpPr>
            <p:spPr bwMode="auto">
              <a:xfrm>
                <a:off x="11927" y="9022"/>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7" name="Rectangle 35"/>
              <p:cNvSpPr/>
              <p:nvPr/>
            </p:nvSpPr>
            <p:spPr bwMode="auto">
              <a:xfrm>
                <a:off x="11358" y="9022"/>
                <a:ext cx="573"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8" name="Rectangle 35"/>
              <p:cNvSpPr/>
              <p:nvPr/>
            </p:nvSpPr>
            <p:spPr bwMode="auto">
              <a:xfrm>
                <a:off x="7960"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9" name="Rectangle 35"/>
              <p:cNvSpPr/>
              <p:nvPr/>
            </p:nvSpPr>
            <p:spPr bwMode="auto">
              <a:xfrm>
                <a:off x="6826"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0" name="Rectangle 35"/>
              <p:cNvSpPr/>
              <p:nvPr/>
            </p:nvSpPr>
            <p:spPr bwMode="auto">
              <a:xfrm>
                <a:off x="10228"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1" name="Rectangle 35"/>
              <p:cNvSpPr/>
              <p:nvPr/>
            </p:nvSpPr>
            <p:spPr bwMode="auto">
              <a:xfrm>
                <a:off x="9094"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2" name="Rectangle 35"/>
              <p:cNvSpPr/>
              <p:nvPr/>
            </p:nvSpPr>
            <p:spPr bwMode="auto">
              <a:xfrm>
                <a:off x="11362"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3" name="Rectangle 35"/>
              <p:cNvSpPr/>
              <p:nvPr/>
            </p:nvSpPr>
            <p:spPr bwMode="auto">
              <a:xfrm>
                <a:off x="8526" y="5621"/>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4" name="Rectangle 35"/>
              <p:cNvSpPr/>
              <p:nvPr/>
            </p:nvSpPr>
            <p:spPr bwMode="auto">
              <a:xfrm>
                <a:off x="7393" y="5621"/>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5" name="Rectangle 35"/>
              <p:cNvSpPr/>
              <p:nvPr/>
            </p:nvSpPr>
            <p:spPr bwMode="auto">
              <a:xfrm>
                <a:off x="9661" y="5621"/>
                <a:ext cx="571"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6" name="Rectangle 35"/>
              <p:cNvSpPr/>
              <p:nvPr/>
            </p:nvSpPr>
            <p:spPr bwMode="auto">
              <a:xfrm>
                <a:off x="12492" y="9588"/>
                <a:ext cx="570" cy="56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7" name="Rectangle 35"/>
              <p:cNvSpPr/>
              <p:nvPr/>
            </p:nvSpPr>
            <p:spPr bwMode="auto">
              <a:xfrm>
                <a:off x="12495"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8" name="Rectangle 35"/>
              <p:cNvSpPr/>
              <p:nvPr/>
            </p:nvSpPr>
            <p:spPr bwMode="auto">
              <a:xfrm>
                <a:off x="12495"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9" name="Rectangle 35"/>
              <p:cNvSpPr/>
              <p:nvPr/>
            </p:nvSpPr>
            <p:spPr bwMode="auto">
              <a:xfrm>
                <a:off x="12495"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0" name="Rectangle 35"/>
              <p:cNvSpPr/>
              <p:nvPr/>
            </p:nvSpPr>
            <p:spPr bwMode="auto">
              <a:xfrm>
                <a:off x="12495" y="5053"/>
                <a:ext cx="567" cy="56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1" name="Rectangle 35"/>
              <p:cNvSpPr/>
              <p:nvPr/>
            </p:nvSpPr>
            <p:spPr bwMode="auto">
              <a:xfrm>
                <a:off x="12496" y="5622"/>
                <a:ext cx="566"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2" name="Rectangle 35"/>
              <p:cNvSpPr/>
              <p:nvPr/>
            </p:nvSpPr>
            <p:spPr bwMode="auto">
              <a:xfrm>
                <a:off x="12497" y="6188"/>
                <a:ext cx="565"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3" name="Rectangle 35"/>
              <p:cNvSpPr/>
              <p:nvPr/>
            </p:nvSpPr>
            <p:spPr bwMode="auto">
              <a:xfrm>
                <a:off x="12498" y="6754"/>
                <a:ext cx="564"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4" name="Rectangle 35"/>
              <p:cNvSpPr/>
              <p:nvPr/>
            </p:nvSpPr>
            <p:spPr bwMode="auto">
              <a:xfrm>
                <a:off x="12493" y="7321"/>
                <a:ext cx="572"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5" name="Rectangle 35"/>
              <p:cNvSpPr/>
              <p:nvPr/>
            </p:nvSpPr>
            <p:spPr bwMode="auto">
              <a:xfrm>
                <a:off x="12498" y="7887"/>
                <a:ext cx="567" cy="57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6" name="Rectangle 35"/>
              <p:cNvSpPr/>
              <p:nvPr/>
            </p:nvSpPr>
            <p:spPr bwMode="auto">
              <a:xfrm>
                <a:off x="12492" y="8463"/>
                <a:ext cx="570" cy="559"/>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7" name="Rectangle 35"/>
              <p:cNvSpPr/>
              <p:nvPr/>
            </p:nvSpPr>
            <p:spPr bwMode="auto">
              <a:xfrm>
                <a:off x="12492" y="9025"/>
                <a:ext cx="570"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37" name="文本框 215"/>
            <p:cNvSpPr txBox="1"/>
            <p:nvPr/>
          </p:nvSpPr>
          <p:spPr>
            <a:xfrm>
              <a:off x="5478" y="9576"/>
              <a:ext cx="1047"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38" name="文本框 216"/>
            <p:cNvSpPr txBox="1"/>
            <p:nvPr/>
          </p:nvSpPr>
          <p:spPr>
            <a:xfrm>
              <a:off x="5784" y="335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9" name="文本框 217"/>
            <p:cNvSpPr txBox="1"/>
            <p:nvPr/>
          </p:nvSpPr>
          <p:spPr>
            <a:xfrm>
              <a:off x="5784" y="391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40" name="文本框 218"/>
            <p:cNvSpPr txBox="1"/>
            <p:nvPr/>
          </p:nvSpPr>
          <p:spPr>
            <a:xfrm>
              <a:off x="5784" y="44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41" name="文本框 219"/>
            <p:cNvSpPr txBox="1"/>
            <p:nvPr/>
          </p:nvSpPr>
          <p:spPr>
            <a:xfrm>
              <a:off x="5784" y="5041"/>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42" name="文本框 220"/>
            <p:cNvSpPr txBox="1"/>
            <p:nvPr/>
          </p:nvSpPr>
          <p:spPr>
            <a:xfrm>
              <a:off x="5784" y="5622"/>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43" name="文本框 221"/>
            <p:cNvSpPr txBox="1"/>
            <p:nvPr/>
          </p:nvSpPr>
          <p:spPr>
            <a:xfrm>
              <a:off x="5784" y="6174"/>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44" name="文本框 222"/>
            <p:cNvSpPr txBox="1"/>
            <p:nvPr/>
          </p:nvSpPr>
          <p:spPr>
            <a:xfrm>
              <a:off x="5784" y="6741"/>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45" name="文本框 223"/>
            <p:cNvSpPr txBox="1"/>
            <p:nvPr/>
          </p:nvSpPr>
          <p:spPr>
            <a:xfrm>
              <a:off x="5784" y="7332"/>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46" name="文本框 224"/>
            <p:cNvSpPr txBox="1"/>
            <p:nvPr/>
          </p:nvSpPr>
          <p:spPr>
            <a:xfrm>
              <a:off x="5784" y="7876"/>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47" name="文本框 225"/>
            <p:cNvSpPr txBox="1"/>
            <p:nvPr/>
          </p:nvSpPr>
          <p:spPr>
            <a:xfrm>
              <a:off x="5784" y="8442"/>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9</a:t>
              </a:r>
            </a:p>
          </p:txBody>
        </p:sp>
        <p:sp>
          <p:nvSpPr>
            <p:cNvPr id="48" name="文本框 226"/>
            <p:cNvSpPr txBox="1"/>
            <p:nvPr/>
          </p:nvSpPr>
          <p:spPr>
            <a:xfrm>
              <a:off x="5476" y="9022"/>
              <a:ext cx="1044"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p>
          </p:txBody>
        </p:sp>
      </p:grpSp>
    </p:spTree>
    <p:extLst>
      <p:ext uri="{BB962C8B-B14F-4D97-AF65-F5344CB8AC3E}">
        <p14:creationId xmlns:p14="http://schemas.microsoft.com/office/powerpoint/2010/main" val="375294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5664425"/>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5232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腐蚀实例（二值图像）</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腐蚀与膨胀</a:t>
            </a: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Erosion and Dilation</a:t>
            </a:r>
          </a:p>
        </p:txBody>
      </p:sp>
      <p:sp>
        <p:nvSpPr>
          <p:cNvPr id="3" name="文本框 2">
            <a:extLst>
              <a:ext uri="{FF2B5EF4-FFF2-40B4-BE49-F238E27FC236}">
                <a16:creationId xmlns:a16="http://schemas.microsoft.com/office/drawing/2014/main" id="{47DE30AC-953C-6B3B-7D3B-D518D47FB7DC}"/>
              </a:ext>
            </a:extLst>
          </p:cNvPr>
          <p:cNvSpPr txBox="1"/>
          <p:nvPr/>
        </p:nvSpPr>
        <p:spPr>
          <a:xfrm>
            <a:off x="400050" y="4549526"/>
            <a:ext cx="8743950"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方法：</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所有对应的像素点做</a:t>
            </a:r>
            <a:r>
              <a:rPr kumimoji="0" lang="zh-CN" altLang="en-US" sz="2400" b="0" i="0" u="none" strike="noStrike" kern="1200" cap="none" spc="0" normalizeH="0" baseline="0" noProof="0" dirty="0">
                <a:ln>
                  <a:noFill/>
                </a:ln>
                <a:solidFill>
                  <a:prstClr val="black"/>
                </a:solidFill>
                <a:effectLst/>
                <a:highlight>
                  <a:srgbClr val="FFFF00"/>
                </a:highlight>
                <a:uLnTx/>
                <a:uFillTx/>
                <a:latin typeface="Times New Roman" panose="02020503050405090304" charset="0"/>
                <a:ea typeface="宋体" panose="02010600030101010101" pitchFamily="2" charset="-122"/>
                <a:cs typeface="Times New Roman" panose="02020503050405090304" charset="0"/>
              </a:rPr>
              <a:t>“与运算”</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，如果</a:t>
            </a:r>
            <a:r>
              <a:rPr kumimoji="0" lang="zh-CN" altLang="en-US"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所有</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的结果</a:t>
            </a:r>
            <a:r>
              <a:rPr kumimoji="0" lang="zh-CN" altLang="en-US"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都是</a:t>
            </a:r>
            <a:r>
              <a:rPr kumimoji="0" lang="en-US" altLang="zh-CN"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1</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的话，则中间的像素点的</a:t>
            </a:r>
            <a:r>
              <a:rPr kumimoji="0" lang="zh-CN" altLang="en-US"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值为</a:t>
            </a:r>
            <a:r>
              <a:rPr kumimoji="0" lang="en-US" altLang="zh-CN"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1</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，否则为</a:t>
            </a:r>
            <a:r>
              <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0</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；在边角位置</a:t>
            </a:r>
            <a:r>
              <a:rPr kumimoji="0" lang="zh-CN" altLang="en-US" sz="2400" b="1"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超出原图</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的位置可以</a:t>
            </a:r>
            <a:r>
              <a:rPr kumimoji="0" lang="zh-CN" altLang="en-US"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无视</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a:t>
            </a:r>
          </a:p>
        </p:txBody>
      </p:sp>
      <p:pic>
        <p:nvPicPr>
          <p:cNvPr id="10" name="图片 9">
            <a:extLst>
              <a:ext uri="{FF2B5EF4-FFF2-40B4-BE49-F238E27FC236}">
                <a16:creationId xmlns:a16="http://schemas.microsoft.com/office/drawing/2014/main" id="{31DD98B3-B4BA-92D9-E65B-DA3570D0CFE5}"/>
              </a:ext>
            </a:extLst>
          </p:cNvPr>
          <p:cNvPicPr>
            <a:picLocks noChangeAspect="1"/>
          </p:cNvPicPr>
          <p:nvPr/>
        </p:nvPicPr>
        <p:blipFill>
          <a:blip r:embed="rId4"/>
          <a:stretch>
            <a:fillRect/>
          </a:stretch>
        </p:blipFill>
        <p:spPr>
          <a:xfrm>
            <a:off x="543702" y="2537177"/>
            <a:ext cx="1473626" cy="1874403"/>
          </a:xfrm>
          <a:prstGeom prst="rect">
            <a:avLst/>
          </a:prstGeom>
        </p:spPr>
      </p:pic>
      <p:pic>
        <p:nvPicPr>
          <p:cNvPr id="18" name="图片 17">
            <a:extLst>
              <a:ext uri="{FF2B5EF4-FFF2-40B4-BE49-F238E27FC236}">
                <a16:creationId xmlns:a16="http://schemas.microsoft.com/office/drawing/2014/main" id="{93578869-0E98-6B50-3142-082894489BC6}"/>
              </a:ext>
            </a:extLst>
          </p:cNvPr>
          <p:cNvPicPr>
            <a:picLocks noChangeAspect="1"/>
          </p:cNvPicPr>
          <p:nvPr/>
        </p:nvPicPr>
        <p:blipFill>
          <a:blip r:embed="rId5"/>
          <a:stretch>
            <a:fillRect/>
          </a:stretch>
        </p:blipFill>
        <p:spPr>
          <a:xfrm>
            <a:off x="2684467" y="2268708"/>
            <a:ext cx="2870729" cy="2154514"/>
          </a:xfrm>
          <a:prstGeom prst="rect">
            <a:avLst/>
          </a:prstGeom>
        </p:spPr>
      </p:pic>
      <p:sp>
        <p:nvSpPr>
          <p:cNvPr id="23" name="文本框 22">
            <a:extLst>
              <a:ext uri="{FF2B5EF4-FFF2-40B4-BE49-F238E27FC236}">
                <a16:creationId xmlns:a16="http://schemas.microsoft.com/office/drawing/2014/main" id="{57261577-0220-414C-EB78-1059AF510BFB}"/>
              </a:ext>
            </a:extLst>
          </p:cNvPr>
          <p:cNvSpPr txBox="1"/>
          <p:nvPr/>
        </p:nvSpPr>
        <p:spPr>
          <a:xfrm>
            <a:off x="543702" y="1874242"/>
            <a:ext cx="575549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二值图像中腐蚀是结构元素与图像做</a:t>
            </a:r>
            <a:r>
              <a:rPr kumimoji="0" lang="zh-CN" altLang="en-US" sz="2000" b="1" i="0" u="none" strike="noStrike" kern="1200" cap="none" spc="0" normalizeH="0" baseline="0" noProof="0" dirty="0">
                <a:ln>
                  <a:noFill/>
                </a:ln>
                <a:solidFill>
                  <a:srgbClr val="FF0000"/>
                </a:solidFill>
                <a:effectLst/>
                <a:uLnTx/>
                <a:uFillTx/>
                <a:latin typeface="Calibri"/>
                <a:ea typeface="等线" panose="02010600030101010101" pitchFamily="2" charset="-122"/>
                <a:cs typeface="+mn-cs"/>
              </a:rPr>
              <a:t>“与运算”</a:t>
            </a:r>
          </a:p>
        </p:txBody>
      </p:sp>
      <p:pic>
        <p:nvPicPr>
          <p:cNvPr id="25" name="图片 24">
            <a:extLst>
              <a:ext uri="{FF2B5EF4-FFF2-40B4-BE49-F238E27FC236}">
                <a16:creationId xmlns:a16="http://schemas.microsoft.com/office/drawing/2014/main" id="{A567EC93-5F79-CA65-CC3E-83D3BF5DE0EB}"/>
              </a:ext>
            </a:extLst>
          </p:cNvPr>
          <p:cNvPicPr>
            <a:picLocks noChangeAspect="1"/>
          </p:cNvPicPr>
          <p:nvPr/>
        </p:nvPicPr>
        <p:blipFill>
          <a:blip r:embed="rId6"/>
          <a:stretch>
            <a:fillRect/>
          </a:stretch>
        </p:blipFill>
        <p:spPr>
          <a:xfrm>
            <a:off x="5987417" y="2268708"/>
            <a:ext cx="2912411" cy="2142872"/>
          </a:xfrm>
          <a:prstGeom prst="rect">
            <a:avLst/>
          </a:prstGeom>
        </p:spPr>
      </p:pic>
      <p:sp>
        <p:nvSpPr>
          <p:cNvPr id="26" name="箭头: 右 25">
            <a:extLst>
              <a:ext uri="{FF2B5EF4-FFF2-40B4-BE49-F238E27FC236}">
                <a16:creationId xmlns:a16="http://schemas.microsoft.com/office/drawing/2014/main" id="{B0A24168-E370-F484-4A14-D24571869A6B}"/>
              </a:ext>
            </a:extLst>
          </p:cNvPr>
          <p:cNvSpPr/>
          <p:nvPr/>
        </p:nvSpPr>
        <p:spPr>
          <a:xfrm>
            <a:off x="5555196" y="3001606"/>
            <a:ext cx="432221" cy="27093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7" name="文本框 26">
            <a:extLst>
              <a:ext uri="{FF2B5EF4-FFF2-40B4-BE49-F238E27FC236}">
                <a16:creationId xmlns:a16="http://schemas.microsoft.com/office/drawing/2014/main" id="{6A1481B7-3348-7DD9-2CAC-F64AFE6F08AC}"/>
              </a:ext>
            </a:extLst>
          </p:cNvPr>
          <p:cNvSpPr txBox="1"/>
          <p:nvPr/>
        </p:nvSpPr>
        <p:spPr>
          <a:xfrm>
            <a:off x="440155" y="5935506"/>
            <a:ext cx="4688206"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结果：</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孤立和凸出的</a:t>
            </a:r>
            <a:r>
              <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1</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会被消除；</a:t>
            </a:r>
          </a:p>
        </p:txBody>
      </p:sp>
    </p:spTree>
    <p:extLst>
      <p:ext uri="{BB962C8B-B14F-4D97-AF65-F5344CB8AC3E}">
        <p14:creationId xmlns:p14="http://schemas.microsoft.com/office/powerpoint/2010/main" val="5423887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5664425"/>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5232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腐蚀实例（</a:t>
            </a:r>
            <a:r>
              <a:rPr kumimoji="1" lang="zh-CN" altLang="en-US" sz="2800" b="0" i="0"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灰度图像，类似于</a:t>
            </a:r>
            <a:r>
              <a:rPr kumimoji="1" lang="zh-CN" altLang="en-US" sz="2800" b="0" i="0" u="none" strike="noStrike" kern="1200" cap="none" spc="0" normalizeH="0" baseline="0" noProof="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最小值滤波器</a:t>
            </a:r>
            <a:r>
              <a:rPr kumimoji="1" lang="zh-CN" altLang="en-US" sz="2800" b="0" i="0"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腐蚀与膨胀</a:t>
            </a: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Erosion and Dilation</a:t>
            </a:r>
          </a:p>
        </p:txBody>
      </p:sp>
      <p:sp>
        <p:nvSpPr>
          <p:cNvPr id="3" name="文本框 2">
            <a:extLst>
              <a:ext uri="{FF2B5EF4-FFF2-40B4-BE49-F238E27FC236}">
                <a16:creationId xmlns:a16="http://schemas.microsoft.com/office/drawing/2014/main" id="{47DE30AC-953C-6B3B-7D3B-D518D47FB7DC}"/>
              </a:ext>
            </a:extLst>
          </p:cNvPr>
          <p:cNvSpPr txBox="1"/>
          <p:nvPr/>
        </p:nvSpPr>
        <p:spPr>
          <a:xfrm>
            <a:off x="440155" y="4856525"/>
            <a:ext cx="8743950"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方法：</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所有对应的像素点做</a:t>
            </a:r>
            <a:r>
              <a:rPr kumimoji="0" lang="zh-CN" altLang="en-US" sz="2400" b="0" i="0" u="none" strike="noStrike" kern="1200" cap="none" spc="0" normalizeH="0" baseline="0" noProof="0" dirty="0">
                <a:ln>
                  <a:noFill/>
                </a:ln>
                <a:solidFill>
                  <a:prstClr val="black"/>
                </a:solidFill>
                <a:effectLst/>
                <a:highlight>
                  <a:srgbClr val="FFFF00"/>
                </a:highlight>
                <a:uLnTx/>
                <a:uFillTx/>
                <a:latin typeface="Times New Roman" panose="02020503050405090304" charset="0"/>
                <a:ea typeface="宋体" panose="02010600030101010101" pitchFamily="2" charset="-122"/>
                <a:cs typeface="Times New Roman" panose="02020503050405090304" charset="0"/>
              </a:rPr>
              <a:t>最小值运算</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a:t>
            </a:r>
          </a:p>
        </p:txBody>
      </p:sp>
      <p:sp>
        <p:nvSpPr>
          <p:cNvPr id="23" name="文本框 22">
            <a:extLst>
              <a:ext uri="{FF2B5EF4-FFF2-40B4-BE49-F238E27FC236}">
                <a16:creationId xmlns:a16="http://schemas.microsoft.com/office/drawing/2014/main" id="{57261577-0220-414C-EB78-1059AF510BFB}"/>
              </a:ext>
            </a:extLst>
          </p:cNvPr>
          <p:cNvSpPr txBox="1"/>
          <p:nvPr/>
        </p:nvSpPr>
        <p:spPr>
          <a:xfrm>
            <a:off x="543702" y="1874242"/>
            <a:ext cx="816102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在灰度图像中，为了保存灰度信息，</a:t>
            </a:r>
            <a:r>
              <a:rPr kumimoji="0" lang="zh-CN" altLang="en-US" sz="2000" b="1" i="0" u="none" strike="noStrike" kern="1200" cap="none" spc="0" normalizeH="0" baseline="0" noProof="0" dirty="0">
                <a:ln>
                  <a:noFill/>
                </a:ln>
                <a:solidFill>
                  <a:srgbClr val="FF0000"/>
                </a:solidFill>
                <a:effectLst/>
                <a:highlight>
                  <a:srgbClr val="FFFF00"/>
                </a:highlight>
                <a:uLnTx/>
                <a:uFillTx/>
                <a:latin typeface="Calibri"/>
                <a:ea typeface="等线" panose="02010600030101010101" pitchFamily="2" charset="-122"/>
                <a:cs typeface="+mn-cs"/>
              </a:rPr>
              <a:t>“与”</a:t>
            </a:r>
            <a:r>
              <a:rPr kumimoji="0" lang="zh-CN" altLang="en-US" sz="2000" b="0" i="0" u="none" strike="noStrike" kern="1200" cap="none" spc="0" normalizeH="0" baseline="0" noProof="0" dirty="0">
                <a:ln>
                  <a:noFill/>
                </a:ln>
                <a:solidFill>
                  <a:prstClr val="black"/>
                </a:solidFill>
                <a:effectLst/>
                <a:highlight>
                  <a:srgbClr val="FFFF00"/>
                </a:highlight>
                <a:uLnTx/>
                <a:uFillTx/>
                <a:latin typeface="Calibri"/>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操作被对应的替换成</a:t>
            </a:r>
            <a:r>
              <a:rPr kumimoji="0" lang="zh-CN" altLang="en-US" sz="2000" b="1" i="0" u="none" strike="noStrike" kern="1200" cap="none" spc="0" normalizeH="0" baseline="0" noProof="0" dirty="0">
                <a:ln>
                  <a:noFill/>
                </a:ln>
                <a:solidFill>
                  <a:srgbClr val="FF0000"/>
                </a:solidFill>
                <a:effectLst/>
                <a:highlight>
                  <a:srgbClr val="FFFF00"/>
                </a:highlight>
                <a:uLnTx/>
                <a:uFillTx/>
                <a:latin typeface="Calibri"/>
                <a:ea typeface="等线" panose="02010600030101010101" pitchFamily="2" charset="-122"/>
                <a:cs typeface="+mn-cs"/>
              </a:rPr>
              <a:t>“最小值”</a:t>
            </a:r>
            <a:r>
              <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 操作。</a:t>
            </a:r>
            <a:endParaRPr kumimoji="0" lang="zh-CN" altLang="en-US" sz="2000" b="0" i="0" u="none" strike="noStrike" kern="1200" cap="none" spc="0" normalizeH="0" baseline="0" noProof="0" dirty="0">
              <a:ln>
                <a:noFill/>
              </a:ln>
              <a:solidFill>
                <a:srgbClr val="FF0000"/>
              </a:solidFill>
              <a:effectLst/>
              <a:uLnTx/>
              <a:uFillTx/>
              <a:latin typeface="Calibri"/>
              <a:ea typeface="等线" panose="02010600030101010101" pitchFamily="2" charset="-122"/>
              <a:cs typeface="+mn-cs"/>
            </a:endParaRPr>
          </a:p>
        </p:txBody>
      </p:sp>
      <p:sp>
        <p:nvSpPr>
          <p:cNvPr id="26" name="箭头: 右 25">
            <a:extLst>
              <a:ext uri="{FF2B5EF4-FFF2-40B4-BE49-F238E27FC236}">
                <a16:creationId xmlns:a16="http://schemas.microsoft.com/office/drawing/2014/main" id="{B0A24168-E370-F484-4A14-D24571869A6B}"/>
              </a:ext>
            </a:extLst>
          </p:cNvPr>
          <p:cNvSpPr/>
          <p:nvPr/>
        </p:nvSpPr>
        <p:spPr>
          <a:xfrm rot="10800000">
            <a:off x="3176797" y="3481427"/>
            <a:ext cx="432221" cy="27093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7" name="文本框 26">
            <a:extLst>
              <a:ext uri="{FF2B5EF4-FFF2-40B4-BE49-F238E27FC236}">
                <a16:creationId xmlns:a16="http://schemas.microsoft.com/office/drawing/2014/main" id="{6A1481B7-3348-7DD9-2CAC-F64AFE6F08AC}"/>
              </a:ext>
            </a:extLst>
          </p:cNvPr>
          <p:cNvSpPr txBox="1"/>
          <p:nvPr/>
        </p:nvSpPr>
        <p:spPr>
          <a:xfrm>
            <a:off x="440155" y="5475094"/>
            <a:ext cx="840537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结果：</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孤立出现的高灰度值被消除；</a:t>
            </a:r>
            <a:r>
              <a:rPr kumimoji="0" lang="zh-CN" altLang="en-US" sz="2400" b="1"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明亮</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部分会被</a:t>
            </a:r>
            <a:r>
              <a:rPr kumimoji="0" lang="zh-CN" altLang="en-US" sz="2400" b="1"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腐蚀掉</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，图像整体会</a:t>
            </a:r>
            <a:r>
              <a:rPr kumimoji="0" lang="zh-CN" altLang="en-US" sz="2400" b="1"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变暗</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的。</a:t>
            </a:r>
          </a:p>
        </p:txBody>
      </p:sp>
      <p:pic>
        <p:nvPicPr>
          <p:cNvPr id="7" name="图片 6">
            <a:extLst>
              <a:ext uri="{FF2B5EF4-FFF2-40B4-BE49-F238E27FC236}">
                <a16:creationId xmlns:a16="http://schemas.microsoft.com/office/drawing/2014/main" id="{34020536-1416-A793-7CD2-B93CEF2BEBB3}"/>
              </a:ext>
            </a:extLst>
          </p:cNvPr>
          <p:cNvPicPr>
            <a:picLocks noChangeAspect="1"/>
          </p:cNvPicPr>
          <p:nvPr/>
        </p:nvPicPr>
        <p:blipFill>
          <a:blip r:embed="rId4"/>
          <a:stretch>
            <a:fillRect/>
          </a:stretch>
        </p:blipFill>
        <p:spPr>
          <a:xfrm>
            <a:off x="6395314" y="2889529"/>
            <a:ext cx="1313821" cy="1630010"/>
          </a:xfrm>
          <a:prstGeom prst="rect">
            <a:avLst/>
          </a:prstGeom>
        </p:spPr>
      </p:pic>
      <p:pic>
        <p:nvPicPr>
          <p:cNvPr id="12" name="图片 11">
            <a:extLst>
              <a:ext uri="{FF2B5EF4-FFF2-40B4-BE49-F238E27FC236}">
                <a16:creationId xmlns:a16="http://schemas.microsoft.com/office/drawing/2014/main" id="{DB4BF755-4BCA-0B06-6D74-E023DCB5BE41}"/>
              </a:ext>
            </a:extLst>
          </p:cNvPr>
          <p:cNvPicPr>
            <a:picLocks noChangeAspect="1"/>
          </p:cNvPicPr>
          <p:nvPr/>
        </p:nvPicPr>
        <p:blipFill>
          <a:blip r:embed="rId5"/>
          <a:stretch>
            <a:fillRect/>
          </a:stretch>
        </p:blipFill>
        <p:spPr>
          <a:xfrm>
            <a:off x="3703549" y="2661505"/>
            <a:ext cx="2136951" cy="1965995"/>
          </a:xfrm>
          <a:prstGeom prst="rect">
            <a:avLst/>
          </a:prstGeom>
        </p:spPr>
      </p:pic>
      <p:pic>
        <p:nvPicPr>
          <p:cNvPr id="19" name="图片 18">
            <a:extLst>
              <a:ext uri="{FF2B5EF4-FFF2-40B4-BE49-F238E27FC236}">
                <a16:creationId xmlns:a16="http://schemas.microsoft.com/office/drawing/2014/main" id="{342C5304-BA49-6A33-2D35-9151FA1AFAE0}"/>
              </a:ext>
            </a:extLst>
          </p:cNvPr>
          <p:cNvPicPr>
            <a:picLocks noChangeAspect="1"/>
          </p:cNvPicPr>
          <p:nvPr/>
        </p:nvPicPr>
        <p:blipFill>
          <a:blip r:embed="rId6"/>
          <a:stretch>
            <a:fillRect/>
          </a:stretch>
        </p:blipFill>
        <p:spPr>
          <a:xfrm>
            <a:off x="1011784" y="2889529"/>
            <a:ext cx="2136951" cy="1454732"/>
          </a:xfrm>
          <a:prstGeom prst="rect">
            <a:avLst/>
          </a:prstGeom>
        </p:spPr>
      </p:pic>
    </p:spTree>
    <p:extLst>
      <p:ext uri="{BB962C8B-B14F-4D97-AF65-F5344CB8AC3E}">
        <p14:creationId xmlns:p14="http://schemas.microsoft.com/office/powerpoint/2010/main" val="764699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5232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腐蚀实例</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腐蚀与膨胀</a:t>
            </a: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Erosion and Dilation</a:t>
            </a:r>
          </a:p>
        </p:txBody>
      </p:sp>
      <p:pic>
        <p:nvPicPr>
          <p:cNvPr id="6" name="图片 5"/>
          <p:cNvPicPr>
            <a:picLocks noChangeAspect="1"/>
          </p:cNvPicPr>
          <p:nvPr/>
        </p:nvPicPr>
        <p:blipFill rotWithShape="1">
          <a:blip r:embed="rId4"/>
          <a:srcRect l="-3923" t="-1508" r="3923" b="23988"/>
          <a:stretch/>
        </p:blipFill>
        <p:spPr>
          <a:xfrm>
            <a:off x="-370310" y="2112931"/>
            <a:ext cx="9439880" cy="1984767"/>
          </a:xfrm>
          <a:prstGeom prst="rect">
            <a:avLst/>
          </a:prstGeom>
        </p:spPr>
      </p:pic>
      <p:sp>
        <p:nvSpPr>
          <p:cNvPr id="12" name="文本框 11"/>
          <p:cNvSpPr txBox="1"/>
          <p:nvPr/>
        </p:nvSpPr>
        <p:spPr>
          <a:xfrm>
            <a:off x="19878" y="4709160"/>
            <a:ext cx="360553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a. </a:t>
            </a:r>
            <a:r>
              <a:rPr kumimoji="0" lang="zh-CN" altLang="en-US" sz="2400" b="0" i="0" u="none" strike="noStrike" kern="1200" cap="none" spc="0" normalizeH="0" baseline="0" noProof="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集合</a:t>
            </a:r>
            <a:r>
              <a:rPr kumimoji="1" lang="en-US" altLang="zh-CN" sz="2400" b="0" i="1"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C00000"/>
                </a:solidFill>
                <a:effectLst/>
                <a:uLnTx/>
                <a:uFillTx/>
                <a:latin typeface="Times New Roman" panose="02020503050405090304" charset="0"/>
                <a:ea typeface="宋体" panose="02010600030101010101" pitchFamily="2" charset="-122"/>
                <a:cs typeface="Times New Roman" panose="02020503050405090304" charset="0"/>
              </a:rPr>
              <a:t>（区域）</a:t>
            </a:r>
            <a:endParaRPr kumimoji="0" lang="zh-CN" altLang="en-US" sz="2400" b="0" i="0" u="none" strike="noStrike" kern="1200" cap="none" spc="0" normalizeH="0" baseline="0" noProof="0" dirty="0">
              <a:ln>
                <a:noFill/>
              </a:ln>
              <a:solidFill>
                <a:srgbClr val="C00000"/>
              </a:solidFill>
              <a:effectLst/>
              <a:uLnTx/>
              <a:uFillTx/>
              <a:latin typeface="Times New Roman" panose="02020503050405090304" charset="0"/>
              <a:ea typeface="宋体" panose="02010600030101010101" pitchFamily="2" charset="-122"/>
              <a:cs typeface="Times New Roman" panose="02020503050405090304" charset="0"/>
            </a:endParaRPr>
          </a:p>
        </p:txBody>
      </p:sp>
      <p:sp>
        <p:nvSpPr>
          <p:cNvPr id="14" name="文本框 13"/>
          <p:cNvSpPr txBox="1"/>
          <p:nvPr/>
        </p:nvSpPr>
        <p:spPr>
          <a:xfrm>
            <a:off x="3519377" y="4709160"/>
            <a:ext cx="222220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b. </a:t>
            </a:r>
            <a:r>
              <a:rPr kumimoji="0" lang="zh-CN" altLang="en-US" sz="2400" b="0" i="0" u="none" strike="noStrike" kern="1200" cap="none" spc="0" normalizeH="0" baseline="0" noProof="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集合</a:t>
            </a:r>
            <a:r>
              <a:rPr kumimoji="1" lang="en-US" altLang="zh-CN" sz="2400" b="0" i="1"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a:ln>
                  <a:noFill/>
                </a:ln>
                <a:solidFill>
                  <a:srgbClr val="C00000"/>
                </a:solidFill>
                <a:effectLst/>
                <a:uLnTx/>
                <a:uFillTx/>
                <a:latin typeface="Times New Roman" panose="02020503050405090304" charset="0"/>
                <a:ea typeface="宋体" panose="02010600030101010101" pitchFamily="2" charset="-122"/>
                <a:cs typeface="Times New Roman" panose="02020503050405090304" charset="0"/>
                <a:sym typeface="+mn-ea"/>
              </a:rPr>
              <a:t>（结构元</a:t>
            </a:r>
            <a:r>
              <a:rPr kumimoji="1" lang="en-US" altLang="zh-CN" sz="2400" b="0" i="0" u="none" strike="noStrike" kern="1200" cap="none" spc="0" normalizeH="0" baseline="0" noProof="0">
                <a:ln>
                  <a:noFill/>
                </a:ln>
                <a:solidFill>
                  <a:srgbClr val="C00000"/>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400" b="0" i="0" u="none" strike="noStrike" kern="1200" cap="none" spc="0" normalizeH="0" baseline="0" noProof="0">
                <a:ln>
                  <a:noFill/>
                </a:ln>
                <a:solidFill>
                  <a:srgbClr val="C00000"/>
                </a:solidFill>
                <a:effectLst/>
                <a:uLnTx/>
                <a:uFillTx/>
                <a:latin typeface="Times New Roman" panose="02020503050405090304" charset="0"/>
                <a:ea typeface="宋体" panose="02010600030101010101" pitchFamily="2" charset="-122"/>
                <a:cs typeface="Times New Roman" panose="02020503050405090304" charset="0"/>
                <a:sym typeface="+mn-ea"/>
              </a:rPr>
              <a:t>模版）</a:t>
            </a:r>
            <a:endParaRPr kumimoji="0" lang="zh-CN" altLang="en-US" sz="2400" b="0" i="0" u="none" strike="noStrike" kern="1200" cap="none" spc="0" normalizeH="0" baseline="0" noProof="0" dirty="0">
              <a:ln>
                <a:noFill/>
              </a:ln>
              <a:solidFill>
                <a:srgbClr val="C00000"/>
              </a:solidFill>
              <a:effectLst/>
              <a:uLnTx/>
              <a:uFillTx/>
              <a:latin typeface="Times New Roman" panose="02020503050405090304" charset="0"/>
              <a:ea typeface="宋体" panose="02010600030101010101" pitchFamily="2" charset="-122"/>
              <a:cs typeface="Times New Roman" panose="02020503050405090304" charset="0"/>
            </a:endParaRPr>
          </a:p>
        </p:txBody>
      </p:sp>
      <p:sp>
        <p:nvSpPr>
          <p:cNvPr id="15" name="文本框 14"/>
          <p:cNvSpPr txBox="1"/>
          <p:nvPr/>
        </p:nvSpPr>
        <p:spPr>
          <a:xfrm>
            <a:off x="5396067" y="4709159"/>
            <a:ext cx="39411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c.</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集合</a:t>
            </a:r>
            <a:r>
              <a:rPr kumimoji="1" lang="en-US" altLang="zh-CN" sz="24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被</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集合</a:t>
            </a:r>
            <a:r>
              <a:rPr kumimoji="1" lang="en-US" altLang="zh-CN" sz="24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腐蚀后</a:t>
            </a:r>
            <a:endPar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endParaRPr>
          </a:p>
        </p:txBody>
      </p:sp>
      <p:pic>
        <p:nvPicPr>
          <p:cNvPr id="17" name="图片 16"/>
          <p:cNvPicPr>
            <a:picLocks noChangeAspect="1"/>
          </p:cNvPicPr>
          <p:nvPr/>
        </p:nvPicPr>
        <p:blipFill>
          <a:blip r:embed="rId5"/>
          <a:stretch>
            <a:fillRect/>
          </a:stretch>
        </p:blipFill>
        <p:spPr>
          <a:xfrm>
            <a:off x="6257018" y="3398540"/>
            <a:ext cx="261791" cy="491654"/>
          </a:xfrm>
          <a:prstGeom prst="rect">
            <a:avLst/>
          </a:prstGeom>
        </p:spPr>
      </p:pic>
      <p:pic>
        <p:nvPicPr>
          <p:cNvPr id="11" name="图片 10"/>
          <p:cNvPicPr>
            <a:picLocks noChangeAspect="1"/>
          </p:cNvPicPr>
          <p:nvPr/>
        </p:nvPicPr>
        <p:blipFill>
          <a:blip r:embed="rId6"/>
          <a:stretch>
            <a:fillRect/>
          </a:stretch>
        </p:blipFill>
        <p:spPr>
          <a:xfrm>
            <a:off x="7628083" y="3385840"/>
            <a:ext cx="261791" cy="491654"/>
          </a:xfrm>
          <a:prstGeom prst="rect">
            <a:avLst/>
          </a:prstGeom>
        </p:spPr>
      </p:pic>
      <p:pic>
        <p:nvPicPr>
          <p:cNvPr id="19" name="图片 18"/>
          <p:cNvPicPr>
            <a:picLocks noChangeAspect="1"/>
          </p:cNvPicPr>
          <p:nvPr/>
        </p:nvPicPr>
        <p:blipFill>
          <a:blip r:embed="rId6"/>
          <a:stretch>
            <a:fillRect/>
          </a:stretch>
        </p:blipFill>
        <p:spPr>
          <a:xfrm rot="10800000">
            <a:off x="6258459" y="2680623"/>
            <a:ext cx="254000" cy="491654"/>
          </a:xfrm>
          <a:prstGeom prst="rect">
            <a:avLst/>
          </a:prstGeom>
        </p:spPr>
      </p:pic>
      <p:pic>
        <p:nvPicPr>
          <p:cNvPr id="20" name="图片 19"/>
          <p:cNvPicPr>
            <a:picLocks noChangeAspect="1"/>
          </p:cNvPicPr>
          <p:nvPr/>
        </p:nvPicPr>
        <p:blipFill>
          <a:blip r:embed="rId6"/>
          <a:stretch>
            <a:fillRect/>
          </a:stretch>
        </p:blipFill>
        <p:spPr>
          <a:xfrm flipV="1">
            <a:off x="7623024" y="2680623"/>
            <a:ext cx="254000" cy="493376"/>
          </a:xfrm>
          <a:prstGeom prst="rect">
            <a:avLst/>
          </a:prstGeom>
        </p:spPr>
      </p:pic>
      <p:sp>
        <p:nvSpPr>
          <p:cNvPr id="3" name="文本框 2">
            <a:extLst>
              <a:ext uri="{FF2B5EF4-FFF2-40B4-BE49-F238E27FC236}">
                <a16:creationId xmlns:a16="http://schemas.microsoft.com/office/drawing/2014/main" id="{47DE30AC-953C-6B3B-7D3B-D518D47FB7DC}"/>
              </a:ext>
            </a:extLst>
          </p:cNvPr>
          <p:cNvSpPr txBox="1"/>
          <p:nvPr/>
        </p:nvSpPr>
        <p:spPr>
          <a:xfrm>
            <a:off x="400050" y="5441348"/>
            <a:ext cx="8743950"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腐蚀的结果：</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缩小或细化了二值图像中的物体，可以视为形态学滤波操作。该操作能够将小于结构元的图像细节从图像中滤除（去除）</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161020" cy="353943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膨胀</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假设</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是二维像素中的两个集合，则</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的膨胀定义为</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膨胀符号</a:t>
                </a:r>
                <a14:m>
                  <m:oMath xmlns:m="http://schemas.openxmlformats.org/officeDocument/2006/math">
                    <m:r>
                      <a:rPr kumimoji="1"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503050405090304" charset="0"/>
                        <a:cs typeface="Times New Roman" panose="02020503050405090304" charset="0"/>
                        <a:sym typeface="+mn-ea"/>
                      </a:rPr>
                      <m:t>⊕</m:t>
                    </m:r>
                  </m:oMath>
                </a14:m>
                <a:endParaRPr kumimoji="1" lang="en-US" altLang="zh-CN" sz="20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意味着平移集合</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反射后的图像，保留原点至少与集合</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有一个元素重叠的位置</a:t>
                </a: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161020" cy="3539430"/>
              </a:xfrm>
              <a:prstGeom prst="rect">
                <a:avLst/>
              </a:prstGeom>
              <a:blipFill>
                <a:blip r:embed="rId4"/>
                <a:stretch>
                  <a:fillRect l="-1345" t="-2238" r="-1046" b="-3959"/>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腐蚀与膨胀</a:t>
            </a: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Erosion and Dilation</a:t>
            </a:r>
          </a:p>
        </p:txBody>
      </p:sp>
      <p:pic>
        <p:nvPicPr>
          <p:cNvPr id="6" name="图片 5"/>
          <p:cNvPicPr>
            <a:picLocks noChangeAspect="1"/>
          </p:cNvPicPr>
          <p:nvPr/>
        </p:nvPicPr>
        <p:blipFill>
          <a:blip r:embed="rId5"/>
          <a:stretch>
            <a:fillRect/>
          </a:stretch>
        </p:blipFill>
        <p:spPr>
          <a:xfrm>
            <a:off x="2588260" y="2724150"/>
            <a:ext cx="3667125" cy="70485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5664425"/>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5232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膨胀实例（二值图像）</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腐蚀与膨胀</a:t>
            </a: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Erosion and Dilation</a:t>
            </a:r>
          </a:p>
        </p:txBody>
      </p:sp>
      <p:sp>
        <p:nvSpPr>
          <p:cNvPr id="3" name="文本框 2">
            <a:extLst>
              <a:ext uri="{FF2B5EF4-FFF2-40B4-BE49-F238E27FC236}">
                <a16:creationId xmlns:a16="http://schemas.microsoft.com/office/drawing/2014/main" id="{47DE30AC-953C-6B3B-7D3B-D518D47FB7DC}"/>
              </a:ext>
            </a:extLst>
          </p:cNvPr>
          <p:cNvSpPr txBox="1"/>
          <p:nvPr/>
        </p:nvSpPr>
        <p:spPr>
          <a:xfrm>
            <a:off x="400050" y="4549526"/>
            <a:ext cx="8743950"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方法：</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所有对应的像素点做</a:t>
            </a:r>
            <a:r>
              <a:rPr kumimoji="0" lang="zh-CN" altLang="en-US" sz="2400" b="0" i="0" u="none" strike="noStrike" kern="1200" cap="none" spc="0" normalizeH="0" baseline="0" noProof="0" dirty="0">
                <a:ln>
                  <a:noFill/>
                </a:ln>
                <a:solidFill>
                  <a:prstClr val="black"/>
                </a:solidFill>
                <a:effectLst/>
                <a:highlight>
                  <a:srgbClr val="FFFF00"/>
                </a:highlight>
                <a:uLnTx/>
                <a:uFillTx/>
                <a:latin typeface="Times New Roman" panose="02020503050405090304" charset="0"/>
                <a:ea typeface="宋体" panose="02010600030101010101" pitchFamily="2" charset="-122"/>
                <a:cs typeface="Times New Roman" panose="02020503050405090304" charset="0"/>
              </a:rPr>
              <a:t>“或运算”</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，如果</a:t>
            </a:r>
            <a:r>
              <a:rPr kumimoji="0" lang="zh-CN" altLang="en-US"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任意</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的结果</a:t>
            </a:r>
            <a:r>
              <a:rPr kumimoji="0" lang="zh-CN" altLang="en-US"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是</a:t>
            </a:r>
            <a:r>
              <a:rPr kumimoji="0" lang="en-US" altLang="zh-CN"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1</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的话，则中间的像素点的</a:t>
            </a:r>
            <a:r>
              <a:rPr kumimoji="0" lang="zh-CN" altLang="en-US"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值为</a:t>
            </a:r>
            <a:r>
              <a:rPr kumimoji="0" lang="en-US" altLang="zh-CN" sz="2400" b="0"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1</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，否则为</a:t>
            </a:r>
            <a:r>
              <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0</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a:t>
            </a:r>
          </a:p>
        </p:txBody>
      </p:sp>
      <p:pic>
        <p:nvPicPr>
          <p:cNvPr id="10" name="图片 9">
            <a:extLst>
              <a:ext uri="{FF2B5EF4-FFF2-40B4-BE49-F238E27FC236}">
                <a16:creationId xmlns:a16="http://schemas.microsoft.com/office/drawing/2014/main" id="{31DD98B3-B4BA-92D9-E65B-DA3570D0CFE5}"/>
              </a:ext>
            </a:extLst>
          </p:cNvPr>
          <p:cNvPicPr>
            <a:picLocks noChangeAspect="1"/>
          </p:cNvPicPr>
          <p:nvPr/>
        </p:nvPicPr>
        <p:blipFill>
          <a:blip r:embed="rId4"/>
          <a:stretch>
            <a:fillRect/>
          </a:stretch>
        </p:blipFill>
        <p:spPr>
          <a:xfrm>
            <a:off x="543702" y="2537177"/>
            <a:ext cx="1473626" cy="1874403"/>
          </a:xfrm>
          <a:prstGeom prst="rect">
            <a:avLst/>
          </a:prstGeom>
        </p:spPr>
      </p:pic>
      <p:pic>
        <p:nvPicPr>
          <p:cNvPr id="18" name="图片 17">
            <a:extLst>
              <a:ext uri="{FF2B5EF4-FFF2-40B4-BE49-F238E27FC236}">
                <a16:creationId xmlns:a16="http://schemas.microsoft.com/office/drawing/2014/main" id="{93578869-0E98-6B50-3142-082894489BC6}"/>
              </a:ext>
            </a:extLst>
          </p:cNvPr>
          <p:cNvPicPr>
            <a:picLocks noChangeAspect="1"/>
          </p:cNvPicPr>
          <p:nvPr/>
        </p:nvPicPr>
        <p:blipFill>
          <a:blip r:embed="rId5"/>
          <a:stretch>
            <a:fillRect/>
          </a:stretch>
        </p:blipFill>
        <p:spPr>
          <a:xfrm>
            <a:off x="2684467" y="2268708"/>
            <a:ext cx="2870729" cy="2154514"/>
          </a:xfrm>
          <a:prstGeom prst="rect">
            <a:avLst/>
          </a:prstGeom>
        </p:spPr>
      </p:pic>
      <p:sp>
        <p:nvSpPr>
          <p:cNvPr id="23" name="文本框 22">
            <a:extLst>
              <a:ext uri="{FF2B5EF4-FFF2-40B4-BE49-F238E27FC236}">
                <a16:creationId xmlns:a16="http://schemas.microsoft.com/office/drawing/2014/main" id="{57261577-0220-414C-EB78-1059AF510BFB}"/>
              </a:ext>
            </a:extLst>
          </p:cNvPr>
          <p:cNvSpPr txBox="1"/>
          <p:nvPr/>
        </p:nvSpPr>
        <p:spPr>
          <a:xfrm>
            <a:off x="543702" y="1874242"/>
            <a:ext cx="575549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二值图像中膨胀是结构元素与图像做</a:t>
            </a:r>
            <a:r>
              <a:rPr kumimoji="0" lang="zh-CN" altLang="en-US" sz="2000" b="1" i="0" u="none" strike="noStrike" kern="1200" cap="none" spc="0" normalizeH="0" baseline="0" noProof="0" dirty="0">
                <a:ln>
                  <a:noFill/>
                </a:ln>
                <a:solidFill>
                  <a:srgbClr val="FF0000"/>
                </a:solidFill>
                <a:effectLst/>
                <a:uLnTx/>
                <a:uFillTx/>
                <a:latin typeface="Calibri"/>
                <a:ea typeface="等线" panose="02010600030101010101" pitchFamily="2" charset="-122"/>
                <a:cs typeface="+mn-cs"/>
              </a:rPr>
              <a:t>“或运算”</a:t>
            </a:r>
          </a:p>
        </p:txBody>
      </p:sp>
      <p:sp>
        <p:nvSpPr>
          <p:cNvPr id="26" name="箭头: 右 25">
            <a:extLst>
              <a:ext uri="{FF2B5EF4-FFF2-40B4-BE49-F238E27FC236}">
                <a16:creationId xmlns:a16="http://schemas.microsoft.com/office/drawing/2014/main" id="{B0A24168-E370-F484-4A14-D24571869A6B}"/>
              </a:ext>
            </a:extLst>
          </p:cNvPr>
          <p:cNvSpPr/>
          <p:nvPr/>
        </p:nvSpPr>
        <p:spPr>
          <a:xfrm>
            <a:off x="5555196" y="3001606"/>
            <a:ext cx="432221" cy="27093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7" name="文本框 26">
            <a:extLst>
              <a:ext uri="{FF2B5EF4-FFF2-40B4-BE49-F238E27FC236}">
                <a16:creationId xmlns:a16="http://schemas.microsoft.com/office/drawing/2014/main" id="{6A1481B7-3348-7DD9-2CAC-F64AFE6F08AC}"/>
              </a:ext>
            </a:extLst>
          </p:cNvPr>
          <p:cNvSpPr txBox="1"/>
          <p:nvPr/>
        </p:nvSpPr>
        <p:spPr>
          <a:xfrm>
            <a:off x="440155" y="5935506"/>
            <a:ext cx="8517394"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结果：</a:t>
            </a:r>
            <a:r>
              <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0</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空隙、</a:t>
            </a:r>
            <a:r>
              <a:rPr kumimoji="0"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0</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孤立和凸出都会被填充；</a:t>
            </a:r>
          </a:p>
        </p:txBody>
      </p:sp>
      <p:pic>
        <p:nvPicPr>
          <p:cNvPr id="7" name="图片 6">
            <a:extLst>
              <a:ext uri="{FF2B5EF4-FFF2-40B4-BE49-F238E27FC236}">
                <a16:creationId xmlns:a16="http://schemas.microsoft.com/office/drawing/2014/main" id="{9933F8EF-0F18-DD2A-0418-29227D9C6166}"/>
              </a:ext>
            </a:extLst>
          </p:cNvPr>
          <p:cNvPicPr>
            <a:picLocks noChangeAspect="1"/>
          </p:cNvPicPr>
          <p:nvPr/>
        </p:nvPicPr>
        <p:blipFill>
          <a:blip r:embed="rId6"/>
          <a:stretch>
            <a:fillRect/>
          </a:stretch>
        </p:blipFill>
        <p:spPr>
          <a:xfrm>
            <a:off x="6117315" y="2268708"/>
            <a:ext cx="2840234" cy="2098033"/>
          </a:xfrm>
          <a:prstGeom prst="rect">
            <a:avLst/>
          </a:prstGeom>
        </p:spPr>
      </p:pic>
    </p:spTree>
    <p:extLst>
      <p:ext uri="{BB962C8B-B14F-4D97-AF65-F5344CB8AC3E}">
        <p14:creationId xmlns:p14="http://schemas.microsoft.com/office/powerpoint/2010/main" val="19724050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5664425"/>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5232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膨胀实例（</a:t>
            </a:r>
            <a:r>
              <a:rPr kumimoji="1" lang="zh-CN" altLang="en-US" sz="2800" b="0" i="0"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灰度图像，类似于</a:t>
            </a:r>
            <a:r>
              <a:rPr kumimoji="1" lang="zh-CN" altLang="en-US" sz="2800" b="0" i="0" u="none" strike="noStrike" kern="1200" cap="none" spc="0" normalizeH="0" baseline="0" noProof="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最大值滤波器</a:t>
            </a:r>
            <a:r>
              <a:rPr kumimoji="1" lang="zh-CN" altLang="en-US" sz="2800" b="0" i="0"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腐蚀与膨胀</a:t>
            </a: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Erosion and Dilation</a:t>
            </a:r>
          </a:p>
        </p:txBody>
      </p:sp>
      <p:sp>
        <p:nvSpPr>
          <p:cNvPr id="3" name="文本框 2">
            <a:extLst>
              <a:ext uri="{FF2B5EF4-FFF2-40B4-BE49-F238E27FC236}">
                <a16:creationId xmlns:a16="http://schemas.microsoft.com/office/drawing/2014/main" id="{47DE30AC-953C-6B3B-7D3B-D518D47FB7DC}"/>
              </a:ext>
            </a:extLst>
          </p:cNvPr>
          <p:cNvSpPr txBox="1"/>
          <p:nvPr/>
        </p:nvSpPr>
        <p:spPr>
          <a:xfrm>
            <a:off x="440155" y="4856525"/>
            <a:ext cx="8743950"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方法：</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所有对应的像素点做</a:t>
            </a:r>
            <a:r>
              <a:rPr kumimoji="0" lang="zh-CN" altLang="en-US" sz="2400" b="0" i="0" u="none" strike="noStrike" kern="1200" cap="none" spc="0" normalizeH="0" baseline="0" noProof="0" dirty="0">
                <a:ln>
                  <a:noFill/>
                </a:ln>
                <a:solidFill>
                  <a:prstClr val="black"/>
                </a:solidFill>
                <a:effectLst/>
                <a:highlight>
                  <a:srgbClr val="FFFF00"/>
                </a:highlight>
                <a:uLnTx/>
                <a:uFillTx/>
                <a:latin typeface="Times New Roman" panose="02020503050405090304" charset="0"/>
                <a:ea typeface="宋体" panose="02010600030101010101" pitchFamily="2" charset="-122"/>
                <a:cs typeface="Times New Roman" panose="02020503050405090304" charset="0"/>
              </a:rPr>
              <a:t>最大值运算</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a:t>
            </a:r>
          </a:p>
        </p:txBody>
      </p:sp>
      <p:sp>
        <p:nvSpPr>
          <p:cNvPr id="23" name="文本框 22">
            <a:extLst>
              <a:ext uri="{FF2B5EF4-FFF2-40B4-BE49-F238E27FC236}">
                <a16:creationId xmlns:a16="http://schemas.microsoft.com/office/drawing/2014/main" id="{57261577-0220-414C-EB78-1059AF510BFB}"/>
              </a:ext>
            </a:extLst>
          </p:cNvPr>
          <p:cNvSpPr txBox="1"/>
          <p:nvPr/>
        </p:nvSpPr>
        <p:spPr>
          <a:xfrm>
            <a:off x="543702" y="1874242"/>
            <a:ext cx="816102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在灰度图像中，为了保存灰度信息，</a:t>
            </a:r>
            <a:r>
              <a:rPr kumimoji="0" lang="zh-CN" altLang="en-US" sz="2000" b="1" i="0" u="none" strike="noStrike" kern="1200" cap="none" spc="0" normalizeH="0" baseline="0" noProof="0" dirty="0">
                <a:ln>
                  <a:noFill/>
                </a:ln>
                <a:solidFill>
                  <a:srgbClr val="FF0000"/>
                </a:solidFill>
                <a:effectLst/>
                <a:highlight>
                  <a:srgbClr val="FFFF00"/>
                </a:highlight>
                <a:uLnTx/>
                <a:uFillTx/>
                <a:latin typeface="Calibri"/>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highlight>
                  <a:srgbClr val="FFFF00"/>
                </a:highlight>
                <a:uLnTx/>
                <a:uFillTx/>
                <a:latin typeface="Calibri"/>
                <a:ea typeface="等线" panose="02010600030101010101" pitchFamily="2" charset="-122"/>
                <a:cs typeface="+mn-cs"/>
              </a:rPr>
              <a:t>“或”</a:t>
            </a:r>
            <a:r>
              <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操作被对应的替换成</a:t>
            </a:r>
            <a:r>
              <a:rPr kumimoji="0" lang="zh-CN" altLang="en-US" sz="2000" b="1" i="0" u="none" strike="noStrike" kern="1200" cap="none" spc="0" normalizeH="0" baseline="0" noProof="0" dirty="0">
                <a:ln>
                  <a:noFill/>
                </a:ln>
                <a:solidFill>
                  <a:srgbClr val="FF0000"/>
                </a:solidFill>
                <a:effectLst/>
                <a:highlight>
                  <a:srgbClr val="FFFF00"/>
                </a:highlight>
                <a:uLnTx/>
                <a:uFillTx/>
                <a:latin typeface="Calibri"/>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highlight>
                  <a:srgbClr val="FFFF00"/>
                </a:highlight>
                <a:uLnTx/>
                <a:uFillTx/>
                <a:latin typeface="Calibri"/>
                <a:ea typeface="等线" panose="02010600030101010101" pitchFamily="2" charset="-122"/>
                <a:cs typeface="+mn-cs"/>
              </a:rPr>
              <a:t>“最大值”</a:t>
            </a:r>
            <a:r>
              <a:rPr kumimoji="0" lang="zh-CN" altLang="en-US"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操作。</a:t>
            </a:r>
            <a:endParaRPr kumimoji="0" lang="zh-CN" altLang="en-US" sz="2000" b="0" i="0" u="none" strike="noStrike" kern="1200" cap="none" spc="0" normalizeH="0" baseline="0" noProof="0" dirty="0">
              <a:ln>
                <a:noFill/>
              </a:ln>
              <a:solidFill>
                <a:srgbClr val="FF0000"/>
              </a:solidFill>
              <a:effectLst/>
              <a:uLnTx/>
              <a:uFillTx/>
              <a:latin typeface="Calibri"/>
              <a:ea typeface="等线" panose="02010600030101010101" pitchFamily="2" charset="-122"/>
              <a:cs typeface="+mn-cs"/>
            </a:endParaRPr>
          </a:p>
        </p:txBody>
      </p:sp>
      <p:sp>
        <p:nvSpPr>
          <p:cNvPr id="26" name="箭头: 右 25">
            <a:extLst>
              <a:ext uri="{FF2B5EF4-FFF2-40B4-BE49-F238E27FC236}">
                <a16:creationId xmlns:a16="http://schemas.microsoft.com/office/drawing/2014/main" id="{B0A24168-E370-F484-4A14-D24571869A6B}"/>
              </a:ext>
            </a:extLst>
          </p:cNvPr>
          <p:cNvSpPr/>
          <p:nvPr/>
        </p:nvSpPr>
        <p:spPr>
          <a:xfrm rot="10800000">
            <a:off x="3176797" y="3481427"/>
            <a:ext cx="432221" cy="27093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7" name="文本框 26">
            <a:extLst>
              <a:ext uri="{FF2B5EF4-FFF2-40B4-BE49-F238E27FC236}">
                <a16:creationId xmlns:a16="http://schemas.microsoft.com/office/drawing/2014/main" id="{6A1481B7-3348-7DD9-2CAC-F64AFE6F08AC}"/>
              </a:ext>
            </a:extLst>
          </p:cNvPr>
          <p:cNvSpPr txBox="1"/>
          <p:nvPr/>
        </p:nvSpPr>
        <p:spPr>
          <a:xfrm>
            <a:off x="440155" y="5475094"/>
            <a:ext cx="840537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结果：</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孤立出现的低灰度值被消除；</a:t>
            </a:r>
            <a:r>
              <a:rPr kumimoji="0" lang="zh-CN" altLang="en-US" sz="2400" b="1"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灰度暗</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部分会被</a:t>
            </a:r>
            <a:r>
              <a:rPr kumimoji="0" lang="zh-CN" altLang="en-US" sz="2400" b="1"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膨胀掉</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，图像整体会</a:t>
            </a:r>
            <a:r>
              <a:rPr kumimoji="0" lang="zh-CN" altLang="en-US" sz="2400" b="1" i="0" u="none" strike="noStrike" kern="1200" cap="none" spc="0" normalizeH="0" baseline="0" noProof="0" dirty="0">
                <a:ln>
                  <a:noFill/>
                </a:ln>
                <a:solidFill>
                  <a:srgbClr val="FF0000"/>
                </a:solidFill>
                <a:effectLst/>
                <a:uLnTx/>
                <a:uFillTx/>
                <a:latin typeface="Times New Roman" panose="02020503050405090304" charset="0"/>
                <a:ea typeface="宋体" panose="02010600030101010101" pitchFamily="2" charset="-122"/>
                <a:cs typeface="Times New Roman" panose="02020503050405090304" charset="0"/>
              </a:rPr>
              <a:t>变亮</a:t>
            </a:r>
            <a:r>
              <a:rPr kumimoji="0"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的。</a:t>
            </a:r>
          </a:p>
        </p:txBody>
      </p:sp>
      <p:pic>
        <p:nvPicPr>
          <p:cNvPr id="7" name="图片 6">
            <a:extLst>
              <a:ext uri="{FF2B5EF4-FFF2-40B4-BE49-F238E27FC236}">
                <a16:creationId xmlns:a16="http://schemas.microsoft.com/office/drawing/2014/main" id="{34020536-1416-A793-7CD2-B93CEF2BEBB3}"/>
              </a:ext>
            </a:extLst>
          </p:cNvPr>
          <p:cNvPicPr>
            <a:picLocks noChangeAspect="1"/>
          </p:cNvPicPr>
          <p:nvPr/>
        </p:nvPicPr>
        <p:blipFill>
          <a:blip r:embed="rId4"/>
          <a:stretch>
            <a:fillRect/>
          </a:stretch>
        </p:blipFill>
        <p:spPr>
          <a:xfrm>
            <a:off x="6395314" y="2889529"/>
            <a:ext cx="1313821" cy="1630010"/>
          </a:xfrm>
          <a:prstGeom prst="rect">
            <a:avLst/>
          </a:prstGeom>
        </p:spPr>
      </p:pic>
      <p:pic>
        <p:nvPicPr>
          <p:cNvPr id="12" name="图片 11">
            <a:extLst>
              <a:ext uri="{FF2B5EF4-FFF2-40B4-BE49-F238E27FC236}">
                <a16:creationId xmlns:a16="http://schemas.microsoft.com/office/drawing/2014/main" id="{DB4BF755-4BCA-0B06-6D74-E023DCB5BE41}"/>
              </a:ext>
            </a:extLst>
          </p:cNvPr>
          <p:cNvPicPr>
            <a:picLocks noChangeAspect="1"/>
          </p:cNvPicPr>
          <p:nvPr/>
        </p:nvPicPr>
        <p:blipFill>
          <a:blip r:embed="rId5"/>
          <a:stretch>
            <a:fillRect/>
          </a:stretch>
        </p:blipFill>
        <p:spPr>
          <a:xfrm>
            <a:off x="3703549" y="2661505"/>
            <a:ext cx="2136951" cy="1965995"/>
          </a:xfrm>
          <a:prstGeom prst="rect">
            <a:avLst/>
          </a:prstGeom>
        </p:spPr>
      </p:pic>
      <p:pic>
        <p:nvPicPr>
          <p:cNvPr id="6" name="图片 5">
            <a:extLst>
              <a:ext uri="{FF2B5EF4-FFF2-40B4-BE49-F238E27FC236}">
                <a16:creationId xmlns:a16="http://schemas.microsoft.com/office/drawing/2014/main" id="{44264888-32A0-FF76-969F-97030791F797}"/>
              </a:ext>
            </a:extLst>
          </p:cNvPr>
          <p:cNvPicPr>
            <a:picLocks noChangeAspect="1"/>
          </p:cNvPicPr>
          <p:nvPr/>
        </p:nvPicPr>
        <p:blipFill>
          <a:blip r:embed="rId6"/>
          <a:stretch>
            <a:fillRect/>
          </a:stretch>
        </p:blipFill>
        <p:spPr>
          <a:xfrm>
            <a:off x="873058" y="2857418"/>
            <a:ext cx="2112395" cy="1662121"/>
          </a:xfrm>
          <a:prstGeom prst="rect">
            <a:avLst/>
          </a:prstGeom>
        </p:spPr>
      </p:pic>
    </p:spTree>
    <p:extLst>
      <p:ext uri="{BB962C8B-B14F-4D97-AF65-F5344CB8AC3E}">
        <p14:creationId xmlns:p14="http://schemas.microsoft.com/office/powerpoint/2010/main" val="18544603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0228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224661" cy="725583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膨胀与腐蚀的对偶性</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膨胀和腐蚀彼此关于集合求补运算是对偶的</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的腐蚀与</a:t>
                </a:r>
                <a14:m>
                  <m:oMath xmlns:m="http://schemas.openxmlformats.org/officeDocument/2006/math">
                    <m:acc>
                      <m:accPr>
                        <m:chr m:val="̂"/>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acc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𝐵</m:t>
                        </m:r>
                      </m:e>
                    </m:acc>
                  </m:oMath>
                </a14:m>
                <a:r>
                  <a:rPr kumimoji="1" lang="zh-CN" altLang="en-US" sz="2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a:t>对</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en-US" altLang="zh-CN" sz="2800" b="0" i="0" u="none" strike="noStrike" kern="1200" cap="none" spc="0" normalizeH="0" baseline="3000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c</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的膨胀互补</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的膨胀与</a:t>
                </a:r>
                <a14:m>
                  <m:oMath xmlns:m="http://schemas.openxmlformats.org/officeDocument/2006/math">
                    <m:acc>
                      <m:accPr>
                        <m:chr m:val="̂"/>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acc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𝐵</m:t>
                        </m:r>
                      </m:e>
                    </m:acc>
                  </m:oMath>
                </a14:m>
                <a:r>
                  <a:rPr kumimoji="1" lang="zh-CN" altLang="en-US" sz="2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a:t>对</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en-US" altLang="zh-CN" sz="2800" b="0" i="0" u="none" strike="noStrike" kern="1200" cap="none" spc="0" normalizeH="0" baseline="3000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c</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的腐蚀互补</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大部分</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情况下，结构元（</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SE</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）是关于其原点对称的，也就是说：</a:t>
                </a:r>
                <a:r>
                  <a:rPr kumimoji="1" lang="en-US" altLang="zh-CN" sz="2800" b="1"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 =</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因此，</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可以采用相同的结构元简单的使用</a:t>
                </a:r>
                <a:r>
                  <a:rPr kumimoji="1" lang="en-US" altLang="zh-CN" sz="2400" b="1"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膨胀图像的背景（即膨胀</a:t>
                </a:r>
                <a:r>
                  <a:rPr kumimoji="1" lang="en-US" altLang="zh-CN" sz="2400" b="1"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en-US" altLang="zh-CN" sz="2400" b="1" i="1" u="none" strike="noStrike" kern="1200" cap="none" spc="0" normalizeH="0" baseline="3000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C</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），对该结果求补即可得到</a:t>
                </a:r>
                <a:r>
                  <a:rPr kumimoji="1" lang="en-US" altLang="zh-CN" sz="2400" b="1"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对该幅图像的腐蚀。</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224661" cy="7255832"/>
              </a:xfrm>
              <a:prstGeom prst="rect">
                <a:avLst/>
              </a:prstGeom>
              <a:blipFill>
                <a:blip r:embed="rId4"/>
                <a:stretch>
                  <a:fillRect l="-1334" t="-1092" r="-2595"/>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pic>
        <p:nvPicPr>
          <p:cNvPr id="21" name="图片 20"/>
          <p:cNvPicPr>
            <a:picLocks noChangeAspect="1"/>
          </p:cNvPicPr>
          <p:nvPr/>
        </p:nvPicPr>
        <p:blipFill rotWithShape="1">
          <a:blip r:embed="rId5"/>
          <a:srcRect t="10514" b="29486"/>
          <a:stretch/>
        </p:blipFill>
        <p:spPr>
          <a:xfrm>
            <a:off x="3136900" y="3108960"/>
            <a:ext cx="2870200" cy="396240"/>
          </a:xfrm>
          <a:prstGeom prst="rect">
            <a:avLst/>
          </a:prstGeom>
        </p:spPr>
      </p:pic>
      <p:pic>
        <p:nvPicPr>
          <p:cNvPr id="24" name="图片 23"/>
          <p:cNvPicPr>
            <a:picLocks noChangeAspect="1"/>
          </p:cNvPicPr>
          <p:nvPr/>
        </p:nvPicPr>
        <p:blipFill>
          <a:blip r:embed="rId6"/>
          <a:stretch>
            <a:fillRect/>
          </a:stretch>
        </p:blipFill>
        <p:spPr>
          <a:xfrm>
            <a:off x="3270250" y="4091724"/>
            <a:ext cx="2603500" cy="622300"/>
          </a:xfrm>
          <a:prstGeom prst="rect">
            <a:avLst/>
          </a:prstGeom>
        </p:spPr>
      </p:pic>
      <p:sp>
        <p:nvSpPr>
          <p:cNvPr id="11"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腐蚀与膨胀</a:t>
            </a: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12"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Erosion and Dilation</a:t>
            </a:r>
          </a:p>
        </p:txBody>
      </p:sp>
      <p:pic>
        <p:nvPicPr>
          <p:cNvPr id="2" name="图片 1">
            <a:extLst>
              <a:ext uri="{FF2B5EF4-FFF2-40B4-BE49-F238E27FC236}">
                <a16:creationId xmlns:a16="http://schemas.microsoft.com/office/drawing/2014/main" id="{188E25A3-D47A-523C-5168-B6EA4C010A5E}"/>
              </a:ext>
            </a:extLst>
          </p:cNvPr>
          <p:cNvPicPr>
            <a:picLocks noChangeAspect="1"/>
          </p:cNvPicPr>
          <p:nvPr/>
        </p:nvPicPr>
        <p:blipFill rotWithShape="1">
          <a:blip r:embed="rId6"/>
          <a:srcRect l="81649" t="-9746" r="2571" b="40722"/>
          <a:stretch/>
        </p:blipFill>
        <p:spPr>
          <a:xfrm>
            <a:off x="4013552" y="5130919"/>
            <a:ext cx="498828" cy="521536"/>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1843812" y="3168761"/>
            <a:ext cx="5570756"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60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230716" y="1257078"/>
                <a:ext cx="8913284" cy="483209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开操作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   对</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图像先腐蚀缩小其组成部分，再膨胀扩展其集合的操作称为对图像的开操作。简称：</a:t>
                </a:r>
                <a:r>
                  <a:rPr kumimoji="1" lang="zh-CN" altLang="en-US" sz="28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Times New Roman" panose="02020503050405090304" charset="0"/>
                    <a:sym typeface="+mn-ea"/>
                  </a:rPr>
                  <a:t>先腐蚀再膨胀</a:t>
                </a:r>
                <a:endParaRPr kumimoji="1" lang="en-US" altLang="zh-CN" sz="28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符号定义为</a:t>
                </a:r>
                <a14:m>
                  <m:oMath xmlns:m="http://schemas.openxmlformats.org/officeDocument/2006/math">
                    <m:r>
                      <a:rPr kumimoji="1"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503050405090304" charset="0"/>
                        <a:cs typeface="Times New Roman" panose="02020503050405090304" charset="0"/>
                        <a:sym typeface="+mn-ea"/>
                      </a:rPr>
                      <m:t>∘</m:t>
                    </m:r>
                  </m:oMath>
                </a14:m>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作用：由于腐蚀之后，已经消失的部分无法恢复，但仍存在内核的部分经过膨胀会长出来。用来消除图像中细小对象，在纤细点处分离物体和平滑较大物体的边界而有不明显改变其面积和形状，所有小到不能容纳结构元素的物体都会被移除。</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zh-CN" altLang="en-US" sz="2400" b="1"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应用：开操作通常平滑物体轮廓、断开狭窄的连接、</a:t>
                </a:r>
                <a:r>
                  <a:rPr kumimoji="1" lang="zh-CN" altLang="en-US" sz="2400" b="1" i="0" u="none" strike="noStrike" kern="1200" cap="none" spc="0" normalizeH="0" baseline="0" noProof="0" dirty="0">
                    <a:ln>
                      <a:noFill/>
                    </a:ln>
                    <a:solidFill>
                      <a:srgbClr val="C00000"/>
                    </a:solidFill>
                    <a:effectLst/>
                    <a:uLnTx/>
                    <a:uFillTx/>
                    <a:latin typeface="Times New Roman" panose="02020503050405090304" charset="0"/>
                    <a:ea typeface="等线" panose="02010600030101010101" pitchFamily="2" charset="-122"/>
                    <a:cs typeface="Times New Roman" panose="02020503050405090304" charset="0"/>
                    <a:sym typeface="+mn-ea"/>
                  </a:rPr>
                  <a:t>消除细长</a:t>
                </a:r>
                <a:r>
                  <a:rPr kumimoji="1" lang="zh-CN" altLang="en-US" sz="2400" b="1"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的突出物；</a:t>
                </a:r>
                <a:endParaRPr kumimoji="1" lang="en-US" altLang="zh-CN" sz="2400" b="1"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230716" y="1257078"/>
                <a:ext cx="8913284" cy="4832092"/>
              </a:xfrm>
              <a:prstGeom prst="rect">
                <a:avLst/>
              </a:prstGeom>
              <a:blipFill>
                <a:blip r:embed="rId4"/>
                <a:stretch>
                  <a:fillRect l="-1436" t="-1639" r="-1026"/>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a:stretch>
            <a:fillRect/>
          </a:stretch>
        </p:blipFill>
        <p:spPr>
          <a:xfrm>
            <a:off x="3220508" y="2806122"/>
            <a:ext cx="2933700" cy="485775"/>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1610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的开操作实例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610341" y="1929687"/>
            <a:ext cx="7800975" cy="4724400"/>
          </a:xfrm>
          <a:prstGeom prst="rect">
            <a:avLst/>
          </a:prstGeom>
        </p:spPr>
      </p:pic>
      <p:pic>
        <p:nvPicPr>
          <p:cNvPr id="7" name="图片 6"/>
          <p:cNvPicPr>
            <a:picLocks noChangeAspect="1"/>
          </p:cNvPicPr>
          <p:nvPr/>
        </p:nvPicPr>
        <p:blipFill>
          <a:blip r:embed="rId5"/>
          <a:stretch>
            <a:fillRect/>
          </a:stretch>
        </p:blipFill>
        <p:spPr>
          <a:xfrm>
            <a:off x="4664309" y="1272150"/>
            <a:ext cx="3495675" cy="647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连通性</a:t>
            </a:r>
          </a:p>
        </p:txBody>
      </p:sp>
      <p:sp>
        <p:nvSpPr>
          <p:cNvPr id="4" name="内容占位符 2"/>
          <p:cNvSpPr txBox="1">
            <a:spLocks/>
          </p:cNvSpPr>
          <p:nvPr/>
        </p:nvSpPr>
        <p:spPr bwMode="auto">
          <a:xfrm>
            <a:off x="457200" y="1333500"/>
            <a:ext cx="8229600" cy="1807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根据邻接性定义不同，定义不同的连通性</a:t>
            </a: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在</a:t>
            </a:r>
            <a:r>
              <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4</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邻接下定义的通路称为</a:t>
            </a:r>
            <a:r>
              <a:rPr kumimoji="0" lang="en-US" altLang="zh-CN"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4</a:t>
            </a:r>
            <a:r>
              <a:rPr kumimoji="0" lang="zh-CN" altLang="en-US"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连通</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a:t>
            </a: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在</a:t>
            </a:r>
            <a:r>
              <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8</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邻接下定义的通路称为</a:t>
            </a:r>
            <a:r>
              <a:rPr kumimoji="0" lang="en-US" altLang="zh-CN"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8</a:t>
            </a:r>
            <a:r>
              <a:rPr kumimoji="0" lang="zh-CN" altLang="en-US"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连通</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a:t>
            </a:r>
          </a:p>
        </p:txBody>
      </p:sp>
      <p:sp>
        <p:nvSpPr>
          <p:cNvPr id="12" name="Rectangle 11"/>
          <p:cNvSpPr/>
          <p:nvPr/>
        </p:nvSpPr>
        <p:spPr>
          <a:xfrm>
            <a:off x="3074138" y="5931060"/>
            <a:ext cx="8402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7F91"/>
                </a:solidFill>
                <a:effectLst/>
                <a:uLnTx/>
                <a:uFillTx/>
                <a:latin typeface="Arial"/>
                <a:ea typeface="+mn-ea"/>
                <a:cs typeface="+mn-cs"/>
              </a:rPr>
              <a:t>4</a:t>
            </a:r>
            <a:r>
              <a:rPr kumimoji="0" lang="zh-CN" altLang="en-US" sz="2000" b="0" i="0" u="none" strike="noStrike" kern="1200" cap="none" spc="0" normalizeH="0" baseline="0" noProof="0" dirty="0">
                <a:ln>
                  <a:noFill/>
                </a:ln>
                <a:solidFill>
                  <a:srgbClr val="2B7F91"/>
                </a:solidFill>
                <a:effectLst/>
                <a:uLnTx/>
                <a:uFillTx/>
                <a:latin typeface="Arial"/>
                <a:ea typeface="+mn-ea"/>
                <a:cs typeface="+mn-cs"/>
              </a:rPr>
              <a:t>连通</a:t>
            </a:r>
          </a:p>
        </p:txBody>
      </p:sp>
      <p:sp>
        <p:nvSpPr>
          <p:cNvPr id="13" name="Rectangle 12"/>
          <p:cNvSpPr/>
          <p:nvPr/>
        </p:nvSpPr>
        <p:spPr>
          <a:xfrm>
            <a:off x="6804248" y="5931060"/>
            <a:ext cx="8402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7F91"/>
                </a:solidFill>
                <a:effectLst/>
                <a:uLnTx/>
                <a:uFillTx/>
                <a:latin typeface="Arial"/>
                <a:ea typeface="+mn-ea"/>
                <a:cs typeface="+mn-cs"/>
              </a:rPr>
              <a:t>8</a:t>
            </a:r>
            <a:r>
              <a:rPr kumimoji="0" lang="zh-CN" altLang="en-US" sz="2000" b="0" i="0" u="none" strike="noStrike" kern="1200" cap="none" spc="0" normalizeH="0" baseline="0" noProof="0" dirty="0">
                <a:ln>
                  <a:noFill/>
                </a:ln>
                <a:solidFill>
                  <a:srgbClr val="2B7F91"/>
                </a:solidFill>
                <a:effectLst/>
                <a:uLnTx/>
                <a:uFillTx/>
                <a:latin typeface="Arial"/>
                <a:ea typeface="+mn-ea"/>
                <a:cs typeface="+mn-cs"/>
              </a:rPr>
              <a:t>连通</a:t>
            </a:r>
          </a:p>
        </p:txBody>
      </p:sp>
      <p:grpSp>
        <p:nvGrpSpPr>
          <p:cNvPr id="8" name="组合 17"/>
          <p:cNvGrpSpPr>
            <a:grpSpLocks noChangeAspect="1"/>
          </p:cNvGrpSpPr>
          <p:nvPr/>
        </p:nvGrpSpPr>
        <p:grpSpPr>
          <a:xfrm>
            <a:off x="1907704" y="3140968"/>
            <a:ext cx="1920000" cy="2880000"/>
            <a:chOff x="1311" y="5056"/>
            <a:chExt cx="2268" cy="3402"/>
          </a:xfrm>
        </p:grpSpPr>
        <p:sp>
          <p:nvSpPr>
            <p:cNvPr id="9" name="Rectangle 35"/>
            <p:cNvSpPr/>
            <p:nvPr/>
          </p:nvSpPr>
          <p:spPr bwMode="auto">
            <a:xfrm>
              <a:off x="2445" y="5056"/>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ea typeface="+mn-ea"/>
                  <a:cs typeface="Times New Roman" panose="02020603050405020304" pitchFamily="18" charset="0"/>
                </a:rPr>
                <a:t>p</a:t>
              </a:r>
            </a:p>
          </p:txBody>
        </p:sp>
        <p:sp>
          <p:nvSpPr>
            <p:cNvPr id="10" name="Rectangle 35"/>
            <p:cNvSpPr/>
            <p:nvPr/>
          </p:nvSpPr>
          <p:spPr bwMode="auto">
            <a:xfrm>
              <a:off x="3012" y="5056"/>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 name="Rectangle 35"/>
            <p:cNvSpPr/>
            <p:nvPr/>
          </p:nvSpPr>
          <p:spPr bwMode="auto">
            <a:xfrm>
              <a:off x="3012" y="5623"/>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35"/>
            <p:cNvSpPr/>
            <p:nvPr/>
          </p:nvSpPr>
          <p:spPr bwMode="auto">
            <a:xfrm>
              <a:off x="3012" y="619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35"/>
            <p:cNvSpPr/>
            <p:nvPr/>
          </p:nvSpPr>
          <p:spPr bwMode="auto">
            <a:xfrm>
              <a:off x="3012" y="675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35"/>
            <p:cNvSpPr/>
            <p:nvPr/>
          </p:nvSpPr>
          <p:spPr bwMode="auto">
            <a:xfrm>
              <a:off x="2445" y="675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35"/>
            <p:cNvSpPr/>
            <p:nvPr/>
          </p:nvSpPr>
          <p:spPr bwMode="auto">
            <a:xfrm>
              <a:off x="1878" y="675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35"/>
            <p:cNvSpPr/>
            <p:nvPr/>
          </p:nvSpPr>
          <p:spPr bwMode="auto">
            <a:xfrm>
              <a:off x="1878" y="732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35"/>
            <p:cNvSpPr/>
            <p:nvPr/>
          </p:nvSpPr>
          <p:spPr bwMode="auto">
            <a:xfrm>
              <a:off x="1311" y="732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35"/>
            <p:cNvSpPr/>
            <p:nvPr/>
          </p:nvSpPr>
          <p:spPr bwMode="auto">
            <a:xfrm>
              <a:off x="1311" y="789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ea typeface="+mn-ea"/>
                  <a:cs typeface="Times New Roman" panose="02020603050405020304" pitchFamily="18" charset="0"/>
                  <a:sym typeface="+mn-ea"/>
                </a:rPr>
                <a:t>q</a:t>
              </a:r>
              <a:endPar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23" name="组合 27"/>
          <p:cNvGrpSpPr>
            <a:grpSpLocks noChangeAspect="1"/>
          </p:cNvGrpSpPr>
          <p:nvPr/>
        </p:nvGrpSpPr>
        <p:grpSpPr>
          <a:xfrm>
            <a:off x="5508104" y="2930731"/>
            <a:ext cx="1918800" cy="3357900"/>
            <a:chOff x="11381" y="4833"/>
            <a:chExt cx="2268" cy="3969"/>
          </a:xfrm>
        </p:grpSpPr>
        <p:sp>
          <p:nvSpPr>
            <p:cNvPr id="24" name="Rectangle 35"/>
            <p:cNvSpPr/>
            <p:nvPr/>
          </p:nvSpPr>
          <p:spPr bwMode="auto">
            <a:xfrm>
              <a:off x="11381" y="4833"/>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ea typeface="+mn-ea"/>
                  <a:cs typeface="Times New Roman" panose="02020603050405020304" pitchFamily="18" charset="0"/>
                  <a:sym typeface="+mn-ea"/>
                </a:rPr>
                <a:t>p</a:t>
              </a:r>
              <a:endPar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 name="Rectangle 35"/>
            <p:cNvSpPr/>
            <p:nvPr/>
          </p:nvSpPr>
          <p:spPr bwMode="auto">
            <a:xfrm>
              <a:off x="11948" y="540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35"/>
            <p:cNvSpPr/>
            <p:nvPr/>
          </p:nvSpPr>
          <p:spPr bwMode="auto">
            <a:xfrm>
              <a:off x="12515" y="596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35"/>
            <p:cNvSpPr/>
            <p:nvPr/>
          </p:nvSpPr>
          <p:spPr bwMode="auto">
            <a:xfrm>
              <a:off x="13082" y="653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 name="Rectangle 35"/>
            <p:cNvSpPr/>
            <p:nvPr/>
          </p:nvSpPr>
          <p:spPr bwMode="auto">
            <a:xfrm>
              <a:off x="12515" y="710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35"/>
            <p:cNvSpPr/>
            <p:nvPr/>
          </p:nvSpPr>
          <p:spPr bwMode="auto">
            <a:xfrm>
              <a:off x="11948" y="710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 name="Rectangle 35"/>
            <p:cNvSpPr/>
            <p:nvPr/>
          </p:nvSpPr>
          <p:spPr bwMode="auto">
            <a:xfrm>
              <a:off x="11381" y="7668"/>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35"/>
            <p:cNvSpPr/>
            <p:nvPr/>
          </p:nvSpPr>
          <p:spPr bwMode="auto">
            <a:xfrm>
              <a:off x="11948" y="8235"/>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ea typeface="+mn-ea"/>
                  <a:cs typeface="Times New Roman" panose="02020603050405020304" pitchFamily="18" charset="0"/>
                  <a:sym typeface="+mn-ea"/>
                </a:rPr>
                <a:t>q</a:t>
              </a:r>
              <a:endPar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37116979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669655" cy="526297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闭操作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        对图像先膨胀扩展其组成部分，</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等线" panose="02010600030101010101" pitchFamily="2" charset="-122"/>
                    <a:cs typeface="Times New Roman" panose="02020503050405090304" charset="0"/>
                    <a:sym typeface="+mn-ea"/>
                  </a:rPr>
                  <a:t>再腐蚀</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缩小其集合的操作称为对图像的开操作。简称：</a:t>
                </a:r>
                <a:r>
                  <a:rPr kumimoji="1" lang="zh-CN" altLang="en-US" sz="2800" b="1"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先膨胀再腐蚀</a:t>
                </a:r>
                <a:endParaRPr kumimoji="1" lang="en-US" altLang="zh-CN" sz="2800" b="1"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符号定义为</a:t>
                </a:r>
                <a14:m>
                  <m:oMath xmlns:m="http://schemas.openxmlformats.org/officeDocument/2006/math">
                    <m:r>
                      <a:rPr kumimoji="1"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503050405090304" charset="0"/>
                        <a:cs typeface="Times New Roman" panose="02020503050405090304" charset="0"/>
                        <a:sym typeface="+mn-ea"/>
                      </a:rPr>
                      <m:t>⋅</m:t>
                    </m:r>
                  </m:oMath>
                </a14:m>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作用：</a:t>
                </a:r>
                <a:r>
                  <a:rPr kumimoji="1"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用来填充目标内部的细小孔洞或裂隙，连接断开的邻近像素块，在不明显改变物体面积和形状的情况下平滑其边界，所有小到不能完整容纳结构元素的细小孔洞或裂隙，都会被闭运算填充。</a:t>
                </a:r>
                <a:endParaRPr kumimoji="1"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应用：</a:t>
                </a:r>
                <a:r>
                  <a:rPr kumimoji="1" lang="zh-CN" altLang="en-US" sz="2400" b="1" i="0" u="none" strike="noStrike" kern="1200" cap="none" spc="0" normalizeH="0" baseline="0" noProof="0" dirty="0">
                    <a:ln>
                      <a:noFill/>
                    </a:ln>
                    <a:solidFill>
                      <a:srgbClr val="C00000"/>
                    </a:solidFill>
                    <a:effectLst/>
                    <a:uLnTx/>
                    <a:uFillTx/>
                    <a:latin typeface="宋体" panose="02010600030101010101" pitchFamily="2" charset="-122"/>
                    <a:ea typeface="宋体" panose="02010600030101010101" pitchFamily="2" charset="-122"/>
                    <a:cs typeface="Times New Roman" panose="02020503050405090304" charset="0"/>
                    <a:sym typeface="+mn-ea"/>
                  </a:rPr>
                  <a:t>闭操作通常平滑物体轮廓、弥合狭窄的断裂、消除小孔、填补</a:t>
                </a:r>
                <a:r>
                  <a:rPr kumimoji="1" lang="zh-CN" altLang="en-US" sz="2400" b="1" i="0" u="none" strike="noStrike" kern="1200" cap="none" spc="0" normalizeH="0" baseline="0" noProof="0">
                    <a:ln>
                      <a:noFill/>
                    </a:ln>
                    <a:solidFill>
                      <a:srgbClr val="C00000"/>
                    </a:solidFill>
                    <a:effectLst/>
                    <a:uLnTx/>
                    <a:uFillTx/>
                    <a:latin typeface="宋体" panose="02010600030101010101" pitchFamily="2" charset="-122"/>
                    <a:ea typeface="宋体" panose="02010600030101010101" pitchFamily="2" charset="-122"/>
                    <a:cs typeface="Times New Roman" panose="02020503050405090304" charset="0"/>
                    <a:sym typeface="+mn-ea"/>
                  </a:rPr>
                  <a:t>缝隙；</a:t>
                </a: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669655" cy="5262979"/>
              </a:xfrm>
              <a:prstGeom prst="rect">
                <a:avLst/>
              </a:prstGeom>
              <a:blipFill>
                <a:blip r:embed="rId4"/>
                <a:stretch>
                  <a:fillRect l="-1477" t="-1506" r="-2039"/>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5"/>
          <a:stretch>
            <a:fillRect/>
          </a:stretch>
        </p:blipFill>
        <p:spPr>
          <a:xfrm>
            <a:off x="3052762" y="3205162"/>
            <a:ext cx="3038475" cy="447675"/>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1610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的闭操作实例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502920" y="1928732"/>
            <a:ext cx="7724775" cy="4657725"/>
          </a:xfrm>
          <a:prstGeom prst="rect">
            <a:avLst/>
          </a:prstGeom>
        </p:spPr>
      </p:pic>
      <p:pic>
        <p:nvPicPr>
          <p:cNvPr id="10" name="图片 9"/>
          <p:cNvPicPr>
            <a:picLocks noChangeAspect="1"/>
          </p:cNvPicPr>
          <p:nvPr/>
        </p:nvPicPr>
        <p:blipFill>
          <a:blip r:embed="rId5"/>
          <a:stretch>
            <a:fillRect/>
          </a:stretch>
        </p:blipFill>
        <p:spPr>
          <a:xfrm>
            <a:off x="4467225" y="1373941"/>
            <a:ext cx="4181475" cy="59055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8" name="矩形 7"/>
              <p:cNvSpPr/>
              <p:nvPr/>
            </p:nvSpPr>
            <p:spPr>
              <a:xfrm>
                <a:off x="400050" y="1341120"/>
                <a:ext cx="8669655" cy="47936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开操作与闭操作的对偶性</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的开操作与</a:t>
                </a:r>
                <a14:m>
                  <m:oMath xmlns:m="http://schemas.openxmlformats.org/officeDocument/2006/math">
                    <m:acc>
                      <m:accPr>
                        <m:chr m:val="̂"/>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acc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𝐵</m:t>
                        </m:r>
                      </m:e>
                    </m:acc>
                  </m:oMath>
                </a14:m>
                <a:r>
                  <a:rPr kumimoji="1" lang="zh-CN" altLang="en-US" sz="2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en-US" altLang="zh-CN" sz="2800" b="0" i="0" u="none" strike="noStrike" kern="1200" cap="none" spc="0" normalizeH="0" baseline="3000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c</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的闭操作互补</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的闭操作与</a:t>
                </a:r>
                <a14:m>
                  <m:oMath xmlns:m="http://schemas.openxmlformats.org/officeDocument/2006/math">
                    <m:acc>
                      <m:accPr>
                        <m:chr m:val="̂"/>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acc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𝐵</m:t>
                        </m:r>
                      </m:e>
                    </m:acc>
                  </m:oMath>
                </a14:m>
                <a:r>
                  <a:rPr kumimoji="1" lang="zh-CN" altLang="en-US" sz="2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a:t>
                </a:r>
                <a:r>
                  <a:rPr kumimoji="1" lang="en-US" altLang="zh-CN" sz="2800" b="0" i="0" u="none" strike="noStrike" kern="1200" cap="none" spc="0" normalizeH="0" baseline="3000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c</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的开操作互补</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回顾实验课内容</a:t>
                </a:r>
                <a:endParaRPr kumimoji="1" lang="en-US" altLang="zh-CN" sz="2800" b="0" i="0"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p:sp>
            <p:nvSpPr>
              <p:cNvPr id="8" name="矩形 7"/>
              <p:cNvSpPr>
                <a:spLocks noRot="1" noChangeAspect="1" noMove="1" noResize="1" noEditPoints="1" noAdjustHandles="1" noChangeArrowheads="1" noChangeShapeType="1" noTextEdit="1"/>
              </p:cNvSpPr>
              <p:nvPr/>
            </p:nvSpPr>
            <p:spPr>
              <a:xfrm>
                <a:off x="400050" y="1341120"/>
                <a:ext cx="8669655" cy="4793620"/>
              </a:xfrm>
              <a:prstGeom prst="rect">
                <a:avLst/>
              </a:prstGeom>
              <a:blipFill>
                <a:blip r:embed="rId4"/>
                <a:stretch>
                  <a:fillRect l="-1266" t="-1654"/>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5"/>
          <a:stretch>
            <a:fillRect/>
          </a:stretch>
        </p:blipFill>
        <p:spPr>
          <a:xfrm>
            <a:off x="3054350" y="2407920"/>
            <a:ext cx="2667000" cy="685800"/>
          </a:xfrm>
          <a:prstGeom prst="rect">
            <a:avLst/>
          </a:prstGeom>
        </p:spPr>
      </p:pic>
      <p:pic>
        <p:nvPicPr>
          <p:cNvPr id="3" name="图片 2"/>
          <p:cNvPicPr>
            <a:picLocks noChangeAspect="1"/>
          </p:cNvPicPr>
          <p:nvPr/>
        </p:nvPicPr>
        <p:blipFill>
          <a:blip r:embed="rId6"/>
          <a:stretch>
            <a:fillRect/>
          </a:stretch>
        </p:blipFill>
        <p:spPr>
          <a:xfrm>
            <a:off x="3146425" y="3851275"/>
            <a:ext cx="2717800" cy="596900"/>
          </a:xfrm>
          <a:prstGeom prst="rect">
            <a:avLst/>
          </a:prstGeom>
        </p:spPr>
      </p:pic>
      <p:pic>
        <p:nvPicPr>
          <p:cNvPr id="7" name="图片 6">
            <a:extLst>
              <a:ext uri="{FF2B5EF4-FFF2-40B4-BE49-F238E27FC236}">
                <a16:creationId xmlns:a16="http://schemas.microsoft.com/office/drawing/2014/main" id="{706EEAA5-5D47-13AA-A58A-DE6C29AFE0A2}"/>
              </a:ext>
            </a:extLst>
          </p:cNvPr>
          <p:cNvPicPr>
            <a:picLocks noChangeAspect="1"/>
          </p:cNvPicPr>
          <p:nvPr/>
        </p:nvPicPr>
        <p:blipFill>
          <a:blip r:embed="rId7"/>
          <a:stretch>
            <a:fillRect/>
          </a:stretch>
        </p:blipFill>
        <p:spPr>
          <a:xfrm>
            <a:off x="3068614" y="4824493"/>
            <a:ext cx="6000956" cy="2026773"/>
          </a:xfrm>
          <a:prstGeom prst="rect">
            <a:avLst/>
          </a:prstGeom>
        </p:spPr>
      </p:pic>
      <p:sp>
        <p:nvSpPr>
          <p:cNvPr id="11" name="文本框 10">
            <a:extLst>
              <a:ext uri="{FF2B5EF4-FFF2-40B4-BE49-F238E27FC236}">
                <a16:creationId xmlns:a16="http://schemas.microsoft.com/office/drawing/2014/main" id="{95CF2CEB-32A7-D812-DF95-4BD132A5D70A}"/>
              </a:ext>
            </a:extLst>
          </p:cNvPr>
          <p:cNvSpPr txBox="1"/>
          <p:nvPr/>
        </p:nvSpPr>
        <p:spPr>
          <a:xfrm>
            <a:off x="-122407" y="5245437"/>
            <a:ext cx="2865474" cy="1015663"/>
          </a:xfrm>
          <a:prstGeom prst="rect">
            <a:avLst/>
          </a:prstGeom>
          <a:noFill/>
        </p:spPr>
        <p:txBody>
          <a:bodyPr wrap="square">
            <a:spAutoFit/>
          </a:bodyPr>
          <a:lstStyle/>
          <a:p>
            <a:pPr lvl="1">
              <a:defRPr/>
            </a:pPr>
            <a:r>
              <a:rPr kumimoji="1" lang="zh-CN" altLang="en-US" sz="2000">
                <a:solidFill>
                  <a:srgbClr val="C00000"/>
                </a:solidFill>
                <a:latin typeface="Times New Roman" panose="02020503050405090304" charset="0"/>
                <a:ea typeface="Times New Roman" panose="02020503050405090304" charset="0"/>
                <a:cs typeface="Times New Roman" panose="02020503050405090304" charset="0"/>
                <a:sym typeface="+mn-ea"/>
              </a:rPr>
              <a:t>重复多次开运算和闭运算，实验结果是否发生变化</a:t>
            </a:r>
            <a:endParaRPr kumimoji="1" lang="zh-CN" altLang="en-US" sz="20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2" name="箭头: 右 11">
            <a:extLst>
              <a:ext uri="{FF2B5EF4-FFF2-40B4-BE49-F238E27FC236}">
                <a16:creationId xmlns:a16="http://schemas.microsoft.com/office/drawing/2014/main" id="{9B11F773-26B9-00DC-CFFC-CCD9B367CB2B}"/>
              </a:ext>
            </a:extLst>
          </p:cNvPr>
          <p:cNvSpPr/>
          <p:nvPr/>
        </p:nvSpPr>
        <p:spPr>
          <a:xfrm>
            <a:off x="2789522" y="5566144"/>
            <a:ext cx="281763" cy="239233"/>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数字图像处理</a:t>
            </a:r>
          </a:p>
        </p:txBody>
      </p:sp>
      <p:cxnSp>
        <p:nvCxnSpPr>
          <p:cNvPr id="11" name="直线连接符 4"/>
          <p:cNvCxnSpPr/>
          <p:nvPr/>
        </p:nvCxnSpPr>
        <p:spPr>
          <a:xfrm>
            <a:off x="2972882" y="4869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1870744" y="3168761"/>
            <a:ext cx="5516880"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60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37463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2676525"/>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二值图像与灰度图像对应关系</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非平坦结构元与平坦结构元</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Grayscale Morphology</a:t>
            </a:r>
          </a:p>
        </p:txBody>
      </p:sp>
      <p:sp>
        <p:nvSpPr>
          <p:cNvPr id="3" name="文本框 2"/>
          <p:cNvSpPr txBox="1"/>
          <p:nvPr/>
        </p:nvSpPr>
        <p:spPr>
          <a:xfrm>
            <a:off x="2096135" y="1785620"/>
            <a:ext cx="5517515" cy="1303177"/>
          </a:xfrm>
          <a:prstGeom prst="rect">
            <a:avLst/>
          </a:prstGeom>
          <a:noFill/>
        </p:spPr>
        <p:txBody>
          <a:bodyPr wrap="square"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  </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集合</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A   </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  灰度图像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rPr>
              <a:t> </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结构元</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B  </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 结构元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p:txBody>
      </p:sp>
      <p:grpSp>
        <p:nvGrpSpPr>
          <p:cNvPr id="24" name="组合 23"/>
          <p:cNvGrpSpPr/>
          <p:nvPr/>
        </p:nvGrpSpPr>
        <p:grpSpPr>
          <a:xfrm>
            <a:off x="270117" y="4135755"/>
            <a:ext cx="8670001" cy="1937385"/>
            <a:chOff x="196" y="6487"/>
            <a:chExt cx="14815" cy="3310"/>
          </a:xfrm>
        </p:grpSpPr>
        <p:pic>
          <p:nvPicPr>
            <p:cNvPr id="7" name="图片 6"/>
            <p:cNvPicPr>
              <a:picLocks noChangeAspect="1"/>
            </p:cNvPicPr>
            <p:nvPr/>
          </p:nvPicPr>
          <p:blipFill>
            <a:blip r:embed="rId4"/>
            <a:stretch>
              <a:fillRect/>
            </a:stretch>
          </p:blipFill>
          <p:spPr>
            <a:xfrm>
              <a:off x="196" y="6587"/>
              <a:ext cx="3120" cy="2980"/>
            </a:xfrm>
            <a:prstGeom prst="rect">
              <a:avLst/>
            </a:prstGeom>
          </p:spPr>
        </p:pic>
        <p:pic>
          <p:nvPicPr>
            <p:cNvPr id="11" name="图片 10"/>
            <p:cNvPicPr>
              <a:picLocks noChangeAspect="1"/>
            </p:cNvPicPr>
            <p:nvPr/>
          </p:nvPicPr>
          <p:blipFill>
            <a:blip r:embed="rId5"/>
            <a:stretch>
              <a:fillRect/>
            </a:stretch>
          </p:blipFill>
          <p:spPr>
            <a:xfrm>
              <a:off x="4819" y="6487"/>
              <a:ext cx="2800" cy="3180"/>
            </a:xfrm>
            <a:prstGeom prst="rect">
              <a:avLst/>
            </a:prstGeom>
          </p:spPr>
        </p:pic>
        <p:pic>
          <p:nvPicPr>
            <p:cNvPr id="12" name="图片 11"/>
            <p:cNvPicPr>
              <a:picLocks noChangeAspect="1"/>
            </p:cNvPicPr>
            <p:nvPr/>
          </p:nvPicPr>
          <p:blipFill>
            <a:blip r:embed="rId6"/>
            <a:stretch>
              <a:fillRect/>
            </a:stretch>
          </p:blipFill>
          <p:spPr>
            <a:xfrm>
              <a:off x="8059" y="6587"/>
              <a:ext cx="2860" cy="2800"/>
            </a:xfrm>
            <a:prstGeom prst="rect">
              <a:avLst/>
            </a:prstGeom>
          </p:spPr>
        </p:pic>
        <p:pic>
          <p:nvPicPr>
            <p:cNvPr id="16" name="图片 15"/>
            <p:cNvPicPr>
              <a:picLocks noChangeAspect="1"/>
            </p:cNvPicPr>
            <p:nvPr/>
          </p:nvPicPr>
          <p:blipFill>
            <a:blip r:embed="rId7"/>
            <a:stretch>
              <a:fillRect/>
            </a:stretch>
          </p:blipFill>
          <p:spPr>
            <a:xfrm>
              <a:off x="12311" y="6557"/>
              <a:ext cx="2700" cy="3240"/>
            </a:xfrm>
            <a:prstGeom prst="rect">
              <a:avLst/>
            </a:prstGeom>
          </p:spPr>
        </p:pic>
      </p:grpSp>
      <p:sp>
        <p:nvSpPr>
          <p:cNvPr id="25" name="文本框 24"/>
          <p:cNvSpPr txBox="1"/>
          <p:nvPr/>
        </p:nvSpPr>
        <p:spPr>
          <a:xfrm>
            <a:off x="426085" y="6006465"/>
            <a:ext cx="2011680" cy="4603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非平坦结构元</a:t>
            </a:r>
          </a:p>
        </p:txBody>
      </p:sp>
      <p:sp>
        <p:nvSpPr>
          <p:cNvPr id="26" name="文本框 25"/>
          <p:cNvSpPr txBox="1"/>
          <p:nvPr/>
        </p:nvSpPr>
        <p:spPr>
          <a:xfrm>
            <a:off x="5012690" y="5996940"/>
            <a:ext cx="1706880" cy="4603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平坦结构元</a:t>
            </a:r>
          </a:p>
        </p:txBody>
      </p:sp>
      <p:sp>
        <p:nvSpPr>
          <p:cNvPr id="27" name="文本框 26"/>
          <p:cNvSpPr txBox="1"/>
          <p:nvPr/>
        </p:nvSpPr>
        <p:spPr>
          <a:xfrm>
            <a:off x="3189605" y="6006465"/>
            <a:ext cx="1402080" cy="4603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灰度剖面</a:t>
            </a:r>
          </a:p>
        </p:txBody>
      </p:sp>
      <p:sp>
        <p:nvSpPr>
          <p:cNvPr id="28" name="文本框 27"/>
          <p:cNvSpPr txBox="1"/>
          <p:nvPr/>
        </p:nvSpPr>
        <p:spPr>
          <a:xfrm>
            <a:off x="7373620" y="6006465"/>
            <a:ext cx="1402080" cy="4603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灰度剖面</a:t>
            </a:r>
          </a:p>
        </p:txBody>
      </p:sp>
      <p:cxnSp>
        <p:nvCxnSpPr>
          <p:cNvPr id="29" name="直接箭头连接符 28"/>
          <p:cNvCxnSpPr/>
          <p:nvPr/>
        </p:nvCxnSpPr>
        <p:spPr>
          <a:xfrm>
            <a:off x="2095500" y="5000625"/>
            <a:ext cx="880110" cy="0"/>
          </a:xfrm>
          <a:prstGeom prst="straightConnector1">
            <a:avLst/>
          </a:prstGeom>
          <a:ln>
            <a:headEnd type="triangle" w="lg" len="lg"/>
            <a:tailEnd type="triangle" w="lg" len="lg"/>
          </a:ln>
        </p:spPr>
        <p:style>
          <a:lnRef idx="3">
            <a:schemeClr val="accent4"/>
          </a:lnRef>
          <a:fillRef idx="0">
            <a:schemeClr val="accent4"/>
          </a:fillRef>
          <a:effectRef idx="2">
            <a:schemeClr val="accent4"/>
          </a:effectRef>
          <a:fontRef idx="minor">
            <a:schemeClr val="tx1"/>
          </a:fontRef>
        </p:style>
      </p:cxnSp>
      <p:cxnSp>
        <p:nvCxnSpPr>
          <p:cNvPr id="30" name="直接箭头连接符 29"/>
          <p:cNvCxnSpPr/>
          <p:nvPr/>
        </p:nvCxnSpPr>
        <p:spPr>
          <a:xfrm>
            <a:off x="6494780" y="4934585"/>
            <a:ext cx="880110" cy="0"/>
          </a:xfrm>
          <a:prstGeom prst="straightConnector1">
            <a:avLst/>
          </a:prstGeom>
          <a:ln>
            <a:headEnd type="triangle" w="lg" len="lg"/>
            <a:tailEnd type="triangle" w="lg" len="lg"/>
          </a:ln>
        </p:spPr>
        <p:style>
          <a:lnRef idx="3">
            <a:schemeClr val="accent4"/>
          </a:lnRef>
          <a:fillRef idx="0">
            <a:schemeClr val="accent4"/>
          </a:fillRef>
          <a:effectRef idx="2">
            <a:schemeClr val="accent4"/>
          </a:effectRef>
          <a:fontRef idx="minor">
            <a:schemeClr val="tx1"/>
          </a:fontRef>
        </p:style>
      </p:cxnSp>
      <p:sp>
        <p:nvSpPr>
          <p:cNvPr id="6" name="对话气泡: 椭圆形 5">
            <a:extLst>
              <a:ext uri="{FF2B5EF4-FFF2-40B4-BE49-F238E27FC236}">
                <a16:creationId xmlns:a16="http://schemas.microsoft.com/office/drawing/2014/main" id="{BCD4AE15-187A-C614-1E50-B8A207BAFFB4}"/>
              </a:ext>
            </a:extLst>
          </p:cNvPr>
          <p:cNvSpPr/>
          <p:nvPr/>
        </p:nvSpPr>
        <p:spPr>
          <a:xfrm>
            <a:off x="6340402" y="3096449"/>
            <a:ext cx="1866012" cy="1133321"/>
          </a:xfrm>
          <a:prstGeom prst="wedgeEllipseCallout">
            <a:avLst>
              <a:gd name="adj1" fmla="val -53027"/>
              <a:gd name="adj2" fmla="val 52649"/>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C00000"/>
                </a:solidFill>
              </a:rPr>
              <a:t>灰度值保持一致的结构元</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1" y="1289685"/>
            <a:ext cx="8298180" cy="483108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平坦结构元</a:t>
            </a:r>
            <a:r>
              <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对图像 </a:t>
            </a:r>
            <a:r>
              <a:rPr kumimoji="1" lang="en-US" altLang="zh-CN" sz="280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a:t>
            </a: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b="0"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b="0"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的腐蚀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表明</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在原图像中</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寻找包含在结构元中最小的像素的灰度值</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Grayscale Morphology</a:t>
            </a:r>
          </a:p>
        </p:txBody>
      </p:sp>
      <p:pic>
        <p:nvPicPr>
          <p:cNvPr id="7" name="图片 6">
            <a:extLst>
              <a:ext uri="{FF2B5EF4-FFF2-40B4-BE49-F238E27FC236}">
                <a16:creationId xmlns:a16="http://schemas.microsoft.com/office/drawing/2014/main" id="{D943D20D-136F-4FE9-AA6A-8FB1B8818034}"/>
              </a:ext>
            </a:extLst>
          </p:cNvPr>
          <p:cNvPicPr>
            <a:picLocks noChangeAspect="1"/>
          </p:cNvPicPr>
          <p:nvPr/>
        </p:nvPicPr>
        <p:blipFill>
          <a:blip r:embed="rId4"/>
          <a:stretch>
            <a:fillRect/>
          </a:stretch>
        </p:blipFill>
        <p:spPr>
          <a:xfrm>
            <a:off x="2279650" y="2477071"/>
            <a:ext cx="4800600" cy="733425"/>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1" y="1289685"/>
            <a:ext cx="8211820" cy="483108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平坦结构元</a:t>
            </a:r>
            <a:r>
              <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的膨胀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表明在原图像中寻找包含在结构元中最大的像素的灰度值</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Grayscale Morphology</a:t>
            </a:r>
          </a:p>
        </p:txBody>
      </p:sp>
      <p:pic>
        <p:nvPicPr>
          <p:cNvPr id="3" name="图片 2"/>
          <p:cNvPicPr>
            <a:picLocks noChangeAspect="1"/>
          </p:cNvPicPr>
          <p:nvPr/>
        </p:nvPicPr>
        <p:blipFill>
          <a:blip r:embed="rId4"/>
          <a:stretch>
            <a:fillRect/>
          </a:stretch>
        </p:blipFill>
        <p:spPr>
          <a:xfrm>
            <a:off x="2341245" y="2447290"/>
            <a:ext cx="4787900" cy="87630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483108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非平坦结构元</a:t>
            </a:r>
            <a:r>
              <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的</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rPr>
              <a:t>腐蚀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表明在结构元范围中寻找原图像与结构元对应像素灰度值之和最小的像素的灰度值</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Grayscale Morphology</a:t>
            </a:r>
          </a:p>
        </p:txBody>
      </p:sp>
      <p:pic>
        <p:nvPicPr>
          <p:cNvPr id="3" name="图片 2"/>
          <p:cNvPicPr>
            <a:picLocks noChangeAspect="1"/>
          </p:cNvPicPr>
          <p:nvPr/>
        </p:nvPicPr>
        <p:blipFill>
          <a:blip r:embed="rId4"/>
          <a:stretch>
            <a:fillRect/>
          </a:stretch>
        </p:blipFill>
        <p:spPr>
          <a:xfrm>
            <a:off x="1546225" y="2451100"/>
            <a:ext cx="6617335" cy="73660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483108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非平坦结构元</a:t>
            </a:r>
            <a:r>
              <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的膨胀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表明在结构元范围中寻找原图像与结构元对应像素灰度值之和最大的像素的灰度值</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Grayscale Morphology</a:t>
            </a:r>
          </a:p>
        </p:txBody>
      </p:sp>
      <p:pic>
        <p:nvPicPr>
          <p:cNvPr id="6" name="图片 5"/>
          <p:cNvPicPr>
            <a:picLocks noChangeAspect="1"/>
          </p:cNvPicPr>
          <p:nvPr/>
        </p:nvPicPr>
        <p:blipFill>
          <a:blip r:embed="rId4"/>
          <a:stretch>
            <a:fillRect/>
          </a:stretch>
        </p:blipFill>
        <p:spPr>
          <a:xfrm>
            <a:off x="1614170" y="2438400"/>
            <a:ext cx="6706235" cy="76200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612394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平坦结构元的灰度值不随定义域而变化</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非平坦结构元的灰度值随着定义域而变化</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使用非平坦结构元的腐蚀与膨胀不受原图像</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的灰度值限制，难以直观的解释非平坦结构元对</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图像腐蚀与膨胀的结果</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实际中通常采用平坦结构元，甚少使用非平坦结构元</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Grayscale Morphology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连通性</a:t>
            </a:r>
          </a:p>
        </p:txBody>
      </p:sp>
      <p:sp>
        <p:nvSpPr>
          <p:cNvPr id="4" name="内容占位符 2"/>
          <p:cNvSpPr txBox="1">
            <a:spLocks/>
          </p:cNvSpPr>
          <p:nvPr/>
        </p:nvSpPr>
        <p:spPr bwMode="auto">
          <a:xfrm>
            <a:off x="457200" y="1333500"/>
            <a:ext cx="8229600" cy="187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对于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中任意像素</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中与该像素相连通的全部像素组成的集合称为</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连通分量</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中仅有一个连通分量，则称集合</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为</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连通集</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ct val="20000"/>
              </a:spcBef>
              <a:spcAft>
                <a:spcPct val="0"/>
              </a:spcAft>
              <a:buClrTx/>
              <a:buSzTx/>
              <a:buFontTx/>
              <a:buChar char="–"/>
              <a:tabLst/>
              <a:defRPr/>
            </a:pPr>
            <a:endParaRPr kumimoji="0" lang="zh-CN" altLang="en-US" sz="2400" b="0" i="0" u="none" strike="noStrike" kern="1200" cap="none" spc="0" normalizeH="0" baseline="0" noProof="0" dirty="0">
              <a:ln>
                <a:noFill/>
              </a:ln>
              <a:solidFill>
                <a:srgbClr val="000000"/>
              </a:solidFill>
              <a:effectLst/>
              <a:uLnTx/>
              <a:uFillTx/>
              <a:latin typeface="Arial"/>
              <a:ea typeface="+mn-ea"/>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endParaRPr kumimoji="0" lang="zh-CN" altLang="en-US" sz="2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graphicFrame>
        <p:nvGraphicFramePr>
          <p:cNvPr id="25" name="Object 24"/>
          <p:cNvGraphicFramePr>
            <a:graphicFrameLocks noChangeAspect="1"/>
          </p:cNvGraphicFramePr>
          <p:nvPr/>
        </p:nvGraphicFramePr>
        <p:xfrm>
          <a:off x="1691680" y="1473200"/>
          <a:ext cx="214313" cy="285750"/>
        </p:xfrm>
        <a:graphic>
          <a:graphicData uri="http://schemas.openxmlformats.org/presentationml/2006/ole">
            <mc:AlternateContent xmlns:mc="http://schemas.openxmlformats.org/markup-compatibility/2006">
              <mc:Choice xmlns:v="urn:schemas-microsoft-com:vml" Requires="v">
                <p:oleObj name="Formula" r:id="rId3" imgW="219960" imgH="289800" progId="Equation.Ribbit">
                  <p:embed/>
                </p:oleObj>
              </mc:Choice>
              <mc:Fallback>
                <p:oleObj name="Formula" r:id="rId3" imgW="219960" imgH="289800" progId="Equation.Ribbit">
                  <p:embed/>
                  <p:pic>
                    <p:nvPicPr>
                      <p:cNvPr id="25" name="Object 24"/>
                      <p:cNvPicPr>
                        <a:picLocks noChangeAspect="1" noChangeArrowheads="1"/>
                      </p:cNvPicPr>
                      <p:nvPr/>
                    </p:nvPicPr>
                    <p:blipFill>
                      <a:blip r:embed="rId4"/>
                      <a:srcRect/>
                      <a:stretch>
                        <a:fillRect/>
                      </a:stretch>
                    </p:blipFill>
                    <p:spPr bwMode="auto">
                      <a:xfrm>
                        <a:off x="1691680" y="1473200"/>
                        <a:ext cx="214313"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6"/>
          <p:cNvGraphicFramePr>
            <a:graphicFrameLocks noChangeAspect="1"/>
          </p:cNvGraphicFramePr>
          <p:nvPr/>
        </p:nvGraphicFramePr>
        <p:xfrm>
          <a:off x="3700463" y="1971675"/>
          <a:ext cx="212725" cy="285750"/>
        </p:xfrm>
        <a:graphic>
          <a:graphicData uri="http://schemas.openxmlformats.org/presentationml/2006/ole">
            <mc:AlternateContent xmlns:mc="http://schemas.openxmlformats.org/markup-compatibility/2006">
              <mc:Choice xmlns:v="urn:schemas-microsoft-com:vml" Requires="v">
                <p:oleObj name="Formula" r:id="rId5" imgW="219960" imgH="289800" progId="Equation.Ribbit">
                  <p:embed/>
                </p:oleObj>
              </mc:Choice>
              <mc:Fallback>
                <p:oleObj name="Formula" r:id="rId5" imgW="219960" imgH="289800" progId="Equation.Ribbit">
                  <p:embed/>
                  <p:pic>
                    <p:nvPicPr>
                      <p:cNvPr id="26" name="Object 26"/>
                      <p:cNvPicPr>
                        <a:picLocks noChangeAspect="1" noChangeArrowheads="1"/>
                      </p:cNvPicPr>
                      <p:nvPr/>
                    </p:nvPicPr>
                    <p:blipFill>
                      <a:blip r:embed="rId4"/>
                      <a:srcRect/>
                      <a:stretch>
                        <a:fillRect/>
                      </a:stretch>
                    </p:blipFill>
                    <p:spPr bwMode="auto">
                      <a:xfrm>
                        <a:off x="3700463" y="1971675"/>
                        <a:ext cx="212725"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2"/>
          <p:cNvGraphicFramePr>
            <a:graphicFrameLocks noChangeAspect="1"/>
          </p:cNvGraphicFramePr>
          <p:nvPr/>
        </p:nvGraphicFramePr>
        <p:xfrm>
          <a:off x="6238875" y="2506663"/>
          <a:ext cx="214313" cy="287337"/>
        </p:xfrm>
        <a:graphic>
          <a:graphicData uri="http://schemas.openxmlformats.org/presentationml/2006/ole">
            <mc:AlternateContent xmlns:mc="http://schemas.openxmlformats.org/markup-compatibility/2006">
              <mc:Choice xmlns:v="urn:schemas-microsoft-com:vml" Requires="v">
                <p:oleObj name="Formula" r:id="rId6" imgW="219960" imgH="289800" progId="Equation.Ribbit">
                  <p:embed/>
                </p:oleObj>
              </mc:Choice>
              <mc:Fallback>
                <p:oleObj name="Formula" r:id="rId6" imgW="219960" imgH="289800" progId="Equation.Ribbit">
                  <p:embed/>
                  <p:pic>
                    <p:nvPicPr>
                      <p:cNvPr id="27" name="Object 22"/>
                      <p:cNvPicPr>
                        <a:picLocks noChangeAspect="1" noChangeArrowheads="1"/>
                      </p:cNvPicPr>
                      <p:nvPr/>
                    </p:nvPicPr>
                    <p:blipFill>
                      <a:blip r:embed="rId4"/>
                      <a:srcRect/>
                      <a:stretch>
                        <a:fillRect/>
                      </a:stretch>
                    </p:blipFill>
                    <p:spPr bwMode="auto">
                      <a:xfrm>
                        <a:off x="6238875" y="2506663"/>
                        <a:ext cx="214313"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3598863" y="1520825"/>
          <a:ext cx="173037" cy="231775"/>
        </p:xfrm>
        <a:graphic>
          <a:graphicData uri="http://schemas.openxmlformats.org/presentationml/2006/ole">
            <mc:AlternateContent xmlns:mc="http://schemas.openxmlformats.org/markup-compatibility/2006">
              <mc:Choice xmlns:v="urn:schemas-microsoft-com:vml" Requires="v">
                <p:oleObj name="Formula" r:id="rId7" imgW="181800" imgH="235080" progId="Equation.Ribbit">
                  <p:embed/>
                </p:oleObj>
              </mc:Choice>
              <mc:Fallback>
                <p:oleObj name="Formula" r:id="rId7" imgW="181800" imgH="235080" progId="Equation.Ribbit">
                  <p:embed/>
                  <p:pic>
                    <p:nvPicPr>
                      <p:cNvPr id="28" name="Object 27"/>
                      <p:cNvPicPr>
                        <a:picLocks noChangeAspect="1" noChangeArrowheads="1"/>
                      </p:cNvPicPr>
                      <p:nvPr/>
                    </p:nvPicPr>
                    <p:blipFill>
                      <a:blip r:embed="rId8"/>
                      <a:srcRect/>
                      <a:stretch>
                        <a:fillRect/>
                      </a:stretch>
                    </p:blipFill>
                    <p:spPr bwMode="auto">
                      <a:xfrm>
                        <a:off x="3598863" y="1520825"/>
                        <a:ext cx="173037"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nvGraphicFramePr>
        <p:xfrm>
          <a:off x="4092575" y="1503363"/>
          <a:ext cx="214313" cy="287337"/>
        </p:xfrm>
        <a:graphic>
          <a:graphicData uri="http://schemas.openxmlformats.org/presentationml/2006/ole">
            <mc:AlternateContent xmlns:mc="http://schemas.openxmlformats.org/markup-compatibility/2006">
              <mc:Choice xmlns:v="urn:schemas-microsoft-com:vml" Requires="v">
                <p:oleObj name="Formula" r:id="rId9" imgW="219960" imgH="289800" progId="Equation.Ribbit">
                  <p:embed/>
                </p:oleObj>
              </mc:Choice>
              <mc:Fallback>
                <p:oleObj name="Formula" r:id="rId9" imgW="219960" imgH="289800" progId="Equation.Ribbit">
                  <p:embed/>
                  <p:pic>
                    <p:nvPicPr>
                      <p:cNvPr id="29" name="Object 28"/>
                      <p:cNvPicPr>
                        <a:picLocks noChangeAspect="1" noChangeArrowheads="1"/>
                      </p:cNvPicPr>
                      <p:nvPr/>
                    </p:nvPicPr>
                    <p:blipFill>
                      <a:blip r:embed="rId4"/>
                      <a:srcRect/>
                      <a:stretch>
                        <a:fillRect/>
                      </a:stretch>
                    </p:blipFill>
                    <p:spPr bwMode="auto">
                      <a:xfrm>
                        <a:off x="4092575" y="1503363"/>
                        <a:ext cx="214313"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6"/>
          <p:cNvGraphicFramePr>
            <a:graphicFrameLocks noChangeAspect="1"/>
          </p:cNvGraphicFramePr>
          <p:nvPr/>
        </p:nvGraphicFramePr>
        <p:xfrm>
          <a:off x="1344613" y="2493590"/>
          <a:ext cx="212725" cy="287338"/>
        </p:xfrm>
        <a:graphic>
          <a:graphicData uri="http://schemas.openxmlformats.org/presentationml/2006/ole">
            <mc:AlternateContent xmlns:mc="http://schemas.openxmlformats.org/markup-compatibility/2006">
              <mc:Choice xmlns:v="urn:schemas-microsoft-com:vml" Requires="v">
                <p:oleObj name="Formula" r:id="rId10" imgW="219960" imgH="289800" progId="Equation.Ribbit">
                  <p:embed/>
                </p:oleObj>
              </mc:Choice>
              <mc:Fallback>
                <p:oleObj name="Formula" r:id="rId10" imgW="219960" imgH="289800" progId="Equation.Ribbit">
                  <p:embed/>
                  <p:pic>
                    <p:nvPicPr>
                      <p:cNvPr id="30" name="Object 26"/>
                      <p:cNvPicPr>
                        <a:picLocks noChangeAspect="1" noChangeArrowheads="1"/>
                      </p:cNvPicPr>
                      <p:nvPr/>
                    </p:nvPicPr>
                    <p:blipFill>
                      <a:blip r:embed="rId4"/>
                      <a:srcRect/>
                      <a:stretch>
                        <a:fillRect/>
                      </a:stretch>
                    </p:blipFill>
                    <p:spPr bwMode="auto">
                      <a:xfrm>
                        <a:off x="1344613" y="2493590"/>
                        <a:ext cx="212725"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5580112" y="3789040"/>
            <a:ext cx="1866217" cy="193899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红色：</a:t>
            </a:r>
            <a:r>
              <a:rPr kumimoji="0" lang="en-US" altLang="zh-CN" sz="2000" b="0" i="0" u="none" strike="noStrike" kern="1200" cap="none" spc="0" normalizeH="0" baseline="0" noProof="0" dirty="0">
                <a:ln>
                  <a:noFill/>
                </a:ln>
                <a:solidFill>
                  <a:srgbClr val="053E49"/>
                </a:solidFill>
                <a:effectLst/>
                <a:uLnTx/>
                <a:uFillTx/>
                <a:latin typeface="Arial"/>
                <a:ea typeface="+mn-ea"/>
                <a:cs typeface="+mn-cs"/>
              </a:rPr>
              <a:t>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绿色：</a:t>
            </a:r>
            <a:r>
              <a:rPr kumimoji="0" lang="en-US" altLang="zh-CN" sz="2000" b="0" i="0" u="none" strike="noStrike" kern="1200" cap="none" spc="0" normalizeH="0" baseline="0" noProof="0" dirty="0">
                <a:ln>
                  <a:noFill/>
                </a:ln>
                <a:solidFill>
                  <a:srgbClr val="053E49"/>
                </a:solidFill>
                <a:effectLst/>
                <a:uLnTx/>
                <a:uFillTx/>
                <a:latin typeface="Arial"/>
                <a:ea typeface="+mn-ea"/>
                <a:cs typeface="+mn-cs"/>
              </a:rPr>
              <a:t>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蓝色：</a:t>
            </a:r>
            <a:r>
              <a:rPr kumimoji="0" lang="en-US" altLang="zh-CN" sz="2000" b="0" i="0" u="none" strike="noStrike" kern="1200" cap="none" spc="0" normalizeH="0" baseline="0" noProof="0" dirty="0">
                <a:ln>
                  <a:noFill/>
                </a:ln>
                <a:solidFill>
                  <a:srgbClr val="053E49"/>
                </a:solidFill>
                <a:effectLst/>
                <a:uLnTx/>
                <a:uFillTx/>
                <a:latin typeface="Arial"/>
                <a:ea typeface="+mn-ea"/>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共</a:t>
            </a:r>
            <a:r>
              <a:rPr kumimoji="0" lang="en-US" altLang="zh-CN" sz="2000" b="0" i="0" u="none" strike="noStrike" kern="1200" cap="none" spc="0" normalizeH="0" baseline="0" noProof="0" dirty="0">
                <a:ln>
                  <a:noFill/>
                </a:ln>
                <a:solidFill>
                  <a:srgbClr val="0070C0"/>
                </a:solidFill>
                <a:effectLst/>
                <a:uLnTx/>
                <a:uFillTx/>
                <a:latin typeface="Arial"/>
                <a:ea typeface="+mn-ea"/>
                <a:cs typeface="+mn-cs"/>
              </a:rPr>
              <a:t>8</a:t>
            </a: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个连通分量</a:t>
            </a:r>
          </a:p>
        </p:txBody>
      </p:sp>
      <p:grpSp>
        <p:nvGrpSpPr>
          <p:cNvPr id="12" name="组合 53"/>
          <p:cNvGrpSpPr>
            <a:grpSpLocks noChangeAspect="1"/>
          </p:cNvGrpSpPr>
          <p:nvPr/>
        </p:nvGrpSpPr>
        <p:grpSpPr>
          <a:xfrm>
            <a:off x="2338050" y="3287587"/>
            <a:ext cx="2521626" cy="2941897"/>
            <a:chOff x="153" y="5060"/>
            <a:chExt cx="3402" cy="3969"/>
          </a:xfrm>
        </p:grpSpPr>
        <p:sp>
          <p:nvSpPr>
            <p:cNvPr id="13" name="Rectangle 35"/>
            <p:cNvSpPr/>
            <p:nvPr/>
          </p:nvSpPr>
          <p:spPr bwMode="auto">
            <a:xfrm>
              <a:off x="153" y="5060"/>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 name="Rectangle 35"/>
            <p:cNvSpPr/>
            <p:nvPr/>
          </p:nvSpPr>
          <p:spPr bwMode="auto">
            <a:xfrm>
              <a:off x="720" y="5060"/>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 name="Rectangle 35"/>
            <p:cNvSpPr/>
            <p:nvPr/>
          </p:nvSpPr>
          <p:spPr bwMode="auto">
            <a:xfrm>
              <a:off x="720" y="5627"/>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35"/>
            <p:cNvSpPr/>
            <p:nvPr/>
          </p:nvSpPr>
          <p:spPr bwMode="auto">
            <a:xfrm>
              <a:off x="720" y="619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35"/>
            <p:cNvSpPr/>
            <p:nvPr/>
          </p:nvSpPr>
          <p:spPr bwMode="auto">
            <a:xfrm>
              <a:off x="1287" y="619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35"/>
            <p:cNvSpPr/>
            <p:nvPr/>
          </p:nvSpPr>
          <p:spPr bwMode="auto">
            <a:xfrm>
              <a:off x="720" y="6761"/>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35"/>
            <p:cNvSpPr/>
            <p:nvPr/>
          </p:nvSpPr>
          <p:spPr bwMode="auto">
            <a:xfrm>
              <a:off x="720" y="7328"/>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35"/>
            <p:cNvSpPr/>
            <p:nvPr/>
          </p:nvSpPr>
          <p:spPr bwMode="auto">
            <a:xfrm>
              <a:off x="1287" y="7328"/>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35"/>
            <p:cNvSpPr/>
            <p:nvPr/>
          </p:nvSpPr>
          <p:spPr bwMode="auto">
            <a:xfrm>
              <a:off x="720" y="7895"/>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35"/>
            <p:cNvSpPr/>
            <p:nvPr/>
          </p:nvSpPr>
          <p:spPr bwMode="auto">
            <a:xfrm>
              <a:off x="720" y="8462"/>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35"/>
            <p:cNvSpPr/>
            <p:nvPr/>
          </p:nvSpPr>
          <p:spPr bwMode="auto">
            <a:xfrm>
              <a:off x="153" y="7895"/>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35"/>
            <p:cNvSpPr/>
            <p:nvPr/>
          </p:nvSpPr>
          <p:spPr bwMode="auto">
            <a:xfrm>
              <a:off x="1287" y="506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35"/>
            <p:cNvSpPr/>
            <p:nvPr/>
          </p:nvSpPr>
          <p:spPr bwMode="auto">
            <a:xfrm>
              <a:off x="1287" y="562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5"/>
            <p:cNvSpPr/>
            <p:nvPr/>
          </p:nvSpPr>
          <p:spPr bwMode="auto">
            <a:xfrm>
              <a:off x="1854" y="562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 name="Rectangle 35"/>
            <p:cNvSpPr/>
            <p:nvPr/>
          </p:nvSpPr>
          <p:spPr bwMode="auto">
            <a:xfrm>
              <a:off x="2421" y="562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35"/>
            <p:cNvSpPr/>
            <p:nvPr/>
          </p:nvSpPr>
          <p:spPr bwMode="auto">
            <a:xfrm>
              <a:off x="2421" y="506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35"/>
            <p:cNvSpPr/>
            <p:nvPr/>
          </p:nvSpPr>
          <p:spPr bwMode="auto">
            <a:xfrm>
              <a:off x="1854" y="619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7" name="Rectangle 35"/>
            <p:cNvSpPr/>
            <p:nvPr/>
          </p:nvSpPr>
          <p:spPr bwMode="auto">
            <a:xfrm>
              <a:off x="1854" y="676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5"/>
            <p:cNvSpPr/>
            <p:nvPr/>
          </p:nvSpPr>
          <p:spPr bwMode="auto">
            <a:xfrm>
              <a:off x="1287" y="676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9" name="Rectangle 35"/>
            <p:cNvSpPr/>
            <p:nvPr/>
          </p:nvSpPr>
          <p:spPr bwMode="auto">
            <a:xfrm>
              <a:off x="1854" y="5060"/>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0" name="Rectangle 35"/>
            <p:cNvSpPr/>
            <p:nvPr/>
          </p:nvSpPr>
          <p:spPr bwMode="auto">
            <a:xfrm>
              <a:off x="153" y="562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1" name="Rectangle 35"/>
            <p:cNvSpPr/>
            <p:nvPr/>
          </p:nvSpPr>
          <p:spPr bwMode="auto">
            <a:xfrm>
              <a:off x="153" y="619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35"/>
            <p:cNvSpPr/>
            <p:nvPr/>
          </p:nvSpPr>
          <p:spPr bwMode="auto">
            <a:xfrm>
              <a:off x="153" y="6761"/>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3" name="Rectangle 35"/>
            <p:cNvSpPr/>
            <p:nvPr/>
          </p:nvSpPr>
          <p:spPr bwMode="auto">
            <a:xfrm>
              <a:off x="153"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bwMode="auto">
            <a:xfrm>
              <a:off x="2988" y="5060"/>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5" name="Rectangle 35"/>
            <p:cNvSpPr/>
            <p:nvPr/>
          </p:nvSpPr>
          <p:spPr bwMode="auto">
            <a:xfrm>
              <a:off x="2988" y="562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35"/>
            <p:cNvSpPr/>
            <p:nvPr/>
          </p:nvSpPr>
          <p:spPr bwMode="auto">
            <a:xfrm>
              <a:off x="2421" y="619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7" name="Rectangle 35"/>
            <p:cNvSpPr/>
            <p:nvPr/>
          </p:nvSpPr>
          <p:spPr bwMode="auto">
            <a:xfrm>
              <a:off x="2988" y="619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8" name="Rectangle 35"/>
            <p:cNvSpPr/>
            <p:nvPr/>
          </p:nvSpPr>
          <p:spPr bwMode="auto">
            <a:xfrm>
              <a:off x="2421" y="6761"/>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9" name="Rectangle 35"/>
            <p:cNvSpPr/>
            <p:nvPr/>
          </p:nvSpPr>
          <p:spPr bwMode="auto">
            <a:xfrm>
              <a:off x="1854"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35"/>
            <p:cNvSpPr/>
            <p:nvPr/>
          </p:nvSpPr>
          <p:spPr bwMode="auto">
            <a:xfrm>
              <a:off x="2421"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1" name="Rectangle 35"/>
            <p:cNvSpPr/>
            <p:nvPr/>
          </p:nvSpPr>
          <p:spPr bwMode="auto">
            <a:xfrm>
              <a:off x="2988"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2" name="Rectangle 35"/>
            <p:cNvSpPr/>
            <p:nvPr/>
          </p:nvSpPr>
          <p:spPr bwMode="auto">
            <a:xfrm>
              <a:off x="1287" y="7895"/>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35"/>
            <p:cNvSpPr/>
            <p:nvPr/>
          </p:nvSpPr>
          <p:spPr bwMode="auto">
            <a:xfrm>
              <a:off x="1287" y="845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35"/>
            <p:cNvSpPr/>
            <p:nvPr/>
          </p:nvSpPr>
          <p:spPr bwMode="auto">
            <a:xfrm>
              <a:off x="153" y="8462"/>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35"/>
            <p:cNvSpPr/>
            <p:nvPr/>
          </p:nvSpPr>
          <p:spPr bwMode="auto">
            <a:xfrm>
              <a:off x="1854" y="788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 name="Rectangle 35"/>
            <p:cNvSpPr/>
            <p:nvPr/>
          </p:nvSpPr>
          <p:spPr bwMode="auto">
            <a:xfrm>
              <a:off x="2988" y="788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35"/>
            <p:cNvSpPr/>
            <p:nvPr/>
          </p:nvSpPr>
          <p:spPr bwMode="auto">
            <a:xfrm>
              <a:off x="2988" y="6765"/>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8" name="Rectangle 35"/>
            <p:cNvSpPr/>
            <p:nvPr/>
          </p:nvSpPr>
          <p:spPr bwMode="auto">
            <a:xfrm>
              <a:off x="2421" y="7887"/>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 name="Rectangle 35"/>
            <p:cNvSpPr/>
            <p:nvPr/>
          </p:nvSpPr>
          <p:spPr bwMode="auto">
            <a:xfrm>
              <a:off x="1854" y="845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0" name="Rectangle 35"/>
            <p:cNvSpPr/>
            <p:nvPr/>
          </p:nvSpPr>
          <p:spPr bwMode="auto">
            <a:xfrm>
              <a:off x="2421" y="845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35"/>
            <p:cNvSpPr/>
            <p:nvPr/>
          </p:nvSpPr>
          <p:spPr bwMode="auto">
            <a:xfrm>
              <a:off x="2988" y="845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5" name="对话气泡: 椭圆形 4">
            <a:extLst>
              <a:ext uri="{FF2B5EF4-FFF2-40B4-BE49-F238E27FC236}">
                <a16:creationId xmlns:a16="http://schemas.microsoft.com/office/drawing/2014/main" id="{2E7D9CB8-E63B-C220-9698-6C85A9F8B748}"/>
              </a:ext>
            </a:extLst>
          </p:cNvPr>
          <p:cNvSpPr/>
          <p:nvPr/>
        </p:nvSpPr>
        <p:spPr bwMode="auto">
          <a:xfrm>
            <a:off x="6346031" y="2923938"/>
            <a:ext cx="2450673" cy="990129"/>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anose="020B0604020202020204" pitchFamily="34" charset="0"/>
              </a:rPr>
              <a:t>连通集可以表示</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anose="020B0604020202020204" pitchFamily="34" charset="0"/>
              </a:rPr>
              <a:t>区域的概念</a:t>
            </a:r>
          </a:p>
        </p:txBody>
      </p:sp>
    </p:spTree>
    <p:extLst>
      <p:ext uri="{BB962C8B-B14F-4D97-AF65-F5344CB8AC3E}">
        <p14:creationId xmlns:p14="http://schemas.microsoft.com/office/powerpoint/2010/main" val="246344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655447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开操作与闭操作</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rPr>
              <a:t>结构元</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的开操作</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结构元</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的闭操作</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其中，腐蚀与膨胀的方式取决于结构元是否平坦</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Grayscale Morphology</a:t>
            </a:r>
          </a:p>
        </p:txBody>
      </p:sp>
      <p:pic>
        <p:nvPicPr>
          <p:cNvPr id="3" name="图片 2"/>
          <p:cNvPicPr>
            <a:picLocks noChangeAspect="1"/>
          </p:cNvPicPr>
          <p:nvPr/>
        </p:nvPicPr>
        <p:blipFill>
          <a:blip r:embed="rId4"/>
          <a:stretch>
            <a:fillRect/>
          </a:stretch>
        </p:blipFill>
        <p:spPr>
          <a:xfrm>
            <a:off x="3200400" y="2433955"/>
            <a:ext cx="2743200" cy="508000"/>
          </a:xfrm>
          <a:prstGeom prst="rect">
            <a:avLst/>
          </a:prstGeom>
        </p:spPr>
      </p:pic>
      <p:pic>
        <p:nvPicPr>
          <p:cNvPr id="6" name="图片 5"/>
          <p:cNvPicPr>
            <a:picLocks noChangeAspect="1"/>
          </p:cNvPicPr>
          <p:nvPr/>
        </p:nvPicPr>
        <p:blipFill>
          <a:blip r:embed="rId5"/>
          <a:stretch>
            <a:fillRect/>
          </a:stretch>
        </p:blipFill>
        <p:spPr>
          <a:xfrm>
            <a:off x="3464560" y="4086225"/>
            <a:ext cx="2781300" cy="59690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5262245"/>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开操作与闭操作的几何解释</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开操作用于去除较小的明亮细节，而保持整体灰度级和较大的明亮特征相对不变</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闭操作主要作用于削弱暗特征，而亮的细节和背景相对来说未受影响</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Grayscale Morphology</a:t>
            </a:r>
          </a:p>
        </p:txBody>
      </p:sp>
      <p:pic>
        <p:nvPicPr>
          <p:cNvPr id="10" name="图片 9"/>
          <p:cNvPicPr>
            <a:picLocks noChangeAspect="1"/>
          </p:cNvPicPr>
          <p:nvPr/>
        </p:nvPicPr>
        <p:blipFill>
          <a:blip r:embed="rId4"/>
          <a:stretch>
            <a:fillRect/>
          </a:stretch>
        </p:blipFill>
        <p:spPr>
          <a:xfrm>
            <a:off x="-152400" y="2038350"/>
            <a:ext cx="4493260" cy="1957705"/>
          </a:xfrm>
          <a:prstGeom prst="rect">
            <a:avLst/>
          </a:prstGeom>
        </p:spPr>
      </p:pic>
      <p:pic>
        <p:nvPicPr>
          <p:cNvPr id="11" name="图片 10"/>
          <p:cNvPicPr>
            <a:picLocks noChangeAspect="1"/>
          </p:cNvPicPr>
          <p:nvPr/>
        </p:nvPicPr>
        <p:blipFill>
          <a:blip r:embed="rId5"/>
          <a:stretch>
            <a:fillRect/>
          </a:stretch>
        </p:blipFill>
        <p:spPr>
          <a:xfrm>
            <a:off x="4521200" y="2038350"/>
            <a:ext cx="4367530" cy="2129790"/>
          </a:xfrm>
          <a:prstGeom prst="rect">
            <a:avLst/>
          </a:prstGeom>
        </p:spPr>
      </p:pic>
      <p:sp>
        <p:nvSpPr>
          <p:cNvPr id="12" name="文本框 11"/>
          <p:cNvSpPr txBox="1"/>
          <p:nvPr/>
        </p:nvSpPr>
        <p:spPr>
          <a:xfrm>
            <a:off x="1702435" y="4057015"/>
            <a:ext cx="1097280" cy="4603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开操作</a:t>
            </a:r>
          </a:p>
        </p:txBody>
      </p:sp>
      <p:sp>
        <p:nvSpPr>
          <p:cNvPr id="14" name="文本框 13"/>
          <p:cNvSpPr txBox="1"/>
          <p:nvPr/>
        </p:nvSpPr>
        <p:spPr>
          <a:xfrm>
            <a:off x="6344285" y="4057015"/>
            <a:ext cx="1097280" cy="4603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闭操作</a:t>
            </a:r>
          </a:p>
        </p:txBody>
      </p:sp>
      <p:pic>
        <p:nvPicPr>
          <p:cNvPr id="15" name="图片 14"/>
          <p:cNvPicPr>
            <a:picLocks noChangeAspect="1"/>
          </p:cNvPicPr>
          <p:nvPr/>
        </p:nvPicPr>
        <p:blipFill>
          <a:blip r:embed="rId4"/>
          <a:stretch>
            <a:fillRect/>
          </a:stretch>
        </p:blipFill>
        <p:spPr>
          <a:xfrm>
            <a:off x="-146050" y="1927225"/>
            <a:ext cx="4493260" cy="1957705"/>
          </a:xfrm>
          <a:prstGeom prst="rect">
            <a:avLst/>
          </a:prstGeom>
        </p:spPr>
      </p:pic>
      <p:pic>
        <p:nvPicPr>
          <p:cNvPr id="16" name="图片 15"/>
          <p:cNvPicPr>
            <a:picLocks noChangeAspect="1"/>
          </p:cNvPicPr>
          <p:nvPr/>
        </p:nvPicPr>
        <p:blipFill>
          <a:blip r:embed="rId5"/>
          <a:stretch>
            <a:fillRect/>
          </a:stretch>
        </p:blipFill>
        <p:spPr>
          <a:xfrm>
            <a:off x="4527550" y="1927225"/>
            <a:ext cx="4367530" cy="2129790"/>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161020" cy="662642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图像分割的定义</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r>
                  <a:rPr kumimoji="1" lang="zh-CN" altLang="en-US" sz="2800" dirty="0">
                    <a:latin typeface="Times New Roman" panose="02020503050405090304" charset="0"/>
                    <a:ea typeface="Times New Roman" panose="02020503050405090304" charset="0"/>
                    <a:cs typeface="Times New Roman" panose="02020503050405090304" charset="0"/>
                    <a:sym typeface="+mn-ea"/>
                  </a:rPr>
                  <a:t>令集合</a:t>
                </a:r>
                <a:r>
                  <a:rPr kumimoji="1" lang="en-US" altLang="zh-CN" sz="2800" i="1" dirty="0">
                    <a:latin typeface="Times New Roman" panose="02020503050405090304" charset="0"/>
                    <a:ea typeface="Times New Roman" panose="02020503050405090304" charset="0"/>
                    <a:cs typeface="Times New Roman" panose="02020503050405090304" charset="0"/>
                    <a:sym typeface="+mn-ea"/>
                  </a:rPr>
                  <a:t>R</a:t>
                </a:r>
                <a:r>
                  <a:rPr kumimoji="1" lang="zh-CN" altLang="en-US" sz="2800" dirty="0">
                    <a:latin typeface="Times New Roman" panose="02020503050405090304" charset="0"/>
                    <a:ea typeface="Times New Roman" panose="02020503050405090304" charset="0"/>
                    <a:cs typeface="Times New Roman" panose="02020503050405090304" charset="0"/>
                    <a:sym typeface="+mn-ea"/>
                  </a:rPr>
                  <a:t>代表整个图像区域，对</a:t>
                </a:r>
                <a:r>
                  <a:rPr kumimoji="1" lang="en-US" altLang="zh-CN" sz="2800" i="1" dirty="0">
                    <a:latin typeface="Times New Roman" panose="02020503050405090304" charset="0"/>
                    <a:ea typeface="Times New Roman" panose="02020503050405090304" charset="0"/>
                    <a:cs typeface="Times New Roman" panose="02020503050405090304" charset="0"/>
                    <a:sym typeface="+mn-ea"/>
                  </a:rPr>
                  <a:t>R</a:t>
                </a:r>
                <a:r>
                  <a:rPr kumimoji="1" lang="zh-CN" altLang="en-US" sz="2800" dirty="0">
                    <a:latin typeface="Times New Roman" panose="02020503050405090304" charset="0"/>
                    <a:ea typeface="Times New Roman" panose="02020503050405090304" charset="0"/>
                    <a:cs typeface="Times New Roman" panose="02020503050405090304" charset="0"/>
                    <a:sym typeface="+mn-ea"/>
                  </a:rPr>
                  <a:t>的图像分割可看作将</a:t>
                </a:r>
                <a:r>
                  <a:rPr kumimoji="1" lang="en-US" altLang="zh-CN" sz="2800" i="1" dirty="0">
                    <a:latin typeface="Times New Roman" panose="02020503050405090304" charset="0"/>
                    <a:ea typeface="Times New Roman" panose="02020503050405090304" charset="0"/>
                    <a:cs typeface="Times New Roman" panose="02020503050405090304" charset="0"/>
                    <a:sym typeface="+mn-ea"/>
                  </a:rPr>
                  <a:t>R</a:t>
                </a:r>
                <a:r>
                  <a:rPr kumimoji="1" lang="zh-CN" altLang="en-US" sz="2800" dirty="0">
                    <a:latin typeface="Times New Roman" panose="02020503050405090304" charset="0"/>
                    <a:ea typeface="Times New Roman" panose="02020503050405090304" charset="0"/>
                    <a:cs typeface="Times New Roman" panose="02020503050405090304" charset="0"/>
                    <a:sym typeface="+mn-ea"/>
                  </a:rPr>
                  <a:t>分成</a:t>
                </a:r>
                <a:r>
                  <a:rPr kumimoji="1" lang="en-US" altLang="zh-CN" sz="2800" i="1" dirty="0">
                    <a:latin typeface="Times New Roman" panose="02020503050405090304" charset="0"/>
                    <a:ea typeface="Times New Roman" panose="02020503050405090304" charset="0"/>
                    <a:cs typeface="Times New Roman" panose="02020503050405090304" charset="0"/>
                    <a:sym typeface="+mn-ea"/>
                  </a:rPr>
                  <a:t>n</a:t>
                </a:r>
                <a:r>
                  <a:rPr kumimoji="1" lang="zh-CN" altLang="en-US" sz="2800" dirty="0">
                    <a:latin typeface="Times New Roman" panose="02020503050405090304" charset="0"/>
                    <a:ea typeface="Times New Roman" panose="02020503050405090304" charset="0"/>
                    <a:cs typeface="Times New Roman" panose="02020503050405090304" charset="0"/>
                    <a:sym typeface="+mn-ea"/>
                  </a:rPr>
                  <a:t>个满足以下条件的非空子集（子区域）</a:t>
                </a:r>
                <a:r>
                  <a:rPr kumimoji="1" lang="en-US" altLang="zh-CN" sz="2800" b="0" dirty="0">
                    <a:cs typeface="Times New Roman" panose="02020503050405090304" charset="0"/>
                    <a:sym typeface="+mn-ea"/>
                  </a:rPr>
                  <a:t> </a:t>
                </a:r>
                <a14:m>
                  <m:oMath xmlns:m="http://schemas.openxmlformats.org/officeDocument/2006/math">
                    <m:sSub>
                      <m:sSubPr>
                        <m:ctrlPr>
                          <a:rPr kumimoji="1" lang="en-US" altLang="zh-CN" sz="2800" b="0" i="1" smtClean="0">
                            <a:latin typeface="Cambria Math" panose="02040503050406030204" pitchFamily="18" charset="0"/>
                            <a:cs typeface="Times New Roman" panose="02020503050405090304" charset="0"/>
                            <a:sym typeface="+mn-ea"/>
                          </a:rPr>
                        </m:ctrlPr>
                      </m:sSubPr>
                      <m:e>
                        <m:r>
                          <a:rPr kumimoji="1" lang="en-US" altLang="zh-CN" sz="2800" b="0" i="1" smtClean="0">
                            <a:latin typeface="Cambria Math" panose="02040503050406030204" pitchFamily="18" charset="0"/>
                            <a:cs typeface="Times New Roman" panose="02020503050405090304" charset="0"/>
                            <a:sym typeface="+mn-ea"/>
                          </a:rPr>
                          <m:t>𝑅</m:t>
                        </m:r>
                      </m:e>
                      <m:sub>
                        <m:r>
                          <a:rPr kumimoji="1" lang="en-US" altLang="zh-CN" sz="2800" b="0" i="1" smtClean="0">
                            <a:latin typeface="Cambria Math" panose="02040503050406030204" pitchFamily="18" charset="0"/>
                            <a:cs typeface="Times New Roman" panose="02020503050405090304" charset="0"/>
                            <a:sym typeface="+mn-ea"/>
                          </a:rPr>
                          <m:t>1</m:t>
                        </m:r>
                      </m:sub>
                    </m:sSub>
                  </m:oMath>
                </a14:m>
                <a:r>
                  <a:rPr kumimoji="1" lang="en-US" altLang="zh-CN" sz="2800" dirty="0">
                    <a:latin typeface="Times New Roman" panose="02020503050405090304" charset="0"/>
                    <a:ea typeface="Times New Roman" panose="02020503050405090304" charset="0"/>
                    <a:cs typeface="Times New Roman" panose="02020503050405090304" charset="0"/>
                    <a:sym typeface="+mn-ea"/>
                  </a:rPr>
                  <a:t>, </a:t>
                </a:r>
                <a14:m>
                  <m:oMath xmlns:m="http://schemas.openxmlformats.org/officeDocument/2006/math">
                    <m:r>
                      <a:rPr kumimoji="1" lang="en-US" altLang="zh-CN" sz="2800" b="0" i="0" smtClean="0">
                        <a:latin typeface="Cambria Math" panose="02040503050406030204" pitchFamily="18" charset="0"/>
                        <a:cs typeface="Times New Roman" panose="02020503050405090304" charset="0"/>
                        <a:sym typeface="+mn-ea"/>
                      </a:rPr>
                      <m:t> </m:t>
                    </m:r>
                    <m:sSub>
                      <m:sSubPr>
                        <m:ctrlPr>
                          <a:rPr kumimoji="1" lang="en-US" altLang="zh-CN" sz="2800" i="1">
                            <a:latin typeface="Cambria Math" panose="02040503050406030204" pitchFamily="18" charset="0"/>
                            <a:cs typeface="Times New Roman" panose="02020503050405090304" charset="0"/>
                            <a:sym typeface="+mn-ea"/>
                          </a:rPr>
                        </m:ctrlPr>
                      </m:sSubPr>
                      <m:e>
                        <m:r>
                          <a:rPr kumimoji="1" lang="en-US" altLang="zh-CN" sz="2800" i="1">
                            <a:latin typeface="Cambria Math" panose="02040503050406030204" pitchFamily="18" charset="0"/>
                            <a:cs typeface="Times New Roman" panose="02020503050405090304" charset="0"/>
                            <a:sym typeface="+mn-ea"/>
                          </a:rPr>
                          <m:t>𝑅</m:t>
                        </m:r>
                      </m:e>
                      <m:sub>
                        <m:r>
                          <a:rPr kumimoji="1" lang="en-US" altLang="zh-CN" sz="2800" b="0" i="1" smtClean="0">
                            <a:latin typeface="Cambria Math" panose="02040503050406030204" pitchFamily="18" charset="0"/>
                            <a:cs typeface="Times New Roman" panose="02020503050405090304" charset="0"/>
                            <a:sym typeface="+mn-ea"/>
                          </a:rPr>
                          <m:t>2</m:t>
                        </m:r>
                      </m:sub>
                    </m:sSub>
                  </m:oMath>
                </a14:m>
                <a:r>
                  <a:rPr kumimoji="1" lang="en-US" altLang="zh-CN" sz="2800" dirty="0">
                    <a:latin typeface="Times New Roman" panose="02020503050405090304" charset="0"/>
                    <a:ea typeface="Times New Roman" panose="02020503050405090304" charset="0"/>
                    <a:cs typeface="Times New Roman" panose="02020503050405090304" charset="0"/>
                    <a:sym typeface="+mn-ea"/>
                  </a:rPr>
                  <a:t>, …, </a:t>
                </a:r>
                <a14:m>
                  <m:oMath xmlns:m="http://schemas.openxmlformats.org/officeDocument/2006/math">
                    <m:sSub>
                      <m:sSubPr>
                        <m:ctrlPr>
                          <a:rPr kumimoji="1" lang="en-US" altLang="zh-CN" sz="2800" i="1">
                            <a:latin typeface="Cambria Math" panose="02040503050406030204" pitchFamily="18" charset="0"/>
                            <a:cs typeface="Times New Roman" panose="02020503050405090304" charset="0"/>
                            <a:sym typeface="+mn-ea"/>
                          </a:rPr>
                        </m:ctrlPr>
                      </m:sSubPr>
                      <m:e>
                        <m:r>
                          <a:rPr kumimoji="1" lang="en-US" altLang="zh-CN" sz="2800" i="1">
                            <a:latin typeface="Cambria Math" panose="02040503050406030204" pitchFamily="18" charset="0"/>
                            <a:cs typeface="Times New Roman" panose="02020503050405090304" charset="0"/>
                            <a:sym typeface="+mn-ea"/>
                          </a:rPr>
                          <m:t>𝑅</m:t>
                        </m:r>
                      </m:e>
                      <m:sub>
                        <m:r>
                          <a:rPr kumimoji="1" lang="en-US" altLang="zh-CN" sz="2800" b="0" i="1" smtClean="0">
                            <a:latin typeface="Cambria Math" panose="02040503050406030204" pitchFamily="18" charset="0"/>
                            <a:cs typeface="Times New Roman" panose="02020503050405090304" charset="0"/>
                            <a:sym typeface="+mn-ea"/>
                          </a:rPr>
                          <m:t>𝑛</m:t>
                        </m:r>
                      </m:sub>
                    </m:sSub>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，寻找到合适逻辑</a:t>
                </a:r>
                <a:r>
                  <a:rPr kumimoji="1" lang="en-US" altLang="zh-CN" sz="2800" dirty="0">
                    <a:latin typeface="Times New Roman" panose="02020503050405090304" charset="0"/>
                    <a:ea typeface="Times New Roman" panose="02020503050405090304" charset="0"/>
                    <a:cs typeface="Times New Roman" panose="02020503050405090304" charset="0"/>
                    <a:sym typeface="+mn-ea"/>
                  </a:rPr>
                  <a:t>Q</a:t>
                </a: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14:m>
                  <m:oMath xmlns:m="http://schemas.openxmlformats.org/officeDocument/2006/math">
                    <m:sSubSup>
                      <m:sSubSupPr>
                        <m:ctrlPr>
                          <a:rPr kumimoji="1" lang="en-US" altLang="zh-CN" sz="2800" i="1" smtClean="0">
                            <a:solidFill>
                              <a:schemeClr val="accent1">
                                <a:lumMod val="50000"/>
                              </a:schemeClr>
                            </a:solidFill>
                            <a:latin typeface="Cambria Math" panose="02040503050406030204" pitchFamily="18" charset="0"/>
                            <a:cs typeface="Times New Roman" panose="02020503050405090304" charset="0"/>
                            <a:sym typeface="+mn-ea"/>
                          </a:rPr>
                        </m:ctrlPr>
                      </m:sSubSupPr>
                      <m:e>
                        <m:r>
                          <a:rPr kumimoji="1" lang="en-US" altLang="zh-CN" sz="2800" i="1" smtClean="0">
                            <a:solidFill>
                              <a:schemeClr val="accent1">
                                <a:lumMod val="50000"/>
                              </a:schemeClr>
                            </a:solidFill>
                            <a:latin typeface="Cambria Math" panose="02040503050406030204" pitchFamily="18" charset="0"/>
                            <a:ea typeface="Cambria Math" panose="02040503050406030204" pitchFamily="18" charset="0"/>
                            <a:cs typeface="Times New Roman" panose="02020503050405090304" charset="0"/>
                            <a:sym typeface="+mn-ea"/>
                          </a:rPr>
                          <m:t>∪</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=1</m:t>
                        </m:r>
                      </m:sub>
                      <m:sup>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𝑛</m:t>
                        </m:r>
                      </m:sup>
                    </m:sSubSup>
                    <m:sSub>
                      <m:sSubPr>
                        <m:ctrlP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oMath>
                </a14:m>
                <a:r>
                  <a:rPr kumimoji="1" lang="en-US" altLang="zh-CN" sz="2800" b="0" dirty="0">
                    <a:solidFill>
                      <a:schemeClr val="accent1">
                        <a:lumMod val="50000"/>
                      </a:schemeClr>
                    </a:solidFill>
                    <a:latin typeface="Times New Roman" panose="02020503050405090304" charset="0"/>
                    <a:cs typeface="Times New Roman" panose="02020503050405090304" charset="0"/>
                    <a:sym typeface="+mn-ea"/>
                  </a:rPr>
                  <a:t> </a:t>
                </a:r>
              </a:p>
              <a:p>
                <a:pPr marL="457200" indent="-457200" fontAlgn="auto">
                  <a:buFont typeface="Wingdings" panose="05000000000000000000" pitchFamily="2" charset="2"/>
                  <a:buChar char="Ø"/>
                </a:pPr>
                <a:r>
                  <a:rPr kumimoji="1" lang="zh-CN" altLang="en-US" sz="28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每个</a:t>
                </a:r>
                <a14:m>
                  <m:oMath xmlns:m="http://schemas.openxmlformats.org/officeDocument/2006/math">
                    <m:sSub>
                      <m:sSubPr>
                        <m:ctrlP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oMath>
                </a14:m>
                <a:r>
                  <a:rPr kumimoji="1" lang="zh-CN" altLang="en-US" sz="28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都是一个连通集 </a:t>
                </a:r>
                <a:endParaRPr kumimoji="1" lang="en-US" altLang="zh-CN" sz="280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a:buFont typeface="Wingdings" panose="05000000000000000000" pitchFamily="2" charset="2"/>
                  <a:buChar char="Ø"/>
                </a:pPr>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对所有</a:t>
                </a:r>
                <a14:m>
                  <m:oMath xmlns:m="http://schemas.openxmlformats.org/officeDocument/2006/math">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oMath>
                </a14:m>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和</a:t>
                </a:r>
                <a14:m>
                  <m:oMath xmlns:m="http://schemas.openxmlformats.org/officeDocument/2006/math">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𝑗</m:t>
                    </m:r>
                  </m:oMath>
                </a14:m>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14:m>
                  <m:oMath xmlns:m="http://schemas.openxmlformats.org/officeDocument/2006/math">
                    <m:r>
                      <a:rPr kumimoji="1" lang="en-US" altLang="zh-CN" sz="2800" i="1">
                        <a:solidFill>
                          <a:schemeClr val="accent1">
                            <a:lumMod val="50000"/>
                          </a:schemeClr>
                        </a:solidFill>
                        <a:latin typeface="Cambria Math" panose="02040503050406030204" pitchFamily="18" charset="0"/>
                        <a:cs typeface="Times New Roman" panose="02020503050405090304" charset="0"/>
                        <a:sym typeface="+mn-ea"/>
                      </a:rPr>
                      <m:t>𝑖</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𝑗</m:t>
                    </m:r>
                  </m:oMath>
                </a14:m>
                <a:r>
                  <a:rPr kumimoji="1" lang="en-US" altLang="zh-CN"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r>
                  <a:rPr kumimoji="1" lang="en-US" altLang="zh-CN" sz="2800" dirty="0">
                    <a:solidFill>
                      <a:schemeClr val="accent1">
                        <a:lumMod val="50000"/>
                      </a:schemeClr>
                    </a:solidFill>
                    <a:cs typeface="Times New Roman" panose="02020503050405090304" charset="0"/>
                    <a:sym typeface="+mn-ea"/>
                  </a:rPr>
                  <a:t> </a:t>
                </a:r>
                <a14:m>
                  <m:oMath xmlns:m="http://schemas.openxmlformats.org/officeDocument/2006/math">
                    <m:sSub>
                      <m:sSubPr>
                        <m:ctrlP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sSub>
                      <m:sSubPr>
                        <m:ctrlP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𝑗</m:t>
                        </m:r>
                      </m:sub>
                    </m:s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ea typeface="Cambria Math" panose="02040503050406030204" pitchFamily="18" charset="0"/>
                        <a:cs typeface="Times New Roman" panose="02020503050405090304" charset="0"/>
                        <a:sym typeface="+mn-ea"/>
                      </a:rPr>
                      <m:t>∅</m:t>
                    </m:r>
                  </m:oMath>
                </a14:m>
                <a:r>
                  <a:rPr kumimoji="1" lang="en-US" altLang="zh-CN" sz="2800" b="0" dirty="0">
                    <a:solidFill>
                      <a:schemeClr val="accent1">
                        <a:lumMod val="50000"/>
                      </a:schemeClr>
                    </a:solidFill>
                    <a:cs typeface="Times New Roman" panose="02020503050405090304" charset="0"/>
                    <a:sym typeface="+mn-ea"/>
                  </a:rPr>
                  <a:t> </a:t>
                </a:r>
                <a:endParaRPr kumimoji="1" lang="en-US" altLang="zh-CN" sz="2800" b="0" dirty="0">
                  <a:solidFill>
                    <a:srgbClr val="FF0000"/>
                  </a:solidFill>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solidFill>
                      <a:schemeClr val="accent1">
                        <a:lumMod val="50000"/>
                      </a:schemeClr>
                    </a:solidFill>
                    <a:ea typeface="宋体" panose="02010600030101010101" pitchFamily="2" charset="-122"/>
                    <a:cs typeface="Times New Roman" panose="02020503050405090304" charset="0"/>
                    <a:sym typeface="+mn-ea"/>
                  </a:rPr>
                  <a:t>对于任意区域</a:t>
                </a:r>
                <a14:m>
                  <m:oMath xmlns:m="http://schemas.openxmlformats.org/officeDocument/2006/math">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oMath>
                </a14:m>
                <a:r>
                  <a:rPr kumimoji="1" lang="zh-CN" altLang="en-US" sz="2800" dirty="0">
                    <a:solidFill>
                      <a:schemeClr val="accent1">
                        <a:lumMod val="50000"/>
                      </a:schemeClr>
                    </a:solidFill>
                    <a:ea typeface="宋体" panose="02010600030101010101" pitchFamily="2" charset="-122"/>
                    <a:cs typeface="Times New Roman" panose="02020503050405090304" charset="0"/>
                    <a:sym typeface="+mn-ea"/>
                  </a:rPr>
                  <a:t>，</a:t>
                </a:r>
                <a14:m>
                  <m:oMath xmlns:m="http://schemas.openxmlformats.org/officeDocument/2006/math">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𝑄</m:t>
                    </m:r>
                    <m:d>
                      <m:dPr>
                        <m:ctrlP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dPr>
                      <m:e>
                        <m:sSub>
                          <m:sSubPr>
                            <m:ctrlP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e>
                    </m:d>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𝑇𝑟𝑢𝑒</m:t>
                    </m:r>
                  </m:oMath>
                </a14:m>
                <a:endParaRPr kumimoji="1" lang="en-US" altLang="zh-CN" sz="280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对于任何邻接区域</a:t>
                </a:r>
                <a14:m>
                  <m:oMath xmlns:m="http://schemas.openxmlformats.org/officeDocument/2006/math">
                    <m:sSub>
                      <m:sSubPr>
                        <m:ctrlP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oMath>
                </a14:m>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和</a:t>
                </a:r>
                <a14:m>
                  <m:oMath xmlns:m="http://schemas.openxmlformats.org/officeDocument/2006/math">
                    <m:sSub>
                      <m:sSubPr>
                        <m:ctrlP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𝑗</m:t>
                        </m:r>
                      </m:sub>
                    </m:sSub>
                  </m:oMath>
                </a14:m>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14:m>
                  <m:oMath xmlns:m="http://schemas.openxmlformats.org/officeDocument/2006/math">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𝑄</m:t>
                    </m:r>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𝑗</m:t>
                        </m:r>
                      </m:sub>
                    </m:sSub>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𝐹𝑎𝑙𝑠𝑒</m:t>
                    </m:r>
                  </m:oMath>
                </a14:m>
                <a:endParaRPr kumimoji="1" lang="en-US" altLang="zh-CN" sz="2800" b="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161020" cy="6626429"/>
              </a:xfrm>
              <a:prstGeom prst="rect">
                <a:avLst/>
              </a:prstGeom>
              <a:blipFill>
                <a:blip r:embed="rId3"/>
                <a:stretch>
                  <a:fillRect l="-1570" t="-1196" r="-3812"/>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445478" cy="6431761"/>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图像分割的定义</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14:m>
                  <m:oMath xmlns:m="http://schemas.openxmlformats.org/officeDocument/2006/math">
                    <m:sSubSup>
                      <m:sSubSupPr>
                        <m:ctrlPr>
                          <a:rPr kumimoji="1" lang="en-US" altLang="zh-CN" sz="2400" i="1" smtClean="0">
                            <a:solidFill>
                              <a:schemeClr val="accent1">
                                <a:lumMod val="50000"/>
                              </a:schemeClr>
                            </a:solidFill>
                            <a:latin typeface="Cambria Math" panose="02040503050406030204" pitchFamily="18" charset="0"/>
                            <a:cs typeface="Times New Roman" panose="02020503050405090304" charset="0"/>
                            <a:sym typeface="+mn-ea"/>
                          </a:rPr>
                        </m:ctrlPr>
                      </m:sSubSupPr>
                      <m:e>
                        <m:r>
                          <a:rPr kumimoji="1" lang="en-US" altLang="zh-CN" sz="2400" i="1" smtClean="0">
                            <a:solidFill>
                              <a:schemeClr val="accent1">
                                <a:lumMod val="50000"/>
                              </a:schemeClr>
                            </a:solidFill>
                            <a:latin typeface="Cambria Math" panose="02040503050406030204" pitchFamily="18" charset="0"/>
                            <a:ea typeface="Cambria Math" panose="02040503050406030204" pitchFamily="18" charset="0"/>
                            <a:cs typeface="Times New Roman" panose="02020503050405090304" charset="0"/>
                            <a:sym typeface="+mn-ea"/>
                          </a:rPr>
                          <m:t>∪</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=1</m:t>
                        </m:r>
                      </m:sub>
                      <m:sup>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𝑛</m:t>
                        </m:r>
                      </m:sup>
                    </m:sSubSup>
                    <m:sSub>
                      <m:sSubPr>
                        <m:ctrlP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oMath>
                </a14:m>
                <a:r>
                  <a:rPr kumimoji="1" lang="en-US" altLang="zh-CN" sz="2400" b="0" dirty="0">
                    <a:solidFill>
                      <a:schemeClr val="accent1">
                        <a:lumMod val="50000"/>
                      </a:schemeClr>
                    </a:solidFill>
                    <a:latin typeface="Times New Roman" panose="02020503050405090304" charset="0"/>
                    <a:cs typeface="Times New Roman" panose="02020503050405090304" charset="0"/>
                    <a:sym typeface="+mn-ea"/>
                  </a:rPr>
                  <a:t> </a:t>
                </a:r>
              </a:p>
              <a:p>
                <a:pPr fontAlgn="auto"/>
                <a:r>
                  <a:rPr kumimoji="1" lang="zh-CN" altLang="en-US" sz="2400" b="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（完备性）</a:t>
                </a:r>
                <a:endParaRPr kumimoji="1" lang="en-US" altLang="zh-CN" sz="2400" b="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a:buFont typeface="Wingdings" panose="05000000000000000000" pitchFamily="2" charset="2"/>
                  <a:buChar char="Ø"/>
                </a:pPr>
                <a:r>
                  <a:rPr kumimoji="1" lang="zh-CN" altLang="en-US" sz="24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每个</a:t>
                </a:r>
                <a14:m>
                  <m:oMath xmlns:m="http://schemas.openxmlformats.org/officeDocument/2006/math">
                    <m:sSub>
                      <m:sSubPr>
                        <m:ctrlP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oMath>
                </a14:m>
                <a:r>
                  <a:rPr kumimoji="1" lang="zh-CN" altLang="en-US" sz="24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都是一个连通集 </a:t>
                </a:r>
                <a:endParaRPr kumimoji="1" lang="en-US" altLang="zh-CN" sz="24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endParaRPr>
              </a:p>
              <a:p>
                <a:r>
                  <a:rPr kumimoji="1" lang="zh-CN" altLang="en-US"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（连通性）</a:t>
                </a:r>
                <a:endParaRPr kumimoji="1" lang="en-US" altLang="zh-CN"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a:buFont typeface="Wingdings" panose="05000000000000000000" pitchFamily="2" charset="2"/>
                  <a:buChar char="Ø"/>
                </a:pPr>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对所有</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oMath>
                </a14:m>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和</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𝑗</m:t>
                    </m:r>
                  </m:oMath>
                </a14:m>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14:m>
                  <m:oMath xmlns:m="http://schemas.openxmlformats.org/officeDocument/2006/math">
                    <m:r>
                      <a:rPr kumimoji="1" lang="en-US" altLang="zh-CN" sz="2400" i="1">
                        <a:solidFill>
                          <a:schemeClr val="accent1">
                            <a:lumMod val="50000"/>
                          </a:schemeClr>
                        </a:solidFill>
                        <a:latin typeface="Cambria Math" panose="02040503050406030204" pitchFamily="18" charset="0"/>
                        <a:cs typeface="Times New Roman" panose="02020503050405090304" charset="0"/>
                        <a:sym typeface="+mn-ea"/>
                      </a:rPr>
                      <m:t>𝑖</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𝑗</m:t>
                    </m:r>
                  </m:oMath>
                </a14:m>
                <a:r>
                  <a:rPr kumimoji="1" lang="en-US" altLang="zh-CN"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r>
                  <a:rPr kumimoji="1" lang="en-US" altLang="zh-CN" sz="2400" dirty="0">
                    <a:solidFill>
                      <a:schemeClr val="accent1">
                        <a:lumMod val="50000"/>
                      </a:schemeClr>
                    </a:solidFill>
                    <a:cs typeface="Times New Roman" panose="02020503050405090304" charset="0"/>
                    <a:sym typeface="+mn-ea"/>
                  </a:rPr>
                  <a:t> </a:t>
                </a:r>
                <a14:m>
                  <m:oMath xmlns:m="http://schemas.openxmlformats.org/officeDocument/2006/math">
                    <m:sSub>
                      <m:sSubPr>
                        <m:ctrlP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sSub>
                      <m:sSubPr>
                        <m:ctrlP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𝑗</m:t>
                        </m:r>
                      </m:sub>
                    </m:s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ea typeface="Cambria Math" panose="02040503050406030204" pitchFamily="18" charset="0"/>
                        <a:cs typeface="Times New Roman" panose="02020503050405090304" charset="0"/>
                        <a:sym typeface="+mn-ea"/>
                      </a:rPr>
                      <m:t>∅</m:t>
                    </m:r>
                  </m:oMath>
                </a14:m>
                <a:r>
                  <a:rPr kumimoji="1" lang="en-US" altLang="zh-CN" sz="2400" b="0" dirty="0">
                    <a:solidFill>
                      <a:schemeClr val="accent1">
                        <a:lumMod val="50000"/>
                      </a:schemeClr>
                    </a:solidFill>
                    <a:cs typeface="Times New Roman" panose="02020503050405090304" charset="0"/>
                    <a:sym typeface="+mn-ea"/>
                  </a:rPr>
                  <a:t> </a:t>
                </a:r>
              </a:p>
              <a:p>
                <a:r>
                  <a:rPr kumimoji="1" lang="zh-CN" altLang="en-US"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（独立性，各区域互不重叠）</a:t>
                </a:r>
                <a:endParaRPr kumimoji="1" lang="en-US" altLang="zh-CN" sz="2400" b="0" dirty="0">
                  <a:solidFill>
                    <a:srgbClr val="FF0000"/>
                  </a:solidFill>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400" dirty="0">
                    <a:solidFill>
                      <a:schemeClr val="accent1">
                        <a:lumMod val="50000"/>
                      </a:schemeClr>
                    </a:solidFill>
                    <a:ea typeface="宋体" panose="02010600030101010101" pitchFamily="2" charset="-122"/>
                    <a:cs typeface="Times New Roman" panose="02020503050405090304" charset="0"/>
                    <a:sym typeface="+mn-ea"/>
                  </a:rPr>
                  <a:t>对于任意区域</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oMath>
                </a14:m>
                <a:r>
                  <a:rPr kumimoji="1" lang="zh-CN" altLang="en-US" sz="2400" dirty="0">
                    <a:solidFill>
                      <a:schemeClr val="accent1">
                        <a:lumMod val="50000"/>
                      </a:schemeClr>
                    </a:solidFill>
                    <a:ea typeface="宋体" panose="02010600030101010101" pitchFamily="2" charset="-122"/>
                    <a:cs typeface="Times New Roman" panose="02020503050405090304" charset="0"/>
                    <a:sym typeface="+mn-ea"/>
                  </a:rPr>
                  <a:t>，</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𝑄</m:t>
                    </m:r>
                    <m:d>
                      <m:d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dPr>
                      <m:e>
                        <m:sSub>
                          <m:sSub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e>
                    </m:d>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𝑇𝑟𝑢𝑒</m:t>
                    </m:r>
                  </m:oMath>
                </a14:m>
                <a:r>
                  <a:rPr kumimoji="1" lang="en-US" altLang="zh-CN"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 </a:t>
                </a:r>
              </a:p>
              <a:p>
                <a:pPr fontAlgn="auto"/>
                <a:r>
                  <a:rPr kumimoji="1" lang="zh-CN" altLang="en-US"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（单一性：同一区域具有同一性质）</a:t>
                </a:r>
                <a:endParaRPr kumimoji="1" lang="en-US" altLang="zh-CN"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对于任何邻接区域</a:t>
                </a:r>
                <a14:m>
                  <m:oMath xmlns:m="http://schemas.openxmlformats.org/officeDocument/2006/math">
                    <m:sSub>
                      <m:sSub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oMath>
                </a14:m>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和</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𝑗</m:t>
                        </m:r>
                      </m:sub>
                    </m:sSub>
                  </m:oMath>
                </a14:m>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14:m>
                  <m:oMath xmlns:m="http://schemas.openxmlformats.org/officeDocument/2006/math">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𝑄</m:t>
                    </m:r>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𝑗</m:t>
                        </m:r>
                      </m:sub>
                    </m:s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𝐹𝑎𝑙𝑠𝑒</m:t>
                    </m:r>
                  </m:oMath>
                </a14:m>
                <a:r>
                  <a:rPr kumimoji="1" lang="en-US" altLang="zh-CN"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 </a:t>
                </a:r>
                <a:endParaRPr kumimoji="1" lang="en-US" altLang="zh-CN" sz="24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endParaRPr>
              </a:p>
              <a:p>
                <a:pPr fontAlgn="auto"/>
                <a:r>
                  <a:rPr kumimoji="1" lang="zh-CN" altLang="en-US"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（互斥性：不同子区具有某些不同特性）</a:t>
                </a:r>
                <a:endParaRPr kumimoji="1" lang="en-US" altLang="zh-CN" sz="2400" b="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445478" cy="6431761"/>
              </a:xfrm>
              <a:prstGeom prst="rect">
                <a:avLst/>
              </a:prstGeom>
              <a:blipFill>
                <a:blip r:embed="rId3"/>
                <a:stretch>
                  <a:fillRect l="-1300" t="-1232"/>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045306" y="1412240"/>
            <a:ext cx="2366010" cy="236601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7611734" y="1414780"/>
            <a:ext cx="0" cy="155702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045306" y="2209800"/>
            <a:ext cx="156642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74240" y="2198370"/>
            <a:ext cx="0" cy="157988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862810" y="2955290"/>
            <a:ext cx="1548506"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569386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灰度图像分割的依据</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14400" lvl="1" indent="-457200">
              <a:buFont typeface="Wingdings" panose="05000000000000000000" pitchFamily="2" charset="2"/>
              <a:buChar char="n"/>
            </a:pPr>
            <a:r>
              <a:rPr kumimoji="1" lang="zh-CN" altLang="en-US" sz="2800" b="0" dirty="0">
                <a:latin typeface="Times New Roman" panose="02020503050405090304" charset="0"/>
                <a:ea typeface="宋体" panose="02010600030101010101" pitchFamily="2" charset="-122"/>
                <a:cs typeface="Times New Roman" panose="02020503050405090304" charset="0"/>
                <a:sym typeface="+mn-ea"/>
              </a:rPr>
              <a:t>不连续性（区域之间）       </a:t>
            </a: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基于边缘的分割</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800" b="0" dirty="0">
                <a:latin typeface="Times New Roman" panose="02020503050405090304" charset="0"/>
                <a:ea typeface="宋体" panose="02010600030101010101" pitchFamily="2" charset="-122"/>
                <a:cs typeface="Times New Roman" panose="02020503050405090304" charset="0"/>
                <a:sym typeface="+mn-ea"/>
              </a:rPr>
              <a:t>     不同区域的交界处像素灰度值具有不连续性</a:t>
            </a: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可以根据灰度的局部不连续性来检测边界</a:t>
            </a: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Ø"/>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相似性（区域内部）        </a:t>
            </a: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基于区域的分割</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     同一区域内像素一般具有灰度相似性</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预先定义一组准则，把图像分割为多个相似区域</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右箭头 13"/>
          <p:cNvSpPr/>
          <p:nvPr/>
        </p:nvSpPr>
        <p:spPr>
          <a:xfrm>
            <a:off x="5023890" y="1786890"/>
            <a:ext cx="392889" cy="436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3"/>
          <p:cNvSpPr/>
          <p:nvPr/>
        </p:nvSpPr>
        <p:spPr>
          <a:xfrm>
            <a:off x="4713145" y="3928159"/>
            <a:ext cx="392889" cy="436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22467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基于边缘的分割是以</a:t>
            </a:r>
            <a:r>
              <a:rPr kumimoji="1" lang="zh-CN" altLang="en-US" sz="2800" b="1" dirty="0">
                <a:solidFill>
                  <a:srgbClr val="FF0000"/>
                </a:solidFill>
                <a:latin typeface="Times New Roman" panose="02020503050405090304" charset="0"/>
                <a:ea typeface="Times New Roman" panose="02020503050405090304" charset="0"/>
                <a:cs typeface="Times New Roman" panose="02020503050405090304" charset="0"/>
                <a:sym typeface="+mn-ea"/>
              </a:rPr>
              <a:t>灰度局部急剧变化</a:t>
            </a:r>
            <a:r>
              <a:rPr kumimoji="1" lang="zh-CN" altLang="en-US" sz="2800" dirty="0">
                <a:latin typeface="Times New Roman" panose="02020503050405090304" charset="0"/>
                <a:ea typeface="Times New Roman" panose="02020503050405090304" charset="0"/>
                <a:cs typeface="Times New Roman" panose="02020503050405090304" charset="0"/>
                <a:sym typeface="+mn-ea"/>
              </a:rPr>
              <a:t>的分割方法</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b="0" dirty="0">
                <a:latin typeface="Times New Roman" panose="02020503050405090304" charset="0"/>
                <a:ea typeface="宋体" panose="02010600030101010101" pitchFamily="2" charset="-122"/>
                <a:cs typeface="Times New Roman" panose="02020503050405090304" charset="0"/>
                <a:sym typeface="+mn-ea"/>
              </a:rPr>
              <a:t>灰度变化方式</a:t>
            </a: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291590" y="4711273"/>
            <a:ext cx="8853805" cy="461665"/>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a:t>
            </a:r>
            <a:r>
              <a:rPr lang="zh-CN" altLang="en-US" sz="2400" dirty="0">
                <a:latin typeface="宋体" panose="02010600030101010101" pitchFamily="2" charset="-122"/>
                <a:ea typeface="宋体" panose="02010600030101010101" pitchFamily="2" charset="-122"/>
              </a:rPr>
              <a:t>台阶式      （</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）斜坡式      （</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）屋顶式</a:t>
            </a:r>
          </a:p>
        </p:txBody>
      </p:sp>
      <p:pic>
        <p:nvPicPr>
          <p:cNvPr id="4" name="图片 3">
            <a:extLst>
              <a:ext uri="{FF2B5EF4-FFF2-40B4-BE49-F238E27FC236}">
                <a16:creationId xmlns:a16="http://schemas.microsoft.com/office/drawing/2014/main" id="{20FB346C-0750-452F-9213-15CFBE6D0B8A}"/>
              </a:ext>
            </a:extLst>
          </p:cNvPr>
          <p:cNvPicPr>
            <a:picLocks noChangeAspect="1"/>
          </p:cNvPicPr>
          <p:nvPr/>
        </p:nvPicPr>
        <p:blipFill>
          <a:blip r:embed="rId4"/>
          <a:stretch>
            <a:fillRect/>
          </a:stretch>
        </p:blipFill>
        <p:spPr>
          <a:xfrm>
            <a:off x="714375" y="2464504"/>
            <a:ext cx="7715250" cy="2114550"/>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一维一阶导数</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在恒定区域内必然为</a:t>
            </a:r>
            <a:r>
              <a:rPr kumimoji="1" lang="en-US" altLang="zh-CN" sz="2800" dirty="0">
                <a:latin typeface="Times New Roman" panose="02020503050405090304" charset="0"/>
                <a:ea typeface="Times New Roman" panose="02020503050405090304" charset="0"/>
                <a:cs typeface="Times New Roman" panose="02020503050405090304" charset="0"/>
                <a:sym typeface="+mn-ea"/>
              </a:rPr>
              <a:t>0</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在灰度台阶</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latin typeface="Times New Roman" panose="02020503050405090304" charset="0"/>
                <a:ea typeface="Times New Roman" panose="02020503050405090304" charset="0"/>
                <a:cs typeface="Times New Roman" panose="02020503050405090304" charset="0"/>
                <a:sym typeface="+mn-ea"/>
              </a:rPr>
              <a:t>斜坡开始变化时候必然不为</a:t>
            </a:r>
            <a:r>
              <a:rPr kumimoji="1" lang="en-US" altLang="zh-CN" sz="2800" dirty="0">
                <a:latin typeface="Times New Roman" panose="02020503050405090304" charset="0"/>
                <a:ea typeface="Times New Roman" panose="02020503050405090304" charset="0"/>
                <a:cs typeface="Times New Roman" panose="02020503050405090304" charset="0"/>
                <a:sym typeface="+mn-ea"/>
              </a:rPr>
              <a:t>0</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在灰度斜坡上的点必然不为</a:t>
            </a:r>
            <a:r>
              <a:rPr kumimoji="1" lang="en-US" altLang="zh-CN" sz="2800" dirty="0">
                <a:latin typeface="Times New Roman" panose="02020503050405090304" charset="0"/>
                <a:ea typeface="Times New Roman" panose="02020503050405090304" charset="0"/>
                <a:cs typeface="Times New Roman" panose="02020503050405090304" charset="0"/>
                <a:sym typeface="+mn-ea"/>
              </a:rPr>
              <a:t>0</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2105025" y="2169106"/>
            <a:ext cx="4933950" cy="1076325"/>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一维二阶导数</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在恒定区域内必然为</a:t>
            </a:r>
            <a:r>
              <a:rPr kumimoji="1" lang="en-US" altLang="zh-CN" sz="2800" dirty="0">
                <a:latin typeface="Times New Roman" panose="02020503050405090304" charset="0"/>
                <a:ea typeface="Times New Roman" panose="02020503050405090304" charset="0"/>
                <a:cs typeface="Times New Roman" panose="02020503050405090304" charset="0"/>
                <a:sym typeface="+mn-ea"/>
              </a:rPr>
              <a:t>0</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在灰度台阶</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latin typeface="Times New Roman" panose="02020503050405090304" charset="0"/>
                <a:ea typeface="Times New Roman" panose="02020503050405090304" charset="0"/>
                <a:cs typeface="Times New Roman" panose="02020503050405090304" charset="0"/>
                <a:sym typeface="+mn-ea"/>
              </a:rPr>
              <a:t>斜坡开始变化</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&amp;</a:t>
            </a:r>
            <a:r>
              <a:rPr kumimoji="1" lang="zh-CN" altLang="en-US" sz="2800" dirty="0">
                <a:latin typeface="Times New Roman" panose="02020503050405090304" charset="0"/>
                <a:ea typeface="Times New Roman" panose="02020503050405090304" charset="0"/>
                <a:cs typeface="Times New Roman" panose="02020503050405090304" charset="0"/>
                <a:sym typeface="+mn-ea"/>
              </a:rPr>
              <a:t>结束变化处必然不为</a:t>
            </a:r>
            <a:r>
              <a:rPr kumimoji="1" lang="en-US" altLang="zh-CN" sz="2800" dirty="0">
                <a:latin typeface="Times New Roman" panose="02020503050405090304" charset="0"/>
                <a:ea typeface="Times New Roman" panose="02020503050405090304" charset="0"/>
                <a:cs typeface="Times New Roman" panose="02020503050405090304" charset="0"/>
                <a:sym typeface="+mn-ea"/>
              </a:rPr>
              <a:t>0</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在灰度斜坡上的点必然为</a:t>
            </a:r>
            <a:r>
              <a:rPr kumimoji="1" lang="en-US" altLang="zh-CN" sz="2800" dirty="0">
                <a:latin typeface="Times New Roman" panose="02020503050405090304" charset="0"/>
                <a:ea typeface="Times New Roman" panose="02020503050405090304" charset="0"/>
                <a:cs typeface="Times New Roman" panose="02020503050405090304" charset="0"/>
                <a:sym typeface="+mn-ea"/>
              </a:rPr>
              <a:t>0</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1255395" y="2005935"/>
            <a:ext cx="6953250" cy="1104900"/>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599751" cy="550920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示例</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400" dirty="0">
                <a:latin typeface="Times New Roman" panose="02020503050405090304" charset="0"/>
                <a:ea typeface="Times New Roman" panose="02020503050405090304" charset="0"/>
                <a:cs typeface="Times New Roman" panose="02020503050405090304" charset="0"/>
                <a:sym typeface="+mn-ea"/>
              </a:rPr>
              <a:t>一阶导数在斜坡开始处与灰度斜坡上不为</a:t>
            </a:r>
            <a:r>
              <a:rPr kumimoji="1" lang="en-US" altLang="zh-CN" sz="2400" dirty="0">
                <a:latin typeface="Times New Roman" panose="02020503050405090304" charset="0"/>
                <a:ea typeface="Times New Roman" panose="02020503050405090304" charset="0"/>
                <a:cs typeface="Times New Roman" panose="02020503050405090304" charset="0"/>
                <a:sym typeface="+mn-ea"/>
              </a:rPr>
              <a:t>0</a:t>
            </a:r>
            <a:r>
              <a:rPr kumimoji="1" lang="zh-CN" altLang="en-US" sz="2400" dirty="0">
                <a:latin typeface="Times New Roman" panose="02020503050405090304" charset="0"/>
                <a:ea typeface="Times New Roman" panose="02020503050405090304" charset="0"/>
                <a:cs typeface="Times New Roman" panose="02020503050405090304" charset="0"/>
                <a:sym typeface="+mn-ea"/>
              </a:rPr>
              <a:t>，二阶导数仅在斜坡开始与结束处不为</a:t>
            </a:r>
            <a:r>
              <a:rPr kumimoji="1" lang="en-US" altLang="zh-CN" sz="2400" dirty="0">
                <a:latin typeface="Times New Roman" panose="02020503050405090304" charset="0"/>
                <a:ea typeface="Times New Roman" panose="02020503050405090304" charset="0"/>
                <a:cs typeface="Times New Roman" panose="02020503050405090304" charset="0"/>
                <a:sym typeface="+mn-ea"/>
              </a:rPr>
              <a:t>0</a:t>
            </a:r>
            <a:r>
              <a:rPr kumimoji="1" lang="zh-CN" altLang="en-US" sz="2400" dirty="0">
                <a:latin typeface="Times New Roman" panose="02020503050405090304" charset="0"/>
                <a:ea typeface="Times New Roman" panose="02020503050405090304" charset="0"/>
                <a:cs typeface="Times New Roman" panose="02020503050405090304" charset="0"/>
                <a:sym typeface="+mn-ea"/>
              </a:rPr>
              <a:t>，因此一阶导数产生粗边缘，二阶导数产生细边缘</a:t>
            </a: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4199" y="1739264"/>
            <a:ext cx="9144000" cy="3777616"/>
            <a:chOff x="144199" y="1739264"/>
            <a:chExt cx="9144000" cy="3777616"/>
          </a:xfrm>
        </p:grpSpPr>
        <p:grpSp>
          <p:nvGrpSpPr>
            <p:cNvPr id="8" name="组合 7"/>
            <p:cNvGrpSpPr/>
            <p:nvPr/>
          </p:nvGrpSpPr>
          <p:grpSpPr>
            <a:xfrm>
              <a:off x="144199" y="1739264"/>
              <a:ext cx="9144000" cy="3777616"/>
              <a:chOff x="144199" y="1739264"/>
              <a:chExt cx="9144000" cy="3777616"/>
            </a:xfrm>
          </p:grpSpPr>
          <p:pic>
            <p:nvPicPr>
              <p:cNvPr id="4" name="图片 3"/>
              <p:cNvPicPr>
                <a:picLocks noChangeAspect="1"/>
              </p:cNvPicPr>
              <p:nvPr/>
            </p:nvPicPr>
            <p:blipFill rotWithShape="1">
              <a:blip r:embed="rId4"/>
              <a:srcRect b="10898"/>
              <a:stretch>
                <a:fillRect/>
              </a:stretch>
            </p:blipFill>
            <p:spPr>
              <a:xfrm>
                <a:off x="144199" y="1739264"/>
                <a:ext cx="9144000" cy="3777616"/>
              </a:xfrm>
              <a:prstGeom prst="rect">
                <a:avLst/>
              </a:prstGeom>
            </p:spPr>
          </p:pic>
          <p:sp>
            <p:nvSpPr>
              <p:cNvPr id="7" name="文本框 6"/>
              <p:cNvSpPr txBox="1"/>
              <p:nvPr/>
            </p:nvSpPr>
            <p:spPr>
              <a:xfrm>
                <a:off x="6290310" y="2358134"/>
                <a:ext cx="77343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台阶</a:t>
                </a:r>
              </a:p>
            </p:txBody>
          </p:sp>
          <p:sp>
            <p:nvSpPr>
              <p:cNvPr id="20" name="文本框 19"/>
              <p:cNvSpPr txBox="1"/>
              <p:nvPr/>
            </p:nvSpPr>
            <p:spPr>
              <a:xfrm>
                <a:off x="3022600" y="2431614"/>
                <a:ext cx="86868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斜坡</a:t>
                </a:r>
              </a:p>
            </p:txBody>
          </p:sp>
          <p:sp>
            <p:nvSpPr>
              <p:cNvPr id="23" name="文本框 22"/>
              <p:cNvSpPr txBox="1"/>
              <p:nvPr/>
            </p:nvSpPr>
            <p:spPr>
              <a:xfrm>
                <a:off x="4724400" y="1886939"/>
                <a:ext cx="15201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孤立点</a:t>
                </a:r>
              </a:p>
            </p:txBody>
          </p:sp>
          <p:sp>
            <p:nvSpPr>
              <p:cNvPr id="24" name="文本框 23"/>
              <p:cNvSpPr txBox="1"/>
              <p:nvPr/>
            </p:nvSpPr>
            <p:spPr>
              <a:xfrm>
                <a:off x="5047301" y="2398169"/>
                <a:ext cx="4733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线 </a:t>
                </a:r>
              </a:p>
            </p:txBody>
          </p:sp>
          <p:sp>
            <p:nvSpPr>
              <p:cNvPr id="25" name="文本框 24"/>
              <p:cNvSpPr txBox="1"/>
              <p:nvPr/>
            </p:nvSpPr>
            <p:spPr>
              <a:xfrm>
                <a:off x="4563111" y="2863623"/>
                <a:ext cx="1140459" cy="369332"/>
              </a:xfrm>
              <a:prstGeom prst="rect">
                <a:avLst/>
              </a:prstGeom>
              <a:solidFill>
                <a:schemeClr val="bg1"/>
              </a:solidFill>
            </p:spPr>
            <p:txBody>
              <a:bodyPr wrap="square" rtlCol="0">
                <a:spAutoFit/>
              </a:bodyPr>
              <a:lstStyle/>
              <a:p>
                <a:r>
                  <a:rPr lang="zh-CN" altLang="en-US" dirty="0">
                    <a:latin typeface="宋体" panose="02010600030101010101" pitchFamily="2" charset="-122"/>
                    <a:ea typeface="宋体" panose="02010600030101010101" pitchFamily="2" charset="-122"/>
                  </a:rPr>
                  <a:t>恒定区域</a:t>
                </a:r>
              </a:p>
            </p:txBody>
          </p:sp>
        </p:grpSp>
        <p:sp>
          <p:nvSpPr>
            <p:cNvPr id="27" name="文本框 26"/>
            <p:cNvSpPr txBox="1"/>
            <p:nvPr/>
          </p:nvSpPr>
          <p:spPr>
            <a:xfrm>
              <a:off x="318051" y="3859091"/>
              <a:ext cx="1396449"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 灰度值</a:t>
              </a:r>
            </a:p>
          </p:txBody>
        </p:sp>
        <p:sp>
          <p:nvSpPr>
            <p:cNvPr id="28" name="文本框 27"/>
            <p:cNvSpPr txBox="1"/>
            <p:nvPr/>
          </p:nvSpPr>
          <p:spPr>
            <a:xfrm>
              <a:off x="318050" y="4440513"/>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一阶导数</a:t>
              </a:r>
            </a:p>
          </p:txBody>
        </p:sp>
        <p:sp>
          <p:nvSpPr>
            <p:cNvPr id="29" name="文本框 28"/>
            <p:cNvSpPr txBox="1"/>
            <p:nvPr/>
          </p:nvSpPr>
          <p:spPr>
            <a:xfrm>
              <a:off x="329480" y="5002031"/>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二阶导数</a:t>
              </a:r>
            </a:p>
          </p:txBody>
        </p:sp>
      </p:grpSp>
      <p:sp>
        <p:nvSpPr>
          <p:cNvPr id="16" name="矩形 15"/>
          <p:cNvSpPr/>
          <p:nvPr/>
        </p:nvSpPr>
        <p:spPr>
          <a:xfrm>
            <a:off x="2080260" y="1886939"/>
            <a:ext cx="246962" cy="3515202"/>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403599" y="1868878"/>
            <a:ext cx="246962" cy="3515202"/>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954530" y="4440512"/>
            <a:ext cx="1563369" cy="446779"/>
          </a:xfrm>
          <a:prstGeom prst="rect">
            <a:avLst/>
          </a:prstGeom>
          <a:noFill/>
          <a:ln w="38100">
            <a:solidFill>
              <a:srgbClr val="FF4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599751" cy="51398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示例</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400" dirty="0">
                <a:latin typeface="Times New Roman" panose="02020503050405090304" charset="0"/>
                <a:ea typeface="Times New Roman" panose="02020503050405090304" charset="0"/>
                <a:cs typeface="Times New Roman" panose="02020503050405090304" charset="0"/>
                <a:sym typeface="+mn-ea"/>
              </a:rPr>
              <a:t>在孤立点、细线中，二阶导数响应远大于一阶导数响应</a:t>
            </a: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a:p>
            <a:pPr fontAlgn="auto"/>
            <a:r>
              <a:rPr kumimoji="1" lang="zh-CN" altLang="en-US" sz="2400" dirty="0">
                <a:latin typeface="Times New Roman" panose="02020503050405090304" charset="0"/>
                <a:ea typeface="Times New Roman" panose="02020503050405090304" charset="0"/>
                <a:cs typeface="Times New Roman" panose="02020503050405090304" charset="0"/>
                <a:sym typeface="+mn-ea"/>
              </a:rPr>
              <a:t>  （图像增强中，利用二阶导数增强细节）</a:t>
            </a: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4199" y="1739264"/>
            <a:ext cx="9144000" cy="3777616"/>
            <a:chOff x="144199" y="1739264"/>
            <a:chExt cx="9144000" cy="3777616"/>
          </a:xfrm>
        </p:grpSpPr>
        <p:grpSp>
          <p:nvGrpSpPr>
            <p:cNvPr id="8" name="组合 7"/>
            <p:cNvGrpSpPr/>
            <p:nvPr/>
          </p:nvGrpSpPr>
          <p:grpSpPr>
            <a:xfrm>
              <a:off x="144199" y="1739264"/>
              <a:ext cx="9144000" cy="3777616"/>
              <a:chOff x="144199" y="1739264"/>
              <a:chExt cx="9144000" cy="3777616"/>
            </a:xfrm>
          </p:grpSpPr>
          <p:pic>
            <p:nvPicPr>
              <p:cNvPr id="4" name="图片 3"/>
              <p:cNvPicPr>
                <a:picLocks noChangeAspect="1"/>
              </p:cNvPicPr>
              <p:nvPr/>
            </p:nvPicPr>
            <p:blipFill rotWithShape="1">
              <a:blip r:embed="rId4"/>
              <a:srcRect b="10898"/>
              <a:stretch>
                <a:fillRect/>
              </a:stretch>
            </p:blipFill>
            <p:spPr>
              <a:xfrm>
                <a:off x="144199" y="1739264"/>
                <a:ext cx="9144000" cy="3777616"/>
              </a:xfrm>
              <a:prstGeom prst="rect">
                <a:avLst/>
              </a:prstGeom>
            </p:spPr>
          </p:pic>
          <p:sp>
            <p:nvSpPr>
              <p:cNvPr id="7" name="文本框 6"/>
              <p:cNvSpPr txBox="1"/>
              <p:nvPr/>
            </p:nvSpPr>
            <p:spPr>
              <a:xfrm>
                <a:off x="6290310" y="2358134"/>
                <a:ext cx="77343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台阶</a:t>
                </a:r>
              </a:p>
            </p:txBody>
          </p:sp>
          <p:sp>
            <p:nvSpPr>
              <p:cNvPr id="20" name="文本框 19"/>
              <p:cNvSpPr txBox="1"/>
              <p:nvPr/>
            </p:nvSpPr>
            <p:spPr>
              <a:xfrm>
                <a:off x="3022600" y="2431614"/>
                <a:ext cx="86868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斜坡</a:t>
                </a:r>
              </a:p>
            </p:txBody>
          </p:sp>
          <p:sp>
            <p:nvSpPr>
              <p:cNvPr id="23" name="文本框 22"/>
              <p:cNvSpPr txBox="1"/>
              <p:nvPr/>
            </p:nvSpPr>
            <p:spPr>
              <a:xfrm>
                <a:off x="4724400" y="1886939"/>
                <a:ext cx="15201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孤立点</a:t>
                </a:r>
              </a:p>
            </p:txBody>
          </p:sp>
          <p:sp>
            <p:nvSpPr>
              <p:cNvPr id="24" name="文本框 23"/>
              <p:cNvSpPr txBox="1"/>
              <p:nvPr/>
            </p:nvSpPr>
            <p:spPr>
              <a:xfrm>
                <a:off x="5047301" y="2398169"/>
                <a:ext cx="4733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线 </a:t>
                </a:r>
              </a:p>
            </p:txBody>
          </p:sp>
          <p:sp>
            <p:nvSpPr>
              <p:cNvPr id="25" name="文本框 24"/>
              <p:cNvSpPr txBox="1"/>
              <p:nvPr/>
            </p:nvSpPr>
            <p:spPr>
              <a:xfrm>
                <a:off x="4563111" y="2863623"/>
                <a:ext cx="1140459" cy="369332"/>
              </a:xfrm>
              <a:prstGeom prst="rect">
                <a:avLst/>
              </a:prstGeom>
              <a:solidFill>
                <a:schemeClr val="bg1"/>
              </a:solidFill>
            </p:spPr>
            <p:txBody>
              <a:bodyPr wrap="square" rtlCol="0">
                <a:spAutoFit/>
              </a:bodyPr>
              <a:lstStyle/>
              <a:p>
                <a:r>
                  <a:rPr lang="zh-CN" altLang="en-US" dirty="0">
                    <a:latin typeface="宋体" panose="02010600030101010101" pitchFamily="2" charset="-122"/>
                    <a:ea typeface="宋体" panose="02010600030101010101" pitchFamily="2" charset="-122"/>
                  </a:rPr>
                  <a:t>恒定区域</a:t>
                </a:r>
              </a:p>
            </p:txBody>
          </p:sp>
        </p:grpSp>
        <p:sp>
          <p:nvSpPr>
            <p:cNvPr id="27" name="文本框 26"/>
            <p:cNvSpPr txBox="1"/>
            <p:nvPr/>
          </p:nvSpPr>
          <p:spPr>
            <a:xfrm>
              <a:off x="318051" y="3859091"/>
              <a:ext cx="1396449"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 灰度值</a:t>
              </a:r>
            </a:p>
          </p:txBody>
        </p:sp>
        <p:sp>
          <p:nvSpPr>
            <p:cNvPr id="28" name="文本框 27"/>
            <p:cNvSpPr txBox="1"/>
            <p:nvPr/>
          </p:nvSpPr>
          <p:spPr>
            <a:xfrm>
              <a:off x="318050" y="4440513"/>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一阶导数</a:t>
              </a:r>
            </a:p>
          </p:txBody>
        </p:sp>
        <p:sp>
          <p:nvSpPr>
            <p:cNvPr id="29" name="文本框 28"/>
            <p:cNvSpPr txBox="1"/>
            <p:nvPr/>
          </p:nvSpPr>
          <p:spPr>
            <a:xfrm>
              <a:off x="329480" y="5002031"/>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二阶导数</a:t>
              </a:r>
            </a:p>
          </p:txBody>
        </p:sp>
      </p:grpSp>
      <p:sp>
        <p:nvSpPr>
          <p:cNvPr id="31" name="矩形 30"/>
          <p:cNvSpPr/>
          <p:nvPr/>
        </p:nvSpPr>
        <p:spPr>
          <a:xfrm>
            <a:off x="4158377" y="1857709"/>
            <a:ext cx="381874" cy="3515202"/>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37860" y="1857709"/>
            <a:ext cx="381874" cy="3515202"/>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区域与边界</a:t>
            </a:r>
          </a:p>
        </p:txBody>
      </p:sp>
      <p:pic>
        <p:nvPicPr>
          <p:cNvPr id="4" name="图片 3">
            <a:extLst>
              <a:ext uri="{FF2B5EF4-FFF2-40B4-BE49-F238E27FC236}">
                <a16:creationId xmlns:a16="http://schemas.microsoft.com/office/drawing/2014/main" id="{9F7FA7F6-EFEF-07E3-B729-D34D68F0022C}"/>
              </a:ext>
            </a:extLst>
          </p:cNvPr>
          <p:cNvPicPr>
            <a:picLocks noChangeAspect="1"/>
          </p:cNvPicPr>
          <p:nvPr/>
        </p:nvPicPr>
        <p:blipFill>
          <a:blip r:embed="rId3"/>
          <a:srcRect l="6795" t="12457" r="6187"/>
          <a:stretch>
            <a:fillRect/>
          </a:stretch>
        </p:blipFill>
        <p:spPr>
          <a:xfrm>
            <a:off x="502920" y="3577281"/>
            <a:ext cx="3898265" cy="2530475"/>
          </a:xfrm>
          <a:prstGeom prst="rect">
            <a:avLst/>
          </a:prstGeom>
        </p:spPr>
      </p:pic>
      <p:pic>
        <p:nvPicPr>
          <p:cNvPr id="6" name="图片 5">
            <a:extLst>
              <a:ext uri="{FF2B5EF4-FFF2-40B4-BE49-F238E27FC236}">
                <a16:creationId xmlns:a16="http://schemas.microsoft.com/office/drawing/2014/main" id="{2E324190-8B23-A439-6E04-A33008BBAB55}"/>
              </a:ext>
            </a:extLst>
          </p:cNvPr>
          <p:cNvPicPr>
            <a:picLocks noChangeAspect="1"/>
          </p:cNvPicPr>
          <p:nvPr/>
        </p:nvPicPr>
        <p:blipFill>
          <a:blip r:embed="rId4"/>
          <a:stretch>
            <a:fillRect/>
          </a:stretch>
        </p:blipFill>
        <p:spPr>
          <a:xfrm>
            <a:off x="4627245" y="3591886"/>
            <a:ext cx="3962400" cy="2432050"/>
          </a:xfrm>
          <a:prstGeom prst="rect">
            <a:avLst/>
          </a:prstGeom>
        </p:spPr>
      </p:pic>
      <p:sp>
        <p:nvSpPr>
          <p:cNvPr id="7" name="文本框 6">
            <a:extLst>
              <a:ext uri="{FF2B5EF4-FFF2-40B4-BE49-F238E27FC236}">
                <a16:creationId xmlns:a16="http://schemas.microsoft.com/office/drawing/2014/main" id="{83A629B6-1025-3D6B-0D91-BC4CC923DD63}"/>
              </a:ext>
            </a:extLst>
          </p:cNvPr>
          <p:cNvSpPr txBox="1"/>
          <p:nvPr/>
        </p:nvSpPr>
        <p:spPr>
          <a:xfrm>
            <a:off x="2140585" y="6208086"/>
            <a:ext cx="5330190" cy="583565"/>
          </a:xfrm>
          <a:prstGeom prst="rect">
            <a:avLst/>
          </a:prstGeom>
          <a:noFill/>
        </p:spPr>
        <p:txBody>
          <a:bodyPr wrap="none" rtlCol="0" anchor="t">
            <a:spAutoFit/>
          </a:bodyPr>
          <a:lstStyle/>
          <a:p>
            <a:r>
              <a:rPr kumimoji="1" lang="en-US" altLang="zh-CN" sz="3200" dirty="0">
                <a:latin typeface="Times New Roman" panose="02020503050405090304" charset="0"/>
                <a:ea typeface="宋体" charset="0"/>
                <a:cs typeface="Times New Roman" panose="02020503050405090304" charset="0"/>
                <a:sym typeface="+mn-ea"/>
              </a:rPr>
              <a:t>4-</a:t>
            </a:r>
            <a:r>
              <a:rPr kumimoji="1" lang="zh-CN" altLang="en-US" sz="3200" dirty="0">
                <a:latin typeface="Times New Roman" panose="02020503050405090304" charset="0"/>
                <a:ea typeface="宋体" charset="0"/>
                <a:cs typeface="Times New Roman" panose="02020503050405090304" charset="0"/>
                <a:sym typeface="+mn-ea"/>
              </a:rPr>
              <a:t>邻接与</a:t>
            </a:r>
            <a:r>
              <a:rPr kumimoji="1" lang="en-US" altLang="zh-CN" sz="3200" dirty="0">
                <a:latin typeface="Times New Roman" panose="02020503050405090304" charset="0"/>
                <a:ea typeface="宋体" charset="0"/>
                <a:cs typeface="Times New Roman" panose="02020503050405090304" charset="0"/>
                <a:sym typeface="+mn-ea"/>
              </a:rPr>
              <a:t>8-</a:t>
            </a:r>
            <a:r>
              <a:rPr kumimoji="1" lang="zh-CN" altLang="en-US" sz="3200" dirty="0">
                <a:latin typeface="Times New Roman" panose="02020503050405090304" charset="0"/>
                <a:ea typeface="宋体" charset="0"/>
                <a:cs typeface="Times New Roman" panose="02020503050405090304" charset="0"/>
                <a:sym typeface="+mn-ea"/>
              </a:rPr>
              <a:t>邻接的连通集边界</a:t>
            </a:r>
          </a:p>
        </p:txBody>
      </p:sp>
      <p:sp>
        <p:nvSpPr>
          <p:cNvPr id="5" name="文本框 4">
            <a:extLst>
              <a:ext uri="{FF2B5EF4-FFF2-40B4-BE49-F238E27FC236}">
                <a16:creationId xmlns:a16="http://schemas.microsoft.com/office/drawing/2014/main" id="{181B4293-8058-DBC5-ABAB-E99E7ABBA216}"/>
              </a:ext>
            </a:extLst>
          </p:cNvPr>
          <p:cNvSpPr txBox="1"/>
          <p:nvPr/>
        </p:nvSpPr>
        <p:spPr>
          <a:xfrm>
            <a:off x="502920" y="1555750"/>
            <a:ext cx="8136732" cy="1938992"/>
          </a:xfrm>
          <a:prstGeom prst="rect">
            <a:avLst/>
          </a:prstGeom>
          <a:noFill/>
        </p:spPr>
        <p:txBody>
          <a:bodyPr wrap="square">
            <a:spAutoFit/>
          </a:bodyPr>
          <a:lstStyle/>
          <a:p>
            <a:pPr marL="342900" indent="-342900">
              <a:buFont typeface="Arial" panose="020B0604020202020204" pitchFamily="34" charset="0"/>
              <a:buChar char="•"/>
            </a:pPr>
            <a:r>
              <a:rPr lang="x-none" altLang="zh-CN" sz="2000" dirty="0">
                <a:latin typeface="微软雅黑" panose="020B0503020204020204" pitchFamily="34" charset="-122"/>
                <a:ea typeface="微软雅黑" panose="020B0503020204020204" pitchFamily="34" charset="-122"/>
              </a:rPr>
              <a:t>图像中每一个连通集构成一个</a:t>
            </a:r>
            <a:r>
              <a:rPr lang="x-none" altLang="zh-CN" sz="2000" dirty="0">
                <a:solidFill>
                  <a:srgbClr val="C00000"/>
                </a:solidFill>
                <a:latin typeface="微软雅黑" panose="020B0503020204020204" pitchFamily="34" charset="-122"/>
                <a:ea typeface="微软雅黑" panose="020B0503020204020204" pitchFamily="34" charset="-122"/>
              </a:rPr>
              <a:t>区域</a:t>
            </a:r>
            <a:r>
              <a:rPr lang="x-none" altLang="zh-CN" sz="2000" dirty="0">
                <a:latin typeface="微软雅黑" panose="020B0503020204020204" pitchFamily="34" charset="-122"/>
                <a:ea typeface="微软雅黑" panose="020B0503020204020204" pitchFamily="34" charset="-122"/>
              </a:rPr>
              <a:t>，图像可认为是由多个区域组成。</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区域</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的边界</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中与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的补集中的像素相邻的一组像素</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若像素</a:t>
            </a:r>
            <a:r>
              <a:rPr kumimoji="0" lang="en-US" altLang="zh-CN" sz="200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p</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的任意邻域内有属于</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的像素也有</a:t>
            </a:r>
            <a:r>
              <a:rPr kumimoji="0" lang="x-none" altLang="zh-CN"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不属于</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的像素，则像素</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称为</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的边界像素。</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的边界像素的全体称为</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a:t>
            </a:r>
            <a:r>
              <a:rPr kumimoji="0" lang="x-none" altLang="zh-CN"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边界</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339505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599751" cy="550920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示例</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400" dirty="0">
                <a:latin typeface="Times New Roman" panose="02020503050405090304" charset="0"/>
                <a:ea typeface="Times New Roman" panose="02020503050405090304" charset="0"/>
                <a:cs typeface="Times New Roman" panose="02020503050405090304" charset="0"/>
                <a:sym typeface="+mn-ea"/>
              </a:rPr>
              <a:t>在斜坡、台阶中，二阶导数进入边缘与离开边缘的符号相反，可以用来确认是</a:t>
            </a:r>
            <a:r>
              <a:rPr kumimoji="1" lang="zh-CN" altLang="en-US" sz="2400" b="1" dirty="0">
                <a:solidFill>
                  <a:srgbClr val="FF0000"/>
                </a:solidFill>
                <a:latin typeface="Times New Roman" panose="02020503050405090304" charset="0"/>
                <a:ea typeface="Times New Roman" panose="02020503050405090304" charset="0"/>
                <a:cs typeface="Times New Roman" panose="02020503050405090304" charset="0"/>
                <a:sym typeface="+mn-ea"/>
              </a:rPr>
              <a:t>由亮到暗</a:t>
            </a:r>
            <a:r>
              <a:rPr kumimoji="1" lang="zh-CN" altLang="en-US" sz="2400" dirty="0">
                <a:latin typeface="Times New Roman" panose="02020503050405090304" charset="0"/>
                <a:ea typeface="Times New Roman" panose="02020503050405090304" charset="0"/>
                <a:cs typeface="Times New Roman" panose="02020503050405090304" charset="0"/>
                <a:sym typeface="+mn-ea"/>
              </a:rPr>
              <a:t>的过度（先负后正）还是</a:t>
            </a:r>
            <a:r>
              <a:rPr kumimoji="1" lang="zh-CN" altLang="en-US" sz="2400" b="1" dirty="0">
                <a:solidFill>
                  <a:srgbClr val="FF0000"/>
                </a:solidFill>
                <a:latin typeface="Times New Roman" panose="02020503050405090304" charset="0"/>
                <a:ea typeface="Times New Roman" panose="02020503050405090304" charset="0"/>
                <a:cs typeface="Times New Roman" panose="02020503050405090304" charset="0"/>
                <a:sym typeface="+mn-ea"/>
              </a:rPr>
              <a:t>由暗到亮</a:t>
            </a:r>
            <a:r>
              <a:rPr kumimoji="1" lang="zh-CN" altLang="en-US" sz="2400" dirty="0">
                <a:latin typeface="Times New Roman" panose="02020503050405090304" charset="0"/>
                <a:ea typeface="Times New Roman" panose="02020503050405090304" charset="0"/>
                <a:cs typeface="Times New Roman" panose="02020503050405090304" charset="0"/>
                <a:sym typeface="+mn-ea"/>
              </a:rPr>
              <a:t>的过度（先正后负）</a:t>
            </a: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4199" y="1739264"/>
            <a:ext cx="9144000" cy="3777616"/>
            <a:chOff x="144199" y="1739264"/>
            <a:chExt cx="9144000" cy="3777616"/>
          </a:xfrm>
        </p:grpSpPr>
        <p:grpSp>
          <p:nvGrpSpPr>
            <p:cNvPr id="8" name="组合 7"/>
            <p:cNvGrpSpPr/>
            <p:nvPr/>
          </p:nvGrpSpPr>
          <p:grpSpPr>
            <a:xfrm>
              <a:off x="144199" y="1739264"/>
              <a:ext cx="9144000" cy="3777616"/>
              <a:chOff x="144199" y="1739264"/>
              <a:chExt cx="9144000" cy="3777616"/>
            </a:xfrm>
          </p:grpSpPr>
          <p:pic>
            <p:nvPicPr>
              <p:cNvPr id="4" name="图片 3"/>
              <p:cNvPicPr>
                <a:picLocks noChangeAspect="1"/>
              </p:cNvPicPr>
              <p:nvPr/>
            </p:nvPicPr>
            <p:blipFill rotWithShape="1">
              <a:blip r:embed="rId4"/>
              <a:srcRect b="10898"/>
              <a:stretch>
                <a:fillRect/>
              </a:stretch>
            </p:blipFill>
            <p:spPr>
              <a:xfrm>
                <a:off x="144199" y="1739264"/>
                <a:ext cx="9144000" cy="3777616"/>
              </a:xfrm>
              <a:prstGeom prst="rect">
                <a:avLst/>
              </a:prstGeom>
            </p:spPr>
          </p:pic>
          <p:sp>
            <p:nvSpPr>
              <p:cNvPr id="7" name="文本框 6"/>
              <p:cNvSpPr txBox="1"/>
              <p:nvPr/>
            </p:nvSpPr>
            <p:spPr>
              <a:xfrm>
                <a:off x="6290310" y="2358134"/>
                <a:ext cx="77343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台阶</a:t>
                </a:r>
              </a:p>
            </p:txBody>
          </p:sp>
          <p:sp>
            <p:nvSpPr>
              <p:cNvPr id="20" name="文本框 19"/>
              <p:cNvSpPr txBox="1"/>
              <p:nvPr/>
            </p:nvSpPr>
            <p:spPr>
              <a:xfrm>
                <a:off x="3022600" y="2431614"/>
                <a:ext cx="86868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斜坡</a:t>
                </a:r>
              </a:p>
            </p:txBody>
          </p:sp>
          <p:sp>
            <p:nvSpPr>
              <p:cNvPr id="23" name="文本框 22"/>
              <p:cNvSpPr txBox="1"/>
              <p:nvPr/>
            </p:nvSpPr>
            <p:spPr>
              <a:xfrm>
                <a:off x="4724400" y="1886939"/>
                <a:ext cx="15201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孤立点</a:t>
                </a:r>
              </a:p>
            </p:txBody>
          </p:sp>
          <p:sp>
            <p:nvSpPr>
              <p:cNvPr id="24" name="文本框 23"/>
              <p:cNvSpPr txBox="1"/>
              <p:nvPr/>
            </p:nvSpPr>
            <p:spPr>
              <a:xfrm>
                <a:off x="5047301" y="2398169"/>
                <a:ext cx="4733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线 </a:t>
                </a:r>
              </a:p>
            </p:txBody>
          </p:sp>
          <p:sp>
            <p:nvSpPr>
              <p:cNvPr id="25" name="文本框 24"/>
              <p:cNvSpPr txBox="1"/>
              <p:nvPr/>
            </p:nvSpPr>
            <p:spPr>
              <a:xfrm>
                <a:off x="4563111" y="2863623"/>
                <a:ext cx="1140459" cy="369332"/>
              </a:xfrm>
              <a:prstGeom prst="rect">
                <a:avLst/>
              </a:prstGeom>
              <a:solidFill>
                <a:schemeClr val="bg1"/>
              </a:solidFill>
            </p:spPr>
            <p:txBody>
              <a:bodyPr wrap="square" rtlCol="0">
                <a:spAutoFit/>
              </a:bodyPr>
              <a:lstStyle/>
              <a:p>
                <a:r>
                  <a:rPr lang="zh-CN" altLang="en-US" dirty="0">
                    <a:latin typeface="宋体" panose="02010600030101010101" pitchFamily="2" charset="-122"/>
                    <a:ea typeface="宋体" panose="02010600030101010101" pitchFamily="2" charset="-122"/>
                  </a:rPr>
                  <a:t>恒定区域</a:t>
                </a:r>
              </a:p>
            </p:txBody>
          </p:sp>
        </p:grpSp>
        <p:sp>
          <p:nvSpPr>
            <p:cNvPr id="27" name="文本框 26"/>
            <p:cNvSpPr txBox="1"/>
            <p:nvPr/>
          </p:nvSpPr>
          <p:spPr>
            <a:xfrm>
              <a:off x="318051" y="3859091"/>
              <a:ext cx="1396449"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 灰度值</a:t>
              </a:r>
            </a:p>
          </p:txBody>
        </p:sp>
        <p:sp>
          <p:nvSpPr>
            <p:cNvPr id="28" name="文本框 27"/>
            <p:cNvSpPr txBox="1"/>
            <p:nvPr/>
          </p:nvSpPr>
          <p:spPr>
            <a:xfrm>
              <a:off x="318050" y="4440513"/>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一阶导数</a:t>
              </a:r>
            </a:p>
          </p:txBody>
        </p:sp>
        <p:sp>
          <p:nvSpPr>
            <p:cNvPr id="29" name="文本框 28"/>
            <p:cNvSpPr txBox="1"/>
            <p:nvPr/>
          </p:nvSpPr>
          <p:spPr>
            <a:xfrm>
              <a:off x="329480" y="5002031"/>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二阶导数</a:t>
              </a:r>
            </a:p>
          </p:txBody>
        </p:sp>
      </p:grpSp>
      <p:sp>
        <p:nvSpPr>
          <p:cNvPr id="31" name="矩形 30"/>
          <p:cNvSpPr/>
          <p:nvPr/>
        </p:nvSpPr>
        <p:spPr>
          <a:xfrm>
            <a:off x="2080260" y="4972799"/>
            <a:ext cx="1567901" cy="454149"/>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063740" y="4918762"/>
            <a:ext cx="654793" cy="454149"/>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091690" y="1835784"/>
            <a:ext cx="1556471" cy="2023307"/>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7109486" y="1835784"/>
            <a:ext cx="563299" cy="2043611"/>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599751" cy="483209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结论</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400"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400" b="1"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rPr>
              <a:t>一阶导数通常产生粗边缘</a:t>
            </a:r>
            <a:endParaRPr kumimoji="1" lang="en-US" altLang="zh-CN" sz="2400" b="1"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endParaRPr kumimoji="1" lang="en-US" altLang="zh-CN" sz="2400" b="1"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400" b="1"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rPr>
              <a:t>二阶导数对于精细细节（细线、孤立点等）响应更强</a:t>
            </a:r>
            <a:endParaRPr kumimoji="1" lang="en-US" altLang="zh-CN" sz="2400" b="1"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endParaRPr kumimoji="1" lang="en-US" altLang="zh-CN" sz="2400" b="1"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400" b="1"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rPr>
              <a:t>二阶导数对于灰度斜坡与台阶过度会产生双边缘响应，可以判断过度</a:t>
            </a:r>
            <a:r>
              <a:rPr kumimoji="1" lang="zh-CN" altLang="en-US" sz="2400" b="1"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是由亮到暗的过度还是由暗到亮</a:t>
            </a:r>
            <a:endParaRPr kumimoji="1" lang="en-US" altLang="zh-CN" sz="2400" b="1"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22467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二维二阶导数</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22630" y="2268855"/>
            <a:ext cx="7576185" cy="2186305"/>
            <a:chOff x="2002" y="3644"/>
            <a:chExt cx="11931" cy="3443"/>
          </a:xfrm>
        </p:grpSpPr>
        <p:sp>
          <p:nvSpPr>
            <p:cNvPr id="11" name="文本框 10"/>
            <p:cNvSpPr txBox="1"/>
            <p:nvPr/>
          </p:nvSpPr>
          <p:spPr>
            <a:xfrm>
              <a:off x="2002" y="4108"/>
              <a:ext cx="2808" cy="822"/>
            </a:xfrm>
            <a:prstGeom prst="rect">
              <a:avLst/>
            </a:prstGeom>
            <a:noFill/>
          </p:spPr>
          <p:txBody>
            <a:bodyPr wrap="none" rtlCol="0" anchor="t">
              <a:spAutoFit/>
            </a:bodyPr>
            <a:lstStyle/>
            <a:p>
              <a:r>
                <a:rPr kumimoji="1" lang="zh-CN" altLang="en-US" sz="2800" dirty="0">
                  <a:latin typeface="Times New Roman Bold" panose="02020503050405090304" charset="0"/>
                  <a:ea typeface="Times New Roman" panose="02020503050405090304" charset="0"/>
                  <a:cs typeface="Times New Roman Italic" panose="02020503050405090304" charset="0"/>
                  <a:sym typeface="+mn-ea"/>
                </a:rPr>
                <a:t>在</a:t>
              </a:r>
              <a:r>
                <a:rPr kumimoji="1" lang="en-US" altLang="zh-CN" sz="2800" dirty="0">
                  <a:latin typeface="Times New Roman" panose="02020503050405090304" charset="0"/>
                  <a:ea typeface="Times New Roman" panose="02020503050405090304" charset="0"/>
                  <a:cs typeface="Times New Roman" panose="02020503050405090304" charset="0"/>
                  <a:sym typeface="+mn-ea"/>
                </a:rPr>
                <a:t>x</a:t>
              </a:r>
              <a:r>
                <a:rPr kumimoji="1" lang="zh-CN" altLang="en-US" sz="2800" dirty="0">
                  <a:latin typeface="Times New Roman Bold" panose="02020503050405090304" charset="0"/>
                  <a:ea typeface="Times New Roman" panose="02020503050405090304" charset="0"/>
                  <a:cs typeface="Times New Roman Italic" panose="02020503050405090304" charset="0"/>
                  <a:sym typeface="+mn-ea"/>
                </a:rPr>
                <a:t>方向上</a:t>
              </a:r>
            </a:p>
          </p:txBody>
        </p:sp>
        <p:sp>
          <p:nvSpPr>
            <p:cNvPr id="12" name="文本框 11"/>
            <p:cNvSpPr txBox="1"/>
            <p:nvPr/>
          </p:nvSpPr>
          <p:spPr>
            <a:xfrm>
              <a:off x="2002" y="5787"/>
              <a:ext cx="2808" cy="822"/>
            </a:xfrm>
            <a:prstGeom prst="rect">
              <a:avLst/>
            </a:prstGeom>
            <a:noFill/>
          </p:spPr>
          <p:txBody>
            <a:bodyPr wrap="none" rtlCol="0" anchor="t">
              <a:spAutoFit/>
            </a:bodyPr>
            <a:lstStyle/>
            <a:p>
              <a:r>
                <a:rPr kumimoji="1" lang="zh-CN" altLang="en-US" sz="2800" dirty="0">
                  <a:latin typeface="Times New Roman Bold" panose="02020503050405090304" charset="0"/>
                  <a:ea typeface="Times New Roman" panose="02020503050405090304" charset="0"/>
                  <a:cs typeface="Times New Roman Italic" panose="02020503050405090304" charset="0"/>
                  <a:sym typeface="+mn-ea"/>
                </a:rPr>
                <a:t>在</a:t>
              </a:r>
              <a:r>
                <a:rPr kumimoji="1" lang="en-US" altLang="zh-CN" sz="2800" dirty="0">
                  <a:latin typeface="Times New Roman" panose="02020503050405090304" charset="0"/>
                  <a:ea typeface="Times New Roman" panose="02020503050405090304" charset="0"/>
                  <a:cs typeface="Times New Roman" panose="02020503050405090304" charset="0"/>
                  <a:sym typeface="+mn-ea"/>
                </a:rPr>
                <a:t>y</a:t>
              </a:r>
              <a:r>
                <a:rPr kumimoji="1" lang="zh-CN" altLang="en-US" sz="2800" dirty="0">
                  <a:latin typeface="Times New Roman Bold" panose="02020503050405090304" charset="0"/>
                  <a:ea typeface="Times New Roman" panose="02020503050405090304" charset="0"/>
                  <a:cs typeface="Times New Roman Italic" panose="02020503050405090304" charset="0"/>
                  <a:sym typeface="+mn-ea"/>
                </a:rPr>
                <a:t>方向上</a:t>
              </a:r>
            </a:p>
          </p:txBody>
        </p:sp>
        <p:pic>
          <p:nvPicPr>
            <p:cNvPr id="14" name="图片 13"/>
            <p:cNvPicPr>
              <a:picLocks noChangeAspect="1"/>
            </p:cNvPicPr>
            <p:nvPr/>
          </p:nvPicPr>
          <p:blipFill>
            <a:blip r:embed="rId4"/>
            <a:stretch>
              <a:fillRect/>
            </a:stretch>
          </p:blipFill>
          <p:spPr>
            <a:xfrm>
              <a:off x="5075" y="3644"/>
              <a:ext cx="8858" cy="1751"/>
            </a:xfrm>
            <a:prstGeom prst="rect">
              <a:avLst/>
            </a:prstGeom>
          </p:spPr>
        </p:pic>
        <p:pic>
          <p:nvPicPr>
            <p:cNvPr id="15" name="图片 14"/>
            <p:cNvPicPr>
              <a:picLocks noChangeAspect="1"/>
            </p:cNvPicPr>
            <p:nvPr/>
          </p:nvPicPr>
          <p:blipFill>
            <a:blip r:embed="rId5"/>
            <a:stretch>
              <a:fillRect/>
            </a:stretch>
          </p:blipFill>
          <p:spPr>
            <a:xfrm>
              <a:off x="5317" y="5395"/>
              <a:ext cx="8375" cy="1692"/>
            </a:xfrm>
            <a:prstGeom prst="rect">
              <a:avLst/>
            </a:prstGeom>
          </p:spPr>
        </p:pic>
      </p:grpSp>
      <p:pic>
        <p:nvPicPr>
          <p:cNvPr id="16" name="图片 15"/>
          <p:cNvPicPr>
            <a:picLocks noChangeAspect="1"/>
          </p:cNvPicPr>
          <p:nvPr/>
        </p:nvPicPr>
        <p:blipFill>
          <a:blip r:embed="rId6"/>
          <a:stretch>
            <a:fillRect/>
          </a:stretch>
        </p:blipFill>
        <p:spPr>
          <a:xfrm>
            <a:off x="0" y="5386070"/>
            <a:ext cx="9144000" cy="865505"/>
          </a:xfrm>
          <a:prstGeom prst="rect">
            <a:avLst/>
          </a:prstGeom>
        </p:spPr>
      </p:pic>
      <p:sp>
        <p:nvSpPr>
          <p:cNvPr id="17" name="下箭头 22"/>
          <p:cNvSpPr/>
          <p:nvPr/>
        </p:nvSpPr>
        <p:spPr>
          <a:xfrm>
            <a:off x="3963670" y="4973955"/>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19" name="文本框 18"/>
          <p:cNvSpPr txBox="1"/>
          <p:nvPr/>
        </p:nvSpPr>
        <p:spPr>
          <a:xfrm>
            <a:off x="3582035" y="4349115"/>
            <a:ext cx="1249680" cy="521970"/>
          </a:xfrm>
          <a:prstGeom prst="rect">
            <a:avLst/>
          </a:prstGeom>
          <a:noFill/>
        </p:spPr>
        <p:txBody>
          <a:bodyPr wrap="none" rtlCol="0" anchor="t">
            <a:spAutoFit/>
          </a:bodyPr>
          <a:lstStyle/>
          <a:p>
            <a:r>
              <a:rPr kumimoji="1" lang="zh-CN" altLang="en-US" sz="2800" dirty="0">
                <a:latin typeface="Times New Roman Bold" panose="02020503050405090304" charset="0"/>
                <a:ea typeface="Times New Roman" panose="02020503050405090304" charset="0"/>
                <a:cs typeface="Times New Roman Italic" panose="02020503050405090304" charset="0"/>
                <a:sym typeface="+mn-ea"/>
              </a:rPr>
              <a:t>合起来</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440120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带噪声的一阶、二阶导数</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r>
              <a:rPr kumimoji="1" lang="zh-CN" altLang="en-US" sz="2800" dirty="0">
                <a:latin typeface="Times New Roman" panose="02020503050405090304" charset="0"/>
                <a:ea typeface="Times New Roman" panose="02020503050405090304" charset="0"/>
                <a:cs typeface="Times New Roman" panose="02020503050405090304" charset="0"/>
                <a:sym typeface="+mn-ea"/>
              </a:rPr>
              <a:t>       噪声污染越大，一阶、二阶导数检测边缘越难</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r>
              <a:rPr kumimoji="1" lang="zh-CN" altLang="en-US" sz="2800" dirty="0">
                <a:latin typeface="Times New Roman" panose="02020503050405090304" charset="0"/>
                <a:ea typeface="Times New Roman" panose="02020503050405090304" charset="0"/>
                <a:cs typeface="Times New Roman" panose="02020503050405090304" charset="0"/>
                <a:sym typeface="+mn-ea"/>
              </a:rPr>
              <a:t>                       对图像进行平滑处理</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r>
              <a:rPr kumimoji="1" lang="zh-CN" altLang="en-US" sz="2800" dirty="0">
                <a:latin typeface="Times New Roman" panose="02020503050405090304" charset="0"/>
                <a:ea typeface="Times New Roman" panose="02020503050405090304" charset="0"/>
                <a:cs typeface="Times New Roman" panose="02020503050405090304" charset="0"/>
                <a:sym typeface="+mn-ea"/>
              </a:rPr>
              <a:t>                                   边缘检测</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下箭头 9">
            <a:extLst>
              <a:ext uri="{FF2B5EF4-FFF2-40B4-BE49-F238E27FC236}">
                <a16:creationId xmlns:a16="http://schemas.microsoft.com/office/drawing/2014/main" id="{0020DEF3-B50A-4D65-92D4-91E54614989D}"/>
              </a:ext>
            </a:extLst>
          </p:cNvPr>
          <p:cNvSpPr/>
          <p:nvPr/>
        </p:nvSpPr>
        <p:spPr>
          <a:xfrm>
            <a:off x="4085590" y="3383666"/>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9">
            <a:extLst>
              <a:ext uri="{FF2B5EF4-FFF2-40B4-BE49-F238E27FC236}">
                <a16:creationId xmlns:a16="http://schemas.microsoft.com/office/drawing/2014/main" id="{95EAD540-2E2E-4675-9CE8-F3133FD22143}"/>
              </a:ext>
            </a:extLst>
          </p:cNvPr>
          <p:cNvSpPr/>
          <p:nvPr/>
        </p:nvSpPr>
        <p:spPr>
          <a:xfrm>
            <a:off x="4085590" y="4627569"/>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4448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2" name="矩形 1">
            <a:extLst>
              <a:ext uri="{FF2B5EF4-FFF2-40B4-BE49-F238E27FC236}">
                <a16:creationId xmlns:a16="http://schemas.microsoft.com/office/drawing/2014/main" id="{995FD462-3723-FAE2-2FE9-7F803B995B73}"/>
              </a:ext>
            </a:extLst>
          </p:cNvPr>
          <p:cNvSpPr/>
          <p:nvPr/>
        </p:nvSpPr>
        <p:spPr>
          <a:xfrm>
            <a:off x="251487" y="1490758"/>
            <a:ext cx="8671450" cy="5013039"/>
          </a:xfrm>
          <a:prstGeom prst="rect">
            <a:avLst/>
          </a:prstGeom>
        </p:spPr>
        <p:txBody>
          <a:bodyPr wrap="square">
            <a:spAutoFit/>
          </a:bodyPr>
          <a:lstStyle/>
          <a:p>
            <a:pPr algn="just">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点、线</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、边缘检测</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1</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孤立点</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：可以被视为一个背景像素围绕的前景像素或者被前景像素围绕的背景像素；</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2</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线</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：可以视为一条细边缘线段，其两侧的背景灰度要么远大于线像素的灰度，要么远小于线像素的灰度；</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3</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边缘</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边缘像素是图像中灰度突变的那些像素，而边缘是相连边缘像素</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的结合。</a:t>
            </a:r>
            <a:endParaRPr lang="en-US" altLang="zh-CN" sz="240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       点、线、边缘检测子是用来检测点、线、边缘像素的局部图像处理工具。</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121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2613253" y="3168761"/>
            <a:ext cx="4031873"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孤立点检测</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Isolated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孤立点检测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7405" cy="439991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孤立点检测依赖于二阶导数</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二阶导数的实现可以利用拉普拉斯核</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在图像所有像素上逐一的计算出拉普拉斯核函数结果，若结果超过一定阈值</a:t>
            </a:r>
            <a:r>
              <a:rPr kumimoji="1" lang="en-US" altLang="zh-CN" sz="2800" dirty="0">
                <a:latin typeface="Times New Roman" panose="02020503050405090304" charset="0"/>
                <a:ea typeface="Times New Roman" panose="02020503050405090304" charset="0"/>
                <a:cs typeface="Times New Roman" panose="02020503050405090304" charset="0"/>
                <a:sym typeface="+mn-ea"/>
              </a:rPr>
              <a:t>T</a:t>
            </a:r>
            <a:r>
              <a:rPr kumimoji="1" lang="zh-CN" altLang="en-US" sz="2800" dirty="0">
                <a:latin typeface="Times New Roman" panose="02020503050405090304" charset="0"/>
                <a:ea typeface="宋体" charset="0"/>
                <a:cs typeface="Times New Roman" panose="02020503050405090304" charset="0"/>
                <a:sym typeface="+mn-ea"/>
              </a:rPr>
              <a:t>，则检测出孤立点</a:t>
            </a:r>
          </a:p>
        </p:txBody>
      </p:sp>
      <p:pic>
        <p:nvPicPr>
          <p:cNvPr id="16" name="图片 15"/>
          <p:cNvPicPr>
            <a:picLocks noChangeAspect="1"/>
          </p:cNvPicPr>
          <p:nvPr/>
        </p:nvPicPr>
        <p:blipFill>
          <a:blip r:embed="rId4"/>
          <a:stretch>
            <a:fillRect/>
          </a:stretch>
        </p:blipFill>
        <p:spPr>
          <a:xfrm>
            <a:off x="318135" y="1840230"/>
            <a:ext cx="8957945" cy="847725"/>
          </a:xfrm>
          <a:prstGeom prst="rect">
            <a:avLst/>
          </a:prstGeom>
        </p:spPr>
      </p:pic>
      <p:pic>
        <p:nvPicPr>
          <p:cNvPr id="2" name="图片 1"/>
          <p:cNvPicPr>
            <a:picLocks noChangeAspect="1"/>
          </p:cNvPicPr>
          <p:nvPr/>
        </p:nvPicPr>
        <p:blipFill>
          <a:blip r:embed="rId5"/>
          <a:stretch>
            <a:fillRect/>
          </a:stretch>
        </p:blipFill>
        <p:spPr>
          <a:xfrm>
            <a:off x="7018655" y="2689225"/>
            <a:ext cx="2051050" cy="1956435"/>
          </a:xfrm>
          <a:prstGeom prst="rect">
            <a:avLst/>
          </a:prstGeom>
        </p:spPr>
      </p:pic>
      <p:grpSp>
        <p:nvGrpSpPr>
          <p:cNvPr id="11" name="组合 10"/>
          <p:cNvGrpSpPr/>
          <p:nvPr/>
        </p:nvGrpSpPr>
        <p:grpSpPr>
          <a:xfrm>
            <a:off x="1352550" y="3509645"/>
            <a:ext cx="5381625" cy="746125"/>
            <a:chOff x="970" y="6352"/>
            <a:chExt cx="9510" cy="1460"/>
          </a:xfrm>
        </p:grpSpPr>
        <p:pic>
          <p:nvPicPr>
            <p:cNvPr id="8" name="图片 7"/>
            <p:cNvPicPr>
              <a:picLocks noChangeAspect="1"/>
            </p:cNvPicPr>
            <p:nvPr/>
          </p:nvPicPr>
          <p:blipFill>
            <a:blip r:embed="rId6"/>
            <a:stretch>
              <a:fillRect/>
            </a:stretch>
          </p:blipFill>
          <p:spPr>
            <a:xfrm>
              <a:off x="970" y="6587"/>
              <a:ext cx="7180" cy="940"/>
            </a:xfrm>
            <a:prstGeom prst="rect">
              <a:avLst/>
            </a:prstGeom>
          </p:spPr>
        </p:pic>
        <p:pic>
          <p:nvPicPr>
            <p:cNvPr id="10" name="图片 9"/>
            <p:cNvPicPr>
              <a:picLocks noChangeAspect="1"/>
            </p:cNvPicPr>
            <p:nvPr/>
          </p:nvPicPr>
          <p:blipFill>
            <a:blip r:embed="rId7"/>
            <a:stretch>
              <a:fillRect/>
            </a:stretch>
          </p:blipFill>
          <p:spPr>
            <a:xfrm>
              <a:off x="7920" y="6352"/>
              <a:ext cx="2560" cy="1460"/>
            </a:xfrm>
            <a:prstGeom prst="rect">
              <a:avLst/>
            </a:prstGeom>
          </p:spPr>
        </p:pic>
      </p:grpSp>
      <p:sp>
        <p:nvSpPr>
          <p:cNvPr id="17" name="下箭头 22"/>
          <p:cNvSpPr/>
          <p:nvPr/>
        </p:nvSpPr>
        <p:spPr>
          <a:xfrm>
            <a:off x="3963670" y="2546985"/>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pic>
        <p:nvPicPr>
          <p:cNvPr id="12" name="图片 11"/>
          <p:cNvPicPr>
            <a:picLocks noChangeAspect="1"/>
          </p:cNvPicPr>
          <p:nvPr/>
        </p:nvPicPr>
        <p:blipFill>
          <a:blip r:embed="rId8"/>
          <a:stretch>
            <a:fillRect/>
          </a:stretch>
        </p:blipFill>
        <p:spPr>
          <a:xfrm>
            <a:off x="2881630" y="5741035"/>
            <a:ext cx="3402965" cy="918845"/>
          </a:xfrm>
          <a:prstGeom prst="rect">
            <a:avLst/>
          </a:prstGeom>
        </p:spPr>
      </p:pic>
      <p:sp>
        <p:nvSpPr>
          <p:cNvPr id="14" name="下箭头 22"/>
          <p:cNvSpPr/>
          <p:nvPr/>
        </p:nvSpPr>
        <p:spPr>
          <a:xfrm>
            <a:off x="3964305" y="4233545"/>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7405" cy="18148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孤立点检测示例</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pic>
        <p:nvPicPr>
          <p:cNvPr id="4" name="图片 3"/>
          <p:cNvPicPr>
            <a:picLocks noChangeAspect="1"/>
          </p:cNvPicPr>
          <p:nvPr/>
        </p:nvPicPr>
        <p:blipFill>
          <a:blip r:embed="rId4"/>
          <a:stretch>
            <a:fillRect/>
          </a:stretch>
        </p:blipFill>
        <p:spPr>
          <a:xfrm>
            <a:off x="1071403" y="2816860"/>
            <a:ext cx="7104698" cy="2846392"/>
          </a:xfrm>
          <a:prstGeom prst="rect">
            <a:avLst/>
          </a:prstGeom>
        </p:spPr>
      </p:pic>
      <p:sp>
        <p:nvSpPr>
          <p:cNvPr id="10" name="标题 1">
            <a:extLst>
              <a:ext uri="{FF2B5EF4-FFF2-40B4-BE49-F238E27FC236}">
                <a16:creationId xmlns:a16="http://schemas.microsoft.com/office/drawing/2014/main" id="{BA20B5ED-8A08-4480-9A72-545751B52EE4}"/>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Isolated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1" name="标题 1">
            <a:extLst>
              <a:ext uri="{FF2B5EF4-FFF2-40B4-BE49-F238E27FC236}">
                <a16:creationId xmlns:a16="http://schemas.microsoft.com/office/drawing/2014/main" id="{E688CB86-65B1-4C8E-9024-6C1CA5AE2768}"/>
              </a:ext>
            </a:extLst>
          </p:cNvPr>
          <p:cNvSpPr>
            <a:spLocks noGrp="1"/>
          </p:cNvSpPr>
          <p:nvPr/>
        </p:nvSpPr>
        <p:spPr>
          <a:xfrm>
            <a:off x="318134" y="102870"/>
            <a:ext cx="2436496"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孤立点检测</a:t>
            </a:r>
          </a:p>
        </p:txBody>
      </p:sp>
      <p:pic>
        <p:nvPicPr>
          <p:cNvPr id="7" name="图片 6">
            <a:extLst>
              <a:ext uri="{FF2B5EF4-FFF2-40B4-BE49-F238E27FC236}">
                <a16:creationId xmlns:a16="http://schemas.microsoft.com/office/drawing/2014/main" id="{5891E5D3-80A6-4DD9-BFB2-09A2A8F349BD}"/>
              </a:ext>
            </a:extLst>
          </p:cNvPr>
          <p:cNvPicPr>
            <a:picLocks noChangeAspect="1"/>
          </p:cNvPicPr>
          <p:nvPr/>
        </p:nvPicPr>
        <p:blipFill>
          <a:blip r:embed="rId5"/>
          <a:stretch>
            <a:fillRect/>
          </a:stretch>
        </p:blipFill>
        <p:spPr>
          <a:xfrm>
            <a:off x="5791991" y="530629"/>
            <a:ext cx="2183140" cy="2073592"/>
          </a:xfrm>
          <a:prstGeom prst="rect">
            <a:avLst/>
          </a:prstGeom>
        </p:spPr>
      </p:pic>
      <p:sp>
        <p:nvSpPr>
          <p:cNvPr id="14" name="文本框 13">
            <a:extLst>
              <a:ext uri="{FF2B5EF4-FFF2-40B4-BE49-F238E27FC236}">
                <a16:creationId xmlns:a16="http://schemas.microsoft.com/office/drawing/2014/main" id="{27047B3E-CC37-40BF-AA55-7EB5722937FA}"/>
              </a:ext>
            </a:extLst>
          </p:cNvPr>
          <p:cNvSpPr txBox="1"/>
          <p:nvPr/>
        </p:nvSpPr>
        <p:spPr>
          <a:xfrm>
            <a:off x="1024095" y="5700965"/>
            <a:ext cx="2185214" cy="461665"/>
          </a:xfrm>
          <a:prstGeom prst="rect">
            <a:avLst/>
          </a:prstGeom>
          <a:noFill/>
        </p:spPr>
        <p:txBody>
          <a:bodyPr wrap="none" rtlCol="0">
            <a:spAutoFit/>
          </a:bodyPr>
          <a:lstStyle/>
          <a:p>
            <a:pPr marL="457200" indent="-457200">
              <a:buFont typeface="+mj-lt"/>
              <a:buAutoNum type="alphaLcParenR"/>
            </a:pPr>
            <a:r>
              <a:rPr lang="zh-CN" altLang="en-US" sz="2400" dirty="0">
                <a:latin typeface="宋体" panose="02010600030101010101" pitchFamily="2" charset="-122"/>
                <a:ea typeface="宋体" panose="02010600030101010101" pitchFamily="2" charset="-122"/>
              </a:rPr>
              <a:t>原灰度图像</a:t>
            </a:r>
          </a:p>
        </p:txBody>
      </p:sp>
      <p:sp>
        <p:nvSpPr>
          <p:cNvPr id="16" name="文本框 15">
            <a:extLst>
              <a:ext uri="{FF2B5EF4-FFF2-40B4-BE49-F238E27FC236}">
                <a16:creationId xmlns:a16="http://schemas.microsoft.com/office/drawing/2014/main" id="{7C9155AF-6D58-4E76-BEBE-DB98F8E555FF}"/>
              </a:ext>
            </a:extLst>
          </p:cNvPr>
          <p:cNvSpPr txBox="1"/>
          <p:nvPr/>
        </p:nvSpPr>
        <p:spPr>
          <a:xfrm>
            <a:off x="3302456" y="5700965"/>
            <a:ext cx="2492990" cy="461665"/>
          </a:xfrm>
          <a:prstGeom prst="rect">
            <a:avLst/>
          </a:prstGeom>
          <a:noFill/>
        </p:spPr>
        <p:txBody>
          <a:bodyPr wrap="none" rtlCol="0">
            <a:spAutoFit/>
          </a:bodyPr>
          <a:lstStyle/>
          <a:p>
            <a:pPr marL="457200" indent="-457200">
              <a:buFont typeface="+mj-lt"/>
              <a:buAutoNum type="alphaLcParenR" startAt="2"/>
            </a:pPr>
            <a:r>
              <a:rPr lang="zh-CN" altLang="en-US" sz="2400" dirty="0">
                <a:latin typeface="宋体" panose="02010600030101010101" pitchFamily="2" charset="-122"/>
                <a:ea typeface="宋体" panose="02010600030101010101" pitchFamily="2" charset="-122"/>
              </a:rPr>
              <a:t>拉普拉斯图像</a:t>
            </a:r>
          </a:p>
        </p:txBody>
      </p:sp>
      <p:sp>
        <p:nvSpPr>
          <p:cNvPr id="17" name="文本框 16">
            <a:extLst>
              <a:ext uri="{FF2B5EF4-FFF2-40B4-BE49-F238E27FC236}">
                <a16:creationId xmlns:a16="http://schemas.microsoft.com/office/drawing/2014/main" id="{D02E7AB7-1910-44B9-8764-B0E400D7E14C}"/>
              </a:ext>
            </a:extLst>
          </p:cNvPr>
          <p:cNvSpPr txBox="1"/>
          <p:nvPr/>
        </p:nvSpPr>
        <p:spPr>
          <a:xfrm>
            <a:off x="5795446" y="5694937"/>
            <a:ext cx="3108543" cy="461665"/>
          </a:xfrm>
          <a:prstGeom prst="rect">
            <a:avLst/>
          </a:prstGeom>
          <a:noFill/>
        </p:spPr>
        <p:txBody>
          <a:bodyPr wrap="none" rtlCol="0">
            <a:spAutoFit/>
          </a:bodyPr>
          <a:lstStyle/>
          <a:p>
            <a:pPr marL="457200" indent="-457200">
              <a:buFont typeface="+mj-lt"/>
              <a:buAutoNum type="alphaLcParenR" startAt="3"/>
            </a:pPr>
            <a:r>
              <a:rPr lang="zh-CN" altLang="en-US" sz="2400" dirty="0">
                <a:latin typeface="宋体" panose="02010600030101010101" pitchFamily="2" charset="-122"/>
                <a:ea typeface="宋体" panose="02010600030101010101" pitchFamily="2" charset="-122"/>
              </a:rPr>
              <a:t>对图</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的阈值结果</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3382694" y="3168761"/>
            <a:ext cx="2492990"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线检测</a:t>
            </a:r>
          </a:p>
        </p:txBody>
      </p:sp>
    </p:spTree>
    <p:extLst>
      <p:ext uri="{BB962C8B-B14F-4D97-AF65-F5344CB8AC3E}">
        <p14:creationId xmlns:p14="http://schemas.microsoft.com/office/powerpoint/2010/main" val="21584673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Lines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线检测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569386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线检测同孤立点检测类似</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在图像所有像素上逐一计算出拉普拉斯算子结果</a:t>
            </a: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但由于拉普拉斯是二阶导数，拉普拉斯图像包含正负值，具有正</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负双线效应</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19" name="图片 18">
            <a:extLst>
              <a:ext uri="{FF2B5EF4-FFF2-40B4-BE49-F238E27FC236}">
                <a16:creationId xmlns:a16="http://schemas.microsoft.com/office/drawing/2014/main" id="{29BB7487-3B8A-4CF4-9C4A-08E4A62054F3}"/>
              </a:ext>
            </a:extLst>
          </p:cNvPr>
          <p:cNvPicPr>
            <a:picLocks noChangeAspect="1"/>
          </p:cNvPicPr>
          <p:nvPr/>
        </p:nvPicPr>
        <p:blipFill>
          <a:blip r:embed="rId4"/>
          <a:stretch>
            <a:fillRect/>
          </a:stretch>
        </p:blipFill>
        <p:spPr>
          <a:xfrm>
            <a:off x="790368" y="2533499"/>
            <a:ext cx="2383643" cy="2365117"/>
          </a:xfrm>
          <a:prstGeom prst="rect">
            <a:avLst/>
          </a:prstGeom>
        </p:spPr>
      </p:pic>
      <p:pic>
        <p:nvPicPr>
          <p:cNvPr id="21" name="图片 20">
            <a:extLst>
              <a:ext uri="{FF2B5EF4-FFF2-40B4-BE49-F238E27FC236}">
                <a16:creationId xmlns:a16="http://schemas.microsoft.com/office/drawing/2014/main" id="{482D9C0D-C36F-4B00-A9BB-3820E4534FEE}"/>
              </a:ext>
            </a:extLst>
          </p:cNvPr>
          <p:cNvPicPr>
            <a:picLocks noChangeAspect="1"/>
          </p:cNvPicPr>
          <p:nvPr/>
        </p:nvPicPr>
        <p:blipFill>
          <a:blip r:embed="rId5"/>
          <a:stretch>
            <a:fillRect/>
          </a:stretch>
        </p:blipFill>
        <p:spPr>
          <a:xfrm>
            <a:off x="5860642" y="2518275"/>
            <a:ext cx="2389948" cy="2365117"/>
          </a:xfrm>
          <a:prstGeom prst="rect">
            <a:avLst/>
          </a:prstGeom>
        </p:spPr>
      </p:pic>
      <p:sp>
        <p:nvSpPr>
          <p:cNvPr id="25" name="文本框 24">
            <a:extLst>
              <a:ext uri="{FF2B5EF4-FFF2-40B4-BE49-F238E27FC236}">
                <a16:creationId xmlns:a16="http://schemas.microsoft.com/office/drawing/2014/main" id="{01594742-8B72-4CC6-9611-BA9AC0A0849D}"/>
              </a:ext>
            </a:extLst>
          </p:cNvPr>
          <p:cNvSpPr txBox="1"/>
          <p:nvPr/>
        </p:nvSpPr>
        <p:spPr>
          <a:xfrm>
            <a:off x="874675" y="4913840"/>
            <a:ext cx="2185214" cy="461665"/>
          </a:xfrm>
          <a:prstGeom prst="rect">
            <a:avLst/>
          </a:prstGeom>
          <a:noFill/>
        </p:spPr>
        <p:txBody>
          <a:bodyPr wrap="none" rtlCol="0">
            <a:spAutoFit/>
          </a:bodyPr>
          <a:lstStyle/>
          <a:p>
            <a:pPr marL="457200" indent="-457200">
              <a:buFont typeface="+mj-lt"/>
              <a:buAutoNum type="alphaLcParenR"/>
            </a:pPr>
            <a:r>
              <a:rPr lang="zh-CN" altLang="en-US" sz="2400" dirty="0">
                <a:latin typeface="宋体" panose="02010600030101010101" pitchFamily="2" charset="-122"/>
                <a:ea typeface="宋体" panose="02010600030101010101" pitchFamily="2" charset="-122"/>
              </a:rPr>
              <a:t>原灰度图像</a:t>
            </a:r>
          </a:p>
        </p:txBody>
      </p:sp>
      <p:sp>
        <p:nvSpPr>
          <p:cNvPr id="27" name="文本框 26">
            <a:extLst>
              <a:ext uri="{FF2B5EF4-FFF2-40B4-BE49-F238E27FC236}">
                <a16:creationId xmlns:a16="http://schemas.microsoft.com/office/drawing/2014/main" id="{548E55B6-5B92-48FD-8FA0-D1777EA9AE53}"/>
              </a:ext>
            </a:extLst>
          </p:cNvPr>
          <p:cNvSpPr txBox="1"/>
          <p:nvPr/>
        </p:nvSpPr>
        <p:spPr>
          <a:xfrm>
            <a:off x="5860642" y="4898616"/>
            <a:ext cx="2492990" cy="461665"/>
          </a:xfrm>
          <a:prstGeom prst="rect">
            <a:avLst/>
          </a:prstGeom>
          <a:noFill/>
        </p:spPr>
        <p:txBody>
          <a:bodyPr wrap="none" rtlCol="0">
            <a:spAutoFit/>
          </a:bodyPr>
          <a:lstStyle/>
          <a:p>
            <a:pPr marL="457200" indent="-457200">
              <a:buFont typeface="+mj-lt"/>
              <a:buAutoNum type="alphaLcParenR" startAt="2"/>
            </a:pPr>
            <a:r>
              <a:rPr lang="zh-CN" altLang="en-US" sz="2400" dirty="0">
                <a:latin typeface="宋体" panose="02010600030101010101" pitchFamily="2" charset="-122"/>
                <a:ea typeface="宋体" panose="02010600030101010101" pitchFamily="2" charset="-122"/>
              </a:rPr>
              <a:t>拉普拉斯图像</a:t>
            </a:r>
          </a:p>
        </p:txBody>
      </p:sp>
      <p:pic>
        <p:nvPicPr>
          <p:cNvPr id="4" name="图片 3">
            <a:extLst>
              <a:ext uri="{FF2B5EF4-FFF2-40B4-BE49-F238E27FC236}">
                <a16:creationId xmlns:a16="http://schemas.microsoft.com/office/drawing/2014/main" id="{C473192C-753B-8C01-8F69-42D89EE2F813}"/>
              </a:ext>
            </a:extLst>
          </p:cNvPr>
          <p:cNvPicPr>
            <a:picLocks noChangeAspect="1"/>
          </p:cNvPicPr>
          <p:nvPr/>
        </p:nvPicPr>
        <p:blipFill>
          <a:blip r:embed="rId6"/>
          <a:stretch>
            <a:fillRect/>
          </a:stretch>
        </p:blipFill>
        <p:spPr>
          <a:xfrm>
            <a:off x="3648636" y="2430410"/>
            <a:ext cx="1650519" cy="3086470"/>
          </a:xfrm>
          <a:prstGeom prst="rect">
            <a:avLst/>
          </a:prstGeom>
        </p:spPr>
      </p:pic>
    </p:spTree>
    <p:extLst>
      <p:ext uri="{BB962C8B-B14F-4D97-AF65-F5344CB8AC3E}">
        <p14:creationId xmlns:p14="http://schemas.microsoft.com/office/powerpoint/2010/main" val="83028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142490" cy="795655"/>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绪论</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56953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16890" y="624840"/>
            <a:ext cx="323024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Introduction</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399415" y="1642110"/>
            <a:ext cx="8669655" cy="224536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什么是</a:t>
            </a:r>
            <a:r>
              <a:rPr kumimoji="1" lang="zh-CN" altLang="en-US" sz="2800" b="1" dirty="0">
                <a:solidFill>
                  <a:srgbClr val="FF0000"/>
                </a:solidFill>
                <a:latin typeface="Times New Roman Bold" panose="02020503050405090304" charset="0"/>
                <a:ea typeface="Times New Roman" panose="02020503050405090304" charset="0"/>
                <a:cs typeface="Times New Roman" panose="02020503050405090304" charset="0"/>
              </a:rPr>
              <a:t>图像</a:t>
            </a:r>
            <a:r>
              <a:rPr kumimoji="1" lang="zh-CN" altLang="en-US" sz="2800" dirty="0">
                <a:latin typeface="Times New Roman" panose="02020503050405090304" charset="0"/>
                <a:ea typeface="Times New Roman" panose="02020503050405090304" charset="0"/>
                <a:cs typeface="Times New Roman" panose="02020503050405090304" charset="0"/>
              </a:rPr>
              <a:t>？</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图像可以定义为一个二维函数f(x,y)</a:t>
            </a: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x,y是空间坐标</a:t>
            </a: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f(x,y)是点</a:t>
            </a:r>
            <a:r>
              <a:rPr kumimoji="1" lang="en-US" altLang="zh-CN" sz="2800" dirty="0">
                <a:latin typeface="Times New Roman" panose="02020503050405090304" charset="0"/>
                <a:ea typeface="Times New Roman" panose="02020503050405090304" charset="0"/>
                <a:cs typeface="Times New Roman" panose="02020503050405090304" charset="0"/>
              </a:rPr>
              <a:t>(</a:t>
            </a:r>
            <a:r>
              <a:rPr kumimoji="1" lang="zh-CN" altLang="en-US" sz="2800" dirty="0">
                <a:latin typeface="Times New Roman" panose="02020503050405090304" charset="0"/>
                <a:ea typeface="Times New Roman" panose="02020503050405090304" charset="0"/>
                <a:cs typeface="Times New Roman" panose="02020503050405090304" charset="0"/>
              </a:rPr>
              <a:t>x,y</a:t>
            </a:r>
            <a:r>
              <a:rPr kumimoji="1" lang="en-US" altLang="zh-CN" sz="2800" dirty="0">
                <a:latin typeface="Times New Roman" panose="02020503050405090304" charset="0"/>
                <a:ea typeface="Times New Roman" panose="02020503050405090304" charset="0"/>
                <a:cs typeface="Times New Roman" panose="02020503050405090304" charset="0"/>
              </a:rPr>
              <a:t>)</a:t>
            </a:r>
            <a:r>
              <a:rPr kumimoji="1" lang="zh-CN" altLang="en-US" sz="2800" dirty="0">
                <a:latin typeface="Times New Roman" panose="02020503050405090304" charset="0"/>
                <a:ea typeface="Times New Roman" panose="02020503050405090304" charset="0"/>
                <a:cs typeface="Times New Roman" panose="02020503050405090304" charset="0"/>
              </a:rPr>
              <a:t>的幅值 </a:t>
            </a:r>
            <a:r>
              <a:rPr kumimoji="1" lang="en-US" altLang="zh-CN" sz="2800" dirty="0">
                <a:latin typeface="Times New Roman" panose="02020503050405090304" charset="0"/>
                <a:ea typeface="Times New Roman" panose="02020503050405090304" charset="0"/>
                <a:cs typeface="Times New Roman" panose="02020503050405090304" charset="0"/>
              </a:rPr>
              <a:t>(</a:t>
            </a:r>
            <a:r>
              <a:rPr kumimoji="1" lang="zh-CN" altLang="en-US" sz="2800" dirty="0">
                <a:latin typeface="Times New Roman" panose="02020503050405090304" charset="0"/>
                <a:ea typeface="Times New Roman" panose="02020503050405090304" charset="0"/>
                <a:cs typeface="Times New Roman" panose="02020503050405090304" charset="0"/>
              </a:rPr>
              <a:t>表示灰度或者强度</a:t>
            </a:r>
            <a:r>
              <a:rPr kumimoji="1" lang="en-US" altLang="zh-CN" sz="2800" dirty="0">
                <a:latin typeface="Times New Roman" panose="02020503050405090304" charset="0"/>
                <a:ea typeface="Times New Roman" panose="02020503050405090304" charset="0"/>
                <a:cs typeface="Times New Roman" panose="02020503050405090304" charset="0"/>
              </a:rPr>
              <a:t>)</a:t>
            </a: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p:txBody>
      </p:sp>
      <p:grpSp>
        <p:nvGrpSpPr>
          <p:cNvPr id="30" name="组合 29"/>
          <p:cNvGrpSpPr/>
          <p:nvPr/>
        </p:nvGrpSpPr>
        <p:grpSpPr>
          <a:xfrm>
            <a:off x="1315784" y="3684905"/>
            <a:ext cx="6194996" cy="3002698"/>
            <a:chOff x="2309" y="6062"/>
            <a:chExt cx="11781" cy="5677"/>
          </a:xfrm>
        </p:grpSpPr>
        <p:sp>
          <p:nvSpPr>
            <p:cNvPr id="31" name="object 6"/>
            <p:cNvSpPr/>
            <p:nvPr/>
          </p:nvSpPr>
          <p:spPr>
            <a:xfrm>
              <a:off x="3203" y="6062"/>
              <a:ext cx="4650" cy="4780"/>
            </a:xfrm>
            <a:prstGeom prst="rect">
              <a:avLst/>
            </a:prstGeom>
            <a:blipFill>
              <a:blip r:embed="rId4" cstate="print"/>
              <a:stretch>
                <a:fillRect/>
              </a:stretch>
            </a:blipFill>
          </p:spPr>
          <p:txBody>
            <a:bodyPr wrap="square" lIns="0" tIns="0" rIns="0" bIns="0" rtlCol="0"/>
            <a:lstStyle/>
            <a:p>
              <a:endParaRPr/>
            </a:p>
          </p:txBody>
        </p:sp>
        <p:sp>
          <p:nvSpPr>
            <p:cNvPr id="32" name="object 7"/>
            <p:cNvSpPr/>
            <p:nvPr/>
          </p:nvSpPr>
          <p:spPr>
            <a:xfrm>
              <a:off x="9440" y="6062"/>
              <a:ext cx="4650" cy="4780"/>
            </a:xfrm>
            <a:prstGeom prst="rect">
              <a:avLst/>
            </a:prstGeom>
            <a:blipFill>
              <a:blip r:embed="rId5" cstate="print"/>
              <a:stretch>
                <a:fillRect/>
              </a:stretch>
            </a:blipFill>
          </p:spPr>
          <p:txBody>
            <a:bodyPr wrap="square" lIns="0" tIns="0" rIns="0" bIns="0" rtlCol="0"/>
            <a:lstStyle/>
            <a:p>
              <a:endParaRPr/>
            </a:p>
          </p:txBody>
        </p:sp>
        <p:sp>
          <p:nvSpPr>
            <p:cNvPr id="33" name="object 8"/>
            <p:cNvSpPr/>
            <p:nvPr/>
          </p:nvSpPr>
          <p:spPr>
            <a:xfrm>
              <a:off x="5925"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p>
          </p:txBody>
        </p:sp>
        <p:sp>
          <p:nvSpPr>
            <p:cNvPr id="34" name="object 9"/>
            <p:cNvSpPr/>
            <p:nvPr/>
          </p:nvSpPr>
          <p:spPr>
            <a:xfrm>
              <a:off x="2863"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p>
          </p:txBody>
        </p:sp>
        <p:sp>
          <p:nvSpPr>
            <p:cNvPr id="35" name="object 10"/>
            <p:cNvSpPr txBox="1"/>
            <p:nvPr/>
          </p:nvSpPr>
          <p:spPr>
            <a:xfrm>
              <a:off x="5925" y="10842"/>
              <a:ext cx="280" cy="687"/>
            </a:xfrm>
            <a:prstGeom prst="rect">
              <a:avLst/>
            </a:prstGeom>
          </p:spPr>
          <p:txBody>
            <a:bodyPr vert="horz" wrap="square" lIns="0" tIns="0" rIns="0" bIns="0" rtlCol="0">
              <a:spAutoFit/>
            </a:bodyPr>
            <a:lstStyle/>
            <a:p>
              <a:pPr marL="12700">
                <a:lnSpc>
                  <a:spcPts val="2835"/>
                </a:lnSpc>
              </a:pPr>
              <a:r>
                <a:rPr sz="2400" b="1" spc="-10" dirty="0">
                  <a:latin typeface="新宋体" panose="02010609030101010101" charset="-122"/>
                  <a:cs typeface="新宋体" panose="02010609030101010101" charset="-122"/>
                </a:rPr>
                <a:t>x</a:t>
              </a:r>
              <a:endParaRPr sz="2400">
                <a:latin typeface="新宋体" panose="02010609030101010101" charset="-122"/>
                <a:cs typeface="新宋体" panose="02010609030101010101" charset="-122"/>
              </a:endParaRPr>
            </a:p>
          </p:txBody>
        </p:sp>
        <p:sp>
          <p:nvSpPr>
            <p:cNvPr id="36" name="object 11"/>
            <p:cNvSpPr txBox="1"/>
            <p:nvPr/>
          </p:nvSpPr>
          <p:spPr>
            <a:xfrm>
              <a:off x="2309" y="8191"/>
              <a:ext cx="280" cy="688"/>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y</a:t>
              </a:r>
              <a:endParaRPr sz="2400">
                <a:latin typeface="新宋体" panose="02010609030101010101" charset="-122"/>
                <a:cs typeface="新宋体" panose="02010609030101010101" charset="-122"/>
              </a:endParaRPr>
            </a:p>
          </p:txBody>
        </p:sp>
        <p:sp>
          <p:nvSpPr>
            <p:cNvPr id="37" name="object 12"/>
            <p:cNvSpPr txBox="1"/>
            <p:nvPr/>
          </p:nvSpPr>
          <p:spPr>
            <a:xfrm>
              <a:off x="8772" y="8191"/>
              <a:ext cx="280" cy="688"/>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y</a:t>
              </a:r>
              <a:endParaRPr sz="2400">
                <a:latin typeface="新宋体" panose="02010609030101010101" charset="-122"/>
                <a:cs typeface="新宋体" panose="02010609030101010101" charset="-122"/>
              </a:endParaRPr>
            </a:p>
          </p:txBody>
        </p:sp>
        <p:sp>
          <p:nvSpPr>
            <p:cNvPr id="38" name="object 13"/>
            <p:cNvSpPr txBox="1"/>
            <p:nvPr/>
          </p:nvSpPr>
          <p:spPr>
            <a:xfrm>
              <a:off x="12431" y="11051"/>
              <a:ext cx="280" cy="688"/>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x</a:t>
              </a:r>
              <a:endParaRPr sz="2400">
                <a:latin typeface="新宋体" panose="02010609030101010101" charset="-122"/>
                <a:cs typeface="新宋体" panose="02010609030101010101" charset="-122"/>
              </a:endParaRPr>
            </a:p>
          </p:txBody>
        </p:sp>
        <p:sp>
          <p:nvSpPr>
            <p:cNvPr id="39" name="object 14"/>
            <p:cNvSpPr/>
            <p:nvPr/>
          </p:nvSpPr>
          <p:spPr>
            <a:xfrm>
              <a:off x="9103"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p>
          </p:txBody>
        </p:sp>
        <p:sp>
          <p:nvSpPr>
            <p:cNvPr id="40" name="object 15"/>
            <p:cNvSpPr/>
            <p:nvPr/>
          </p:nvSpPr>
          <p:spPr>
            <a:xfrm>
              <a:off x="12163"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398780" y="1581150"/>
            <a:ext cx="8448675" cy="5001369"/>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距离测度</a:t>
            </a: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对于坐标分别为(x, y)，</a:t>
            </a:r>
            <a:r>
              <a:rPr kumimoji="1" lang="en-US" altLang="zh-CN" sz="2800" dirty="0">
                <a:latin typeface="Times New Roman" panose="02020503050405090304" charset="0"/>
                <a:ea typeface="宋体" charset="0"/>
                <a:cs typeface="Times New Roman" panose="02020503050405090304" charset="0"/>
                <a:sym typeface="+mn-ea"/>
              </a:rPr>
              <a:t>(u, v)</a:t>
            </a:r>
            <a:r>
              <a:rPr kumimoji="1" lang="zh-CN" altLang="en-US" sz="2800" dirty="0">
                <a:latin typeface="Times New Roman" panose="02020503050405090304" charset="0"/>
                <a:ea typeface="宋体" charset="0"/>
                <a:cs typeface="Times New Roman" panose="02020503050405090304" charset="0"/>
                <a:sym typeface="+mn-ea"/>
              </a:rPr>
              <a:t>，(s, t)的像素p，q，r，如果函数D满足下列条件，则称函数D是距离函数或度量</a:t>
            </a:r>
          </a:p>
          <a:p>
            <a:pPr lvl="2" fontAlgn="auto"/>
            <a:r>
              <a:rPr kumimoji="1" lang="en-US" altLang="zh-CN" sz="2800" dirty="0">
                <a:latin typeface="Times New Roman" panose="02020503050405090304" charset="0"/>
                <a:ea typeface="宋体" charset="0"/>
                <a:cs typeface="Times New Roman" panose="02020503050405090304" charset="0"/>
                <a:sym typeface="+mn-ea"/>
              </a:rPr>
              <a:t>1)</a:t>
            </a:r>
            <a:r>
              <a:rPr kumimoji="1" lang="zh-CN" altLang="en-US" sz="2800" dirty="0">
                <a:latin typeface="Times New Roman" panose="02020503050405090304" charset="0"/>
                <a:ea typeface="宋体" charset="0"/>
                <a:cs typeface="Times New Roman" panose="02020503050405090304" charset="0"/>
                <a:sym typeface="+mn-ea"/>
              </a:rPr>
              <a:t> </a:t>
            </a:r>
          </a:p>
          <a:p>
            <a:pPr lvl="2"/>
            <a:r>
              <a:rPr kumimoji="1" lang="zh-CN" altLang="en-US" sz="1100" dirty="0">
                <a:latin typeface="Times New Roman" panose="02020503050405090304" charset="0"/>
                <a:ea typeface="宋体" charset="0"/>
                <a:cs typeface="Times New Roman" panose="02020503050405090304" charset="0"/>
                <a:sym typeface="+mn-ea"/>
              </a:rPr>
              <a:t>   </a:t>
            </a:r>
            <a:endParaRPr kumimoji="1" lang="en-US" altLang="zh-CN" sz="1100" dirty="0">
              <a:latin typeface="Times New Roman" panose="02020503050405090304" charset="0"/>
              <a:ea typeface="宋体" charset="0"/>
              <a:cs typeface="Times New Roman" panose="02020503050405090304" charset="0"/>
              <a:sym typeface="+mn-ea"/>
            </a:endParaRPr>
          </a:p>
          <a:p>
            <a:pPr lvl="2"/>
            <a:r>
              <a:rPr kumimoji="1" lang="zh-CN" altLang="en-US" sz="2400" dirty="0">
                <a:latin typeface="Times New Roman" panose="02020503050405090304" charset="0"/>
                <a:ea typeface="宋体" charset="0"/>
                <a:cs typeface="Times New Roman" panose="02020503050405090304" charset="0"/>
                <a:sym typeface="+mn-ea"/>
              </a:rPr>
              <a:t>       </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1" i="0" u="none" strike="noStrike" kern="1200" cap="none" spc="0" normalizeH="0" baseline="0" noProof="0" dirty="0" err="1">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正定性</a:t>
            </a:r>
            <a:r>
              <a:rPr kumimoji="0" lang="zh-CN" altLang="en-US"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：两点之间距离大于等于</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p>
          <a:p>
            <a:pPr marL="1257300" lvl="2" indent="-342900" fontAlgn="auto">
              <a:buFont typeface="Wingdings" panose="05000000000000000000" pitchFamily="2" charset="2"/>
              <a:buChar char="n"/>
            </a:pPr>
            <a:endParaRPr kumimoji="1" lang="en-US" altLang="zh-CN" sz="1600" dirty="0">
              <a:latin typeface="Times New Roman" panose="02020503050405090304" charset="0"/>
              <a:ea typeface="宋体" charset="0"/>
              <a:cs typeface="Times New Roman" panose="02020503050405090304" charset="0"/>
              <a:sym typeface="+mn-ea"/>
            </a:endParaRPr>
          </a:p>
          <a:p>
            <a:pPr lvl="2" fontAlgn="auto"/>
            <a:r>
              <a:rPr kumimoji="1" lang="en-US" altLang="zh-CN" sz="2800" dirty="0">
                <a:latin typeface="Times New Roman" panose="02020503050405090304" charset="0"/>
                <a:ea typeface="宋体" charset="0"/>
                <a:cs typeface="Times New Roman" panose="02020503050405090304" charset="0"/>
                <a:sym typeface="+mn-ea"/>
              </a:rPr>
              <a:t>2)</a:t>
            </a:r>
          </a:p>
          <a:p>
            <a:pPr lvl="2" fontAlgn="auto"/>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对称</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性</a:t>
            </a:r>
            <a:r>
              <a:rPr kumimoji="0" lang="zh-CN" altLang="en-US"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：距离与方向无关</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dirty="0">
              <a:latin typeface="Times New Roman" panose="02020503050405090304" charset="0"/>
              <a:ea typeface="宋体" charset="0"/>
              <a:cs typeface="Times New Roman" panose="02020503050405090304" charset="0"/>
              <a:sym typeface="+mn-ea"/>
            </a:endParaRPr>
          </a:p>
          <a:p>
            <a:pPr lvl="2" fontAlgn="auto"/>
            <a:r>
              <a:rPr kumimoji="1" lang="en-US" altLang="zh-CN" sz="2800" dirty="0">
                <a:latin typeface="Times New Roman" panose="02020503050405090304" charset="0"/>
                <a:ea typeface="宋体" charset="0"/>
                <a:cs typeface="Times New Roman" panose="02020503050405090304" charset="0"/>
                <a:sym typeface="+mn-ea"/>
              </a:rPr>
              <a:t>3)</a:t>
            </a:r>
          </a:p>
          <a:p>
            <a:pPr lvl="2" fontAlgn="auto"/>
            <a:endParaRPr kumimoji="1" lang="en-US" altLang="zh-CN" sz="1600" dirty="0">
              <a:latin typeface="Times New Roman" panose="02020503050405090304" charset="0"/>
              <a:ea typeface="宋体" charset="0"/>
              <a:cs typeface="Times New Roman" panose="02020503050405090304" charset="0"/>
              <a:sym typeface="+mn-ea"/>
            </a:endParaRPr>
          </a:p>
          <a:p>
            <a:pPr lvl="2" fontAlgn="auto"/>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三角不等式：两点之间直线距离最短</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2400" dirty="0">
              <a:latin typeface="Times New Roman" panose="02020503050405090304" charset="0"/>
              <a:ea typeface="宋体" charset="0"/>
              <a:cs typeface="Times New Roman" panose="02020503050405090304" charset="0"/>
              <a:sym typeface="+mn-ea"/>
            </a:endParaRPr>
          </a:p>
        </p:txBody>
      </p:sp>
      <mc:AlternateContent xmlns:mc="http://schemas.openxmlformats.org/markup-compatibility/2006" xmlns:a14="http://schemas.microsoft.com/office/drawing/2010/main">
        <mc:Choice Requires="a14">
          <p:sp>
            <p:nvSpPr>
              <p:cNvPr id="1132549" name="Object 5"/>
              <p:cNvSpPr txBox="1"/>
              <p:nvPr/>
            </p:nvSpPr>
            <p:spPr bwMode="auto">
              <a:xfrm>
                <a:off x="1915188" y="3340100"/>
                <a:ext cx="6732270" cy="439737"/>
              </a:xfrm>
              <a:prstGeom prst="rect">
                <a:avLst/>
              </a:prstGeom>
              <a:solidFill>
                <a:schemeClr val="bg1"/>
              </a:solidFill>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𝐷</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𝑝</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𝑞</m:t>
                      </m:r>
                      <m:r>
                        <a:rPr lang="zh-CN" altLang="en-US" sz="2400" i="1" smtClean="0">
                          <a:solidFill>
                            <a:srgbClr val="000000"/>
                          </a:solidFill>
                          <a:latin typeface="Cambria Math" panose="02040503050406030204" pitchFamily="18" charset="0"/>
                        </a:rPr>
                        <m:t>)≥0</m:t>
                      </m:r>
                      <m:m>
                        <m:mPr>
                          <m:plcHide m:val="on"/>
                          <m:mcs>
                            <m:mc>
                              <m:mcPr>
                                <m:count m:val="1"/>
                                <m:mcJc m:val="center"/>
                              </m:mcPr>
                            </m:mc>
                          </m:mcs>
                          <m:ctrlPr>
                            <a:rPr lang="zh-CN" altLang="en-US" sz="2400" i="1">
                              <a:solidFill>
                                <a:srgbClr val="000000"/>
                              </a:solidFill>
                              <a:latin typeface="Cambria Math" panose="02040503050406030204" pitchFamily="18" charset="0"/>
                            </a:rPr>
                          </m:ctrlPr>
                        </m:mPr>
                        <m:mr>
                          <m:e/>
                        </m:mr>
                      </m:m>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当且仅当</m:t>
                            </m:r>
                          </m:e>
                          <m:e>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e>
                        </m:mr>
                      </m:m>
                    </m:oMath>
                  </m:oMathPara>
                </a14:m>
                <a:endParaRPr lang="zh-CN" altLang="en-US" sz="2400" dirty="0"/>
              </a:p>
            </p:txBody>
          </p:sp>
        </mc:Choice>
        <mc:Fallback xmlns="">
          <p:sp>
            <p:nvSpPr>
              <p:cNvPr id="1132549" name="Object 5"/>
              <p:cNvSpPr txBox="1">
                <a:spLocks noRot="1" noChangeAspect="1" noMove="1" noResize="1" noEditPoints="1" noAdjustHandles="1" noChangeArrowheads="1" noChangeShapeType="1" noTextEdit="1"/>
              </p:cNvSpPr>
              <p:nvPr/>
            </p:nvSpPr>
            <p:spPr bwMode="auto">
              <a:xfrm>
                <a:off x="1915188" y="3340100"/>
                <a:ext cx="6732270" cy="439737"/>
              </a:xfrm>
              <a:prstGeom prst="rect">
                <a:avLst/>
              </a:prstGeom>
              <a:blipFill>
                <a:blip r:embed="rId4"/>
                <a:stretch>
                  <a:fillRect l="-181" b="-236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2550" name="Object 6"/>
              <p:cNvSpPr txBox="1"/>
              <p:nvPr/>
            </p:nvSpPr>
            <p:spPr bwMode="auto">
              <a:xfrm>
                <a:off x="1915188" y="4396194"/>
                <a:ext cx="4092875" cy="434975"/>
              </a:xfrm>
              <a:prstGeom prst="rect">
                <a:avLst/>
              </a:prstGeom>
              <a:solidFill>
                <a:schemeClr val="bg1"/>
              </a:solidFill>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1132550" name="Object 6"/>
              <p:cNvSpPr txBox="1">
                <a:spLocks noRot="1" noChangeAspect="1" noMove="1" noResize="1" noEditPoints="1" noAdjustHandles="1" noChangeArrowheads="1" noChangeShapeType="1" noTextEdit="1"/>
              </p:cNvSpPr>
              <p:nvPr/>
            </p:nvSpPr>
            <p:spPr bwMode="auto">
              <a:xfrm>
                <a:off x="1915188" y="4396194"/>
                <a:ext cx="4092875" cy="434975"/>
              </a:xfrm>
              <a:prstGeom prst="rect">
                <a:avLst/>
              </a:prstGeom>
              <a:blipFill>
                <a:blip r:embed="rId5"/>
                <a:stretch>
                  <a:fillRect l="-298" b="-236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2551" name="Object 7"/>
              <p:cNvSpPr txBox="1"/>
              <p:nvPr/>
            </p:nvSpPr>
            <p:spPr bwMode="auto">
              <a:xfrm>
                <a:off x="1915188" y="5430590"/>
                <a:ext cx="4285220" cy="415925"/>
              </a:xfrm>
              <a:prstGeom prst="rect">
                <a:avLst/>
              </a:prstGeom>
              <a:solidFill>
                <a:schemeClr val="bg1"/>
              </a:solidFill>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1132551" name="Object 7"/>
              <p:cNvSpPr txBox="1">
                <a:spLocks noRot="1" noChangeAspect="1" noMove="1" noResize="1" noEditPoints="1" noAdjustHandles="1" noChangeArrowheads="1" noChangeShapeType="1" noTextEdit="1"/>
              </p:cNvSpPr>
              <p:nvPr/>
            </p:nvSpPr>
            <p:spPr bwMode="auto">
              <a:xfrm>
                <a:off x="1915188" y="5430590"/>
                <a:ext cx="4285220" cy="415925"/>
              </a:xfrm>
              <a:prstGeom prst="rect">
                <a:avLst/>
              </a:prstGeom>
              <a:blipFill>
                <a:blip r:embed="rId6"/>
                <a:stretch>
                  <a:fillRect l="-284" b="-30882"/>
                </a:stretch>
              </a:blipFill>
            </p:spPr>
            <p:txBody>
              <a:bodyPr/>
              <a:lstStyle/>
              <a:p>
                <a:r>
                  <a:rPr lang="zh-CN" altLang="en-US">
                    <a:noFill/>
                  </a:rPr>
                  <a:t> </a:t>
                </a:r>
              </a:p>
            </p:txBody>
          </p:sp>
        </mc:Fallback>
      </mc:AlternateContent>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Lines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线检测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926830" cy="526297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针对线检测的正</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负双线效应</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绝对值处理（检测处的线宽度加倍）</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正值处理（方法更为合适）</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拉普拉斯核具有各向同性</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
        <p:nvSpPr>
          <p:cNvPr id="25" name="文本框 24">
            <a:extLst>
              <a:ext uri="{FF2B5EF4-FFF2-40B4-BE49-F238E27FC236}">
                <a16:creationId xmlns:a16="http://schemas.microsoft.com/office/drawing/2014/main" id="{01594742-8B72-4CC6-9611-BA9AC0A0849D}"/>
              </a:ext>
            </a:extLst>
          </p:cNvPr>
          <p:cNvSpPr txBox="1"/>
          <p:nvPr/>
        </p:nvSpPr>
        <p:spPr>
          <a:xfrm>
            <a:off x="1010156" y="5494453"/>
            <a:ext cx="3416320" cy="461665"/>
          </a:xfrm>
          <a:prstGeom prst="rect">
            <a:avLst/>
          </a:prstGeom>
          <a:noFill/>
        </p:spPr>
        <p:txBody>
          <a:bodyPr wrap="none" rtlCol="0">
            <a:spAutoFit/>
          </a:bodyPr>
          <a:lstStyle/>
          <a:p>
            <a:pPr marL="457200" indent="-457200">
              <a:buFont typeface="+mj-lt"/>
              <a:buAutoNum type="alphaLcParenR" startAt="3"/>
            </a:pPr>
            <a:r>
              <a:rPr lang="zh-CN" altLang="en-US" sz="2400" dirty="0">
                <a:latin typeface="宋体" panose="02010600030101010101" pitchFamily="2" charset="-122"/>
                <a:ea typeface="宋体" panose="02010600030101010101" pitchFamily="2" charset="-122"/>
              </a:rPr>
              <a:t>对图</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的绝对值结果</a:t>
            </a:r>
          </a:p>
        </p:txBody>
      </p:sp>
      <p:sp>
        <p:nvSpPr>
          <p:cNvPr id="27" name="文本框 26">
            <a:extLst>
              <a:ext uri="{FF2B5EF4-FFF2-40B4-BE49-F238E27FC236}">
                <a16:creationId xmlns:a16="http://schemas.microsoft.com/office/drawing/2014/main" id="{548E55B6-5B92-48FD-8FA0-D1777EA9AE53}"/>
              </a:ext>
            </a:extLst>
          </p:cNvPr>
          <p:cNvSpPr txBox="1"/>
          <p:nvPr/>
        </p:nvSpPr>
        <p:spPr>
          <a:xfrm>
            <a:off x="5094354" y="5493341"/>
            <a:ext cx="2800767" cy="461665"/>
          </a:xfrm>
          <a:prstGeom prst="rect">
            <a:avLst/>
          </a:prstGeom>
          <a:noFill/>
        </p:spPr>
        <p:txBody>
          <a:bodyPr wrap="none" rtlCol="0">
            <a:spAutoFit/>
          </a:bodyPr>
          <a:lstStyle/>
          <a:p>
            <a:pPr marL="457200" indent="-457200">
              <a:buFont typeface="+mj-lt"/>
              <a:buAutoNum type="alphaLcParenR" startAt="4"/>
            </a:pPr>
            <a:r>
              <a:rPr lang="zh-CN" altLang="en-US" sz="2400" dirty="0">
                <a:latin typeface="宋体" panose="02010600030101010101" pitchFamily="2" charset="-122"/>
                <a:ea typeface="宋体" panose="02010600030101010101" pitchFamily="2" charset="-122"/>
              </a:rPr>
              <a:t>提取图</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的正值</a:t>
            </a:r>
          </a:p>
        </p:txBody>
      </p:sp>
      <p:pic>
        <p:nvPicPr>
          <p:cNvPr id="4" name="图片 3">
            <a:extLst>
              <a:ext uri="{FF2B5EF4-FFF2-40B4-BE49-F238E27FC236}">
                <a16:creationId xmlns:a16="http://schemas.microsoft.com/office/drawing/2014/main" id="{94903518-29CA-4A00-B903-95EF0BC380A4}"/>
              </a:ext>
            </a:extLst>
          </p:cNvPr>
          <p:cNvPicPr>
            <a:picLocks noChangeAspect="1"/>
          </p:cNvPicPr>
          <p:nvPr/>
        </p:nvPicPr>
        <p:blipFill>
          <a:blip r:embed="rId4"/>
          <a:stretch>
            <a:fillRect/>
          </a:stretch>
        </p:blipFill>
        <p:spPr>
          <a:xfrm>
            <a:off x="1534545" y="3020298"/>
            <a:ext cx="2367543" cy="2386088"/>
          </a:xfrm>
          <a:prstGeom prst="rect">
            <a:avLst/>
          </a:prstGeom>
        </p:spPr>
      </p:pic>
      <p:pic>
        <p:nvPicPr>
          <p:cNvPr id="8" name="图片 7">
            <a:extLst>
              <a:ext uri="{FF2B5EF4-FFF2-40B4-BE49-F238E27FC236}">
                <a16:creationId xmlns:a16="http://schemas.microsoft.com/office/drawing/2014/main" id="{E42C1D19-4CBD-4B23-AB24-8C74A8ACA767}"/>
              </a:ext>
            </a:extLst>
          </p:cNvPr>
          <p:cNvPicPr>
            <a:picLocks noChangeAspect="1"/>
          </p:cNvPicPr>
          <p:nvPr/>
        </p:nvPicPr>
        <p:blipFill>
          <a:blip r:embed="rId5"/>
          <a:stretch>
            <a:fillRect/>
          </a:stretch>
        </p:blipFill>
        <p:spPr>
          <a:xfrm>
            <a:off x="5401826" y="2974454"/>
            <a:ext cx="2367544" cy="2342753"/>
          </a:xfrm>
          <a:prstGeom prst="rect">
            <a:avLst/>
          </a:prstGeom>
        </p:spPr>
      </p:pic>
    </p:spTree>
    <p:extLst>
      <p:ext uri="{BB962C8B-B14F-4D97-AF65-F5344CB8AC3E}">
        <p14:creationId xmlns:p14="http://schemas.microsoft.com/office/powerpoint/2010/main" val="1668406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Lines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线检测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526297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线检测关注线的方向，需要有方向的核</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最大响应（绝对值）将出现在图像中与线核平行的方向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4" name="图片 3">
            <a:extLst>
              <a:ext uri="{FF2B5EF4-FFF2-40B4-BE49-F238E27FC236}">
                <a16:creationId xmlns:a16="http://schemas.microsoft.com/office/drawing/2014/main" id="{6BE334DD-88BE-473E-9226-368B5DD5CB79}"/>
              </a:ext>
            </a:extLst>
          </p:cNvPr>
          <p:cNvPicPr>
            <a:picLocks noChangeAspect="1"/>
          </p:cNvPicPr>
          <p:nvPr/>
        </p:nvPicPr>
        <p:blipFill>
          <a:blip r:embed="rId4"/>
          <a:stretch>
            <a:fillRect/>
          </a:stretch>
        </p:blipFill>
        <p:spPr>
          <a:xfrm>
            <a:off x="2670721" y="2596105"/>
            <a:ext cx="6073229" cy="1733332"/>
          </a:xfrm>
          <a:prstGeom prst="rect">
            <a:avLst/>
          </a:prstGeom>
        </p:spPr>
      </p:pic>
      <p:graphicFrame>
        <p:nvGraphicFramePr>
          <p:cNvPr id="7" name="表格 16">
            <a:extLst>
              <a:ext uri="{FF2B5EF4-FFF2-40B4-BE49-F238E27FC236}">
                <a16:creationId xmlns:a16="http://schemas.microsoft.com/office/drawing/2014/main" id="{372DFD91-36DC-BB66-2875-403E2906059A}"/>
              </a:ext>
            </a:extLst>
          </p:cNvPr>
          <p:cNvGraphicFramePr>
            <a:graphicFrameLocks noGrp="1"/>
          </p:cNvGraphicFramePr>
          <p:nvPr/>
        </p:nvGraphicFramePr>
        <p:xfrm>
          <a:off x="442276" y="2029783"/>
          <a:ext cx="1785663" cy="2155188"/>
        </p:xfrm>
        <a:graphic>
          <a:graphicData uri="http://schemas.openxmlformats.org/drawingml/2006/table">
            <a:tbl>
              <a:tblPr firstRow="1" bandRow="1">
                <a:tableStyleId>{5C22544A-7EE6-4342-B048-85BDC9FD1C3A}</a:tableStyleId>
              </a:tblPr>
              <a:tblGrid>
                <a:gridCol w="595221">
                  <a:extLst>
                    <a:ext uri="{9D8B030D-6E8A-4147-A177-3AD203B41FA5}">
                      <a16:colId xmlns:a16="http://schemas.microsoft.com/office/drawing/2014/main" val="2981683979"/>
                    </a:ext>
                  </a:extLst>
                </a:gridCol>
                <a:gridCol w="595221">
                  <a:extLst>
                    <a:ext uri="{9D8B030D-6E8A-4147-A177-3AD203B41FA5}">
                      <a16:colId xmlns:a16="http://schemas.microsoft.com/office/drawing/2014/main" val="586786175"/>
                    </a:ext>
                  </a:extLst>
                </a:gridCol>
                <a:gridCol w="595221">
                  <a:extLst>
                    <a:ext uri="{9D8B030D-6E8A-4147-A177-3AD203B41FA5}">
                      <a16:colId xmlns:a16="http://schemas.microsoft.com/office/drawing/2014/main" val="1071104707"/>
                    </a:ext>
                  </a:extLst>
                </a:gridCol>
              </a:tblGrid>
              <a:tr h="538797">
                <a:tc>
                  <a:txBody>
                    <a:bodyPr/>
                    <a:lstStyle/>
                    <a:p>
                      <a:endParaRPr lang="zh-CN" altLang="en-US" sz="1600" dirty="0"/>
                    </a:p>
                  </a:txBody>
                  <a:tcPr marL="83513" marR="83513" marT="41756" marB="41756">
                    <a:noFill/>
                  </a:tcPr>
                </a:tc>
                <a:tc>
                  <a:txBody>
                    <a:bodyPr/>
                    <a:lstStyle/>
                    <a:p>
                      <a:r>
                        <a:rPr lang="zh-CN" altLang="en-US" sz="1600" dirty="0">
                          <a:solidFill>
                            <a:schemeClr val="tx1"/>
                          </a:solidFill>
                        </a:rPr>
                        <a:t>   </a:t>
                      </a:r>
                      <a:r>
                        <a:rPr lang="zh-CN" altLang="en-US" sz="1800" dirty="0">
                          <a:solidFill>
                            <a:schemeClr val="tx1"/>
                          </a:solidFill>
                          <a:latin typeface="微软雅黑" panose="020B0503020204020204" pitchFamily="34" charset="-122"/>
                          <a:ea typeface="微软雅黑" panose="020B0503020204020204" pitchFamily="34" charset="-122"/>
                        </a:rPr>
                        <a:t>线</a:t>
                      </a:r>
                      <a:endParaRPr lang="zh-CN" altLang="en-US" sz="1600" dirty="0">
                        <a:solidFill>
                          <a:schemeClr val="tx1"/>
                        </a:solidFill>
                        <a:latin typeface="微软雅黑" panose="020B0503020204020204" pitchFamily="34" charset="-122"/>
                        <a:ea typeface="微软雅黑" panose="020B0503020204020204" pitchFamily="34" charset="-122"/>
                      </a:endParaRPr>
                    </a:p>
                  </a:txBody>
                  <a:tcPr marL="83513" marR="83513" marT="41756" marB="41756" anchor="ctr">
                    <a:noFill/>
                  </a:tcPr>
                </a:tc>
                <a:tc>
                  <a:txBody>
                    <a:bodyPr/>
                    <a:lstStyle/>
                    <a:p>
                      <a:endParaRPr lang="zh-CN" altLang="en-US" sz="1600" dirty="0"/>
                    </a:p>
                  </a:txBody>
                  <a:tcPr marL="83513" marR="83513" marT="41756" marB="41756">
                    <a:noFill/>
                  </a:tcPr>
                </a:tc>
                <a:extLst>
                  <a:ext uri="{0D108BD9-81ED-4DB2-BD59-A6C34878D82A}">
                    <a16:rowId xmlns:a16="http://schemas.microsoft.com/office/drawing/2014/main" val="3148484212"/>
                  </a:ext>
                </a:extLst>
              </a:tr>
              <a:tr h="538797">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extLst>
                  <a:ext uri="{0D108BD9-81ED-4DB2-BD59-A6C34878D82A}">
                    <a16:rowId xmlns:a16="http://schemas.microsoft.com/office/drawing/2014/main" val="2096782302"/>
                  </a:ext>
                </a:extLst>
              </a:tr>
              <a:tr h="538797">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extLst>
                  <a:ext uri="{0D108BD9-81ED-4DB2-BD59-A6C34878D82A}">
                    <a16:rowId xmlns:a16="http://schemas.microsoft.com/office/drawing/2014/main" val="3883905817"/>
                  </a:ext>
                </a:extLst>
              </a:tr>
              <a:tr h="538797">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7CA0761-65E5-F37D-677D-2659A51606EA}"/>
                  </a:ext>
                </a:extLst>
              </p:cNvPr>
              <p:cNvSpPr txBox="1"/>
              <p:nvPr/>
            </p:nvSpPr>
            <p:spPr>
              <a:xfrm>
                <a:off x="2902599" y="4735105"/>
                <a:ext cx="12109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宋体" panose="02010600030101010101" pitchFamily="2" charset="-122"/>
                            </a:rPr>
                          </m:ctrlPr>
                        </m:sSupPr>
                        <m:e>
                          <m:r>
                            <m:rPr>
                              <m:sty m:val="p"/>
                            </m:rPr>
                            <a:rPr lang="en-US" altLang="zh-CN" sz="2000" b="0" i="0" smtClean="0">
                              <a:latin typeface="Cambria Math" panose="02040503050406030204" pitchFamily="18" charset="0"/>
                              <a:ea typeface="宋体" panose="02010600030101010101" pitchFamily="2" charset="-122"/>
                            </a:rPr>
                            <m:t>∇</m:t>
                          </m:r>
                        </m:e>
                        <m:sup>
                          <m:r>
                            <a:rPr lang="en-US" altLang="zh-CN" sz="2000" b="0" i="0"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𝑓</m:t>
                      </m:r>
                      <m:r>
                        <a:rPr lang="en-US" altLang="zh-CN" sz="2000" b="0" i="0" smtClean="0">
                          <a:latin typeface="Cambria Math" panose="02040503050406030204" pitchFamily="18" charset="0"/>
                          <a:ea typeface="宋体" panose="02010600030101010101" pitchFamily="2" charset="-122"/>
                        </a:rPr>
                        <m:t>=0</m:t>
                      </m:r>
                    </m:oMath>
                  </m:oMathPara>
                </a14:m>
                <a:endParaRPr lang="zh-CN" altLang="en-US" sz="2000" dirty="0">
                  <a:latin typeface="宋体" panose="02010600030101010101" pitchFamily="2" charset="-122"/>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77CA0761-65E5-F37D-677D-2659A51606EA}"/>
                  </a:ext>
                </a:extLst>
              </p:cNvPr>
              <p:cNvSpPr txBox="1">
                <a:spLocks noRot="1" noChangeAspect="1" noMove="1" noResize="1" noEditPoints="1" noAdjustHandles="1" noChangeArrowheads="1" noChangeShapeType="1" noTextEdit="1"/>
              </p:cNvSpPr>
              <p:nvPr/>
            </p:nvSpPr>
            <p:spPr>
              <a:xfrm>
                <a:off x="2902599" y="4735105"/>
                <a:ext cx="1210909" cy="400110"/>
              </a:xfrm>
              <a:prstGeom prst="rect">
                <a:avLst/>
              </a:prstGeom>
              <a:blipFill>
                <a:blip r:embed="rId5"/>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E468A04-5A9D-D691-E4C3-DAA7B470E1E5}"/>
                  </a:ext>
                </a:extLst>
              </p:cNvPr>
              <p:cNvSpPr txBox="1"/>
              <p:nvPr/>
            </p:nvSpPr>
            <p:spPr>
              <a:xfrm>
                <a:off x="4319801" y="4735105"/>
                <a:ext cx="12109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宋体" panose="02010600030101010101" pitchFamily="2" charset="-122"/>
                            </a:rPr>
                          </m:ctrlPr>
                        </m:sSupPr>
                        <m:e>
                          <m:r>
                            <m:rPr>
                              <m:sty m:val="p"/>
                            </m:rPr>
                            <a:rPr lang="en-US" altLang="zh-CN" sz="2000" b="0" i="0" smtClean="0">
                              <a:latin typeface="Cambria Math" panose="02040503050406030204" pitchFamily="18" charset="0"/>
                              <a:ea typeface="宋体" panose="02010600030101010101" pitchFamily="2" charset="-122"/>
                            </a:rPr>
                            <m:t>∇</m:t>
                          </m:r>
                        </m:e>
                        <m:sup>
                          <m:r>
                            <a:rPr lang="en-US" altLang="zh-CN" sz="2000" b="0" i="0"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𝑓</m:t>
                      </m:r>
                      <m:r>
                        <a:rPr lang="en-US" altLang="zh-CN" sz="2000" b="0" i="0" smtClean="0">
                          <a:latin typeface="Cambria Math" panose="02040503050406030204" pitchFamily="18" charset="0"/>
                          <a:ea typeface="宋体" panose="02010600030101010101" pitchFamily="2" charset="-122"/>
                        </a:rPr>
                        <m:t>=0</m:t>
                      </m:r>
                    </m:oMath>
                  </m:oMathPara>
                </a14:m>
                <a:endParaRPr lang="zh-CN" altLang="en-US" sz="2000" dirty="0">
                  <a:latin typeface="宋体" panose="02010600030101010101" pitchFamily="2" charset="-122"/>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AE468A04-5A9D-D691-E4C3-DAA7B470E1E5}"/>
                  </a:ext>
                </a:extLst>
              </p:cNvPr>
              <p:cNvSpPr txBox="1">
                <a:spLocks noRot="1" noChangeAspect="1" noMove="1" noResize="1" noEditPoints="1" noAdjustHandles="1" noChangeArrowheads="1" noChangeShapeType="1" noTextEdit="1"/>
              </p:cNvSpPr>
              <p:nvPr/>
            </p:nvSpPr>
            <p:spPr>
              <a:xfrm>
                <a:off x="4319801" y="4735105"/>
                <a:ext cx="1210909" cy="400110"/>
              </a:xfrm>
              <a:prstGeom prst="rect">
                <a:avLst/>
              </a:prstGeom>
              <a:blipFill>
                <a:blip r:embed="rId6"/>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69BCD32-E57D-A011-4617-2B2C64E23BC2}"/>
                  </a:ext>
                </a:extLst>
              </p:cNvPr>
              <p:cNvSpPr txBox="1"/>
              <p:nvPr/>
            </p:nvSpPr>
            <p:spPr>
              <a:xfrm>
                <a:off x="5859685" y="4735104"/>
                <a:ext cx="12109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宋体" panose="02010600030101010101" pitchFamily="2" charset="-122"/>
                            </a:rPr>
                          </m:ctrlPr>
                        </m:sSupPr>
                        <m:e>
                          <m:r>
                            <m:rPr>
                              <m:sty m:val="p"/>
                            </m:rPr>
                            <a:rPr lang="en-US" altLang="zh-CN" sz="2000" b="0" i="0" smtClean="0">
                              <a:latin typeface="Cambria Math" panose="02040503050406030204" pitchFamily="18" charset="0"/>
                              <a:ea typeface="宋体" panose="02010600030101010101" pitchFamily="2" charset="-122"/>
                            </a:rPr>
                            <m:t>∇</m:t>
                          </m:r>
                        </m:e>
                        <m:sup>
                          <m:r>
                            <a:rPr lang="en-US" altLang="zh-CN" sz="2000" b="0" i="0"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𝑓</m:t>
                      </m:r>
                      <m:r>
                        <a:rPr lang="en-US" altLang="zh-CN" sz="2000" b="0" i="0" smtClean="0">
                          <a:latin typeface="Cambria Math" panose="02040503050406030204" pitchFamily="18" charset="0"/>
                          <a:ea typeface="宋体" panose="02010600030101010101" pitchFamily="2" charset="-122"/>
                        </a:rPr>
                        <m:t>=6</m:t>
                      </m:r>
                    </m:oMath>
                  </m:oMathPara>
                </a14:m>
                <a:endParaRPr lang="zh-CN" altLang="en-US" sz="2000" dirty="0">
                  <a:latin typeface="宋体" panose="02010600030101010101" pitchFamily="2" charset="-122"/>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169BCD32-E57D-A011-4617-2B2C64E23BC2}"/>
                  </a:ext>
                </a:extLst>
              </p:cNvPr>
              <p:cNvSpPr txBox="1">
                <a:spLocks noRot="1" noChangeAspect="1" noMove="1" noResize="1" noEditPoints="1" noAdjustHandles="1" noChangeArrowheads="1" noChangeShapeType="1" noTextEdit="1"/>
              </p:cNvSpPr>
              <p:nvPr/>
            </p:nvSpPr>
            <p:spPr>
              <a:xfrm>
                <a:off x="5859685" y="4735104"/>
                <a:ext cx="1210909" cy="400110"/>
              </a:xfrm>
              <a:prstGeom prst="rect">
                <a:avLst/>
              </a:prstGeom>
              <a:blipFill>
                <a:blip r:embed="rId7"/>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015E7E6-768A-8D70-A1C5-833EF1CEB545}"/>
                  </a:ext>
                </a:extLst>
              </p:cNvPr>
              <p:cNvSpPr txBox="1"/>
              <p:nvPr/>
            </p:nvSpPr>
            <p:spPr>
              <a:xfrm>
                <a:off x="7421005" y="4735104"/>
                <a:ext cx="12109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宋体" panose="02010600030101010101" pitchFamily="2" charset="-122"/>
                            </a:rPr>
                          </m:ctrlPr>
                        </m:sSupPr>
                        <m:e>
                          <m:r>
                            <m:rPr>
                              <m:sty m:val="p"/>
                            </m:rPr>
                            <a:rPr lang="en-US" altLang="zh-CN" sz="2000" b="0" i="0" smtClean="0">
                              <a:latin typeface="Cambria Math" panose="02040503050406030204" pitchFamily="18" charset="0"/>
                              <a:ea typeface="宋体" panose="02010600030101010101" pitchFamily="2" charset="-122"/>
                            </a:rPr>
                            <m:t>∇</m:t>
                          </m:r>
                        </m:e>
                        <m:sup>
                          <m:r>
                            <a:rPr lang="en-US" altLang="zh-CN" sz="2000" b="0" i="0"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𝑓</m:t>
                      </m:r>
                      <m:r>
                        <a:rPr lang="en-US" altLang="zh-CN" sz="2000" b="0" i="0" smtClean="0">
                          <a:latin typeface="Cambria Math" panose="02040503050406030204" pitchFamily="18" charset="0"/>
                          <a:ea typeface="宋体" panose="02010600030101010101" pitchFamily="2" charset="-122"/>
                        </a:rPr>
                        <m:t>=0</m:t>
                      </m:r>
                    </m:oMath>
                  </m:oMathPara>
                </a14:m>
                <a:endParaRPr lang="zh-CN" altLang="en-US" sz="2000" dirty="0">
                  <a:latin typeface="宋体" panose="02010600030101010101" pitchFamily="2" charset="-122"/>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7015E7E6-768A-8D70-A1C5-833EF1CEB545}"/>
                  </a:ext>
                </a:extLst>
              </p:cNvPr>
              <p:cNvSpPr txBox="1">
                <a:spLocks noRot="1" noChangeAspect="1" noMove="1" noResize="1" noEditPoints="1" noAdjustHandles="1" noChangeArrowheads="1" noChangeShapeType="1" noTextEdit="1"/>
              </p:cNvSpPr>
              <p:nvPr/>
            </p:nvSpPr>
            <p:spPr>
              <a:xfrm>
                <a:off x="7421005" y="4735104"/>
                <a:ext cx="1210909" cy="400110"/>
              </a:xfrm>
              <a:prstGeom prst="rect">
                <a:avLst/>
              </a:prstGeom>
              <a:blipFill>
                <a:blip r:embed="rId8"/>
                <a:stretch>
                  <a:fillRect b="-18462"/>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06F6179A-E771-E314-7935-407E653950B3}"/>
              </a:ext>
            </a:extLst>
          </p:cNvPr>
          <p:cNvSpPr txBox="1"/>
          <p:nvPr/>
        </p:nvSpPr>
        <p:spPr>
          <a:xfrm>
            <a:off x="3385319" y="2061190"/>
            <a:ext cx="4589812" cy="369332"/>
          </a:xfrm>
          <a:prstGeom prst="rect">
            <a:avLst/>
          </a:prstGeom>
          <a:noFill/>
        </p:spPr>
        <p:txBody>
          <a:bodyPr wrap="square">
            <a:spAutoFit/>
          </a:bodyPr>
          <a:lstStyle/>
          <a:p>
            <a:pPr algn="ctr"/>
            <a:r>
              <a:rPr kumimoji="1" lang="zh-CN" altLang="en-US" sz="1800" b="1" dirty="0">
                <a:latin typeface="微软雅黑" panose="020B0503020204020204" pitchFamily="34" charset="-122"/>
                <a:ea typeface="微软雅黑" panose="020B0503020204020204" pitchFamily="34" charset="-122"/>
                <a:cs typeface="Times New Roman" panose="02020503050405090304" charset="0"/>
                <a:sym typeface="+mn-ea"/>
              </a:rPr>
              <a:t>不同方向的核</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675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xEl>
                                              <p:pRg st="10" end="10"/>
                                            </p:txEl>
                                          </p:spTgt>
                                        </p:tgtEl>
                                        <p:attrNameLst>
                                          <p:attrName>style.visibility</p:attrName>
                                        </p:attrNameLst>
                                      </p:cBhvr>
                                      <p:to>
                                        <p:strVal val="visible"/>
                                      </p:to>
                                    </p:set>
                                    <p:animEffect transition="in" filter="fade">
                                      <p:cBhvr>
                                        <p:cTn id="27" dur="500"/>
                                        <p:tgtEl>
                                          <p:spTgt spid="1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2228534" y="3168761"/>
            <a:ext cx="4801314"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华光大标宋_CNKI" panose="02000500000000000000" pitchFamily="2" charset="-122"/>
                <a:ea typeface="华光大标宋_CNKI" panose="02000500000000000000" pitchFamily="2" charset="-122"/>
                <a:cs typeface="SimHei" charset="-122"/>
              </a:rPr>
              <a:t>基本边缘检测</a:t>
            </a:r>
          </a:p>
        </p:txBody>
      </p:sp>
    </p:spTree>
    <p:extLst>
      <p:ext uri="{BB962C8B-B14F-4D97-AF65-F5344CB8AC3E}">
        <p14:creationId xmlns:p14="http://schemas.microsoft.com/office/powerpoint/2010/main" val="31846194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边缘检测基本思想：</a:t>
            </a:r>
            <a:r>
              <a:rPr kumimoji="1" lang="zh-CN" altLang="en-US" sz="2800" b="1"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rPr>
              <a:t>计算局部的微分算子</a:t>
            </a:r>
            <a:endParaRPr kumimoji="1" lang="en-US" altLang="zh-CN" sz="2800" b="1"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rPr>
              <a:t>对图像中的每一个像素计算算子</a:t>
            </a:r>
            <a:endParaRPr kumimoji="1" lang="en-US" altLang="zh-CN" sz="2800"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rPr>
              <a:t>根据事先确定的准则判断该像素是否在边缘上</a:t>
            </a:r>
            <a:endParaRPr kumimoji="1" lang="en-US" altLang="zh-CN" sz="2800" dirty="0">
              <a:solidFill>
                <a:schemeClr val="accent1">
                  <a:lumMod val="50000"/>
                </a:schemeClr>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具体的算子与判断准则应取决于实际的环境</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2" name="图片 1">
            <a:extLst>
              <a:ext uri="{FF2B5EF4-FFF2-40B4-BE49-F238E27FC236}">
                <a16:creationId xmlns:a16="http://schemas.microsoft.com/office/drawing/2014/main" id="{810E8920-1DDC-03FC-5C81-21BFABFB6D05}"/>
              </a:ext>
            </a:extLst>
          </p:cNvPr>
          <p:cNvPicPr>
            <a:picLocks noChangeAspect="1"/>
          </p:cNvPicPr>
          <p:nvPr/>
        </p:nvPicPr>
        <p:blipFill>
          <a:blip r:embed="rId4"/>
          <a:stretch>
            <a:fillRect/>
          </a:stretch>
        </p:blipFill>
        <p:spPr>
          <a:xfrm>
            <a:off x="216542" y="4805187"/>
            <a:ext cx="5132636" cy="1162334"/>
          </a:xfrm>
          <a:prstGeom prst="rect">
            <a:avLst/>
          </a:prstGeom>
        </p:spPr>
      </p:pic>
      <p:pic>
        <p:nvPicPr>
          <p:cNvPr id="4" name="图片 3">
            <a:extLst>
              <a:ext uri="{FF2B5EF4-FFF2-40B4-BE49-F238E27FC236}">
                <a16:creationId xmlns:a16="http://schemas.microsoft.com/office/drawing/2014/main" id="{F79CD699-12F2-80EE-7A9F-8EA6E9EB6595}"/>
              </a:ext>
            </a:extLst>
          </p:cNvPr>
          <p:cNvPicPr>
            <a:picLocks noChangeAspect="1"/>
          </p:cNvPicPr>
          <p:nvPr/>
        </p:nvPicPr>
        <p:blipFill>
          <a:blip r:embed="rId5"/>
          <a:stretch>
            <a:fillRect/>
          </a:stretch>
        </p:blipFill>
        <p:spPr>
          <a:xfrm>
            <a:off x="5530041" y="4348037"/>
            <a:ext cx="3315487" cy="2472567"/>
          </a:xfrm>
          <a:prstGeom prst="rect">
            <a:avLst/>
          </a:prstGeom>
        </p:spPr>
      </p:pic>
    </p:spTree>
    <p:extLst>
      <p:ext uri="{BB962C8B-B14F-4D97-AF65-F5344CB8AC3E}">
        <p14:creationId xmlns:p14="http://schemas.microsoft.com/office/powerpoint/2010/main" val="40099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569386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梯度</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梯度幅值</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梯度方向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梯度向量表明了灰度</a:t>
            </a:r>
            <a:r>
              <a:rPr kumimoji="1" lang="en-US" altLang="zh-CN" sz="2800" i="1" dirty="0">
                <a:latin typeface="Times New Roman" panose="02020503050405090304" charset="0"/>
                <a:ea typeface="Times New Roman" panose="02020503050405090304" charset="0"/>
                <a:cs typeface="Times New Roman" panose="02020503050405090304" charset="0"/>
                <a:sym typeface="+mn-ea"/>
              </a:rPr>
              <a:t>f</a:t>
            </a:r>
            <a:r>
              <a:rPr kumimoji="1" lang="zh-CN" altLang="en-US" sz="2800" dirty="0">
                <a:latin typeface="Times New Roman" panose="02020503050405090304" charset="0"/>
                <a:ea typeface="Times New Roman" panose="02020503050405090304" charset="0"/>
                <a:cs typeface="Times New Roman" panose="02020503050405090304" charset="0"/>
                <a:sym typeface="+mn-ea"/>
              </a:rPr>
              <a:t>在点</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en-US" altLang="zh-CN" sz="2800" i="1" dirty="0" err="1">
                <a:latin typeface="Times New Roman" panose="02020503050405090304" charset="0"/>
                <a:ea typeface="Times New Roman" panose="02020503050405090304" charset="0"/>
                <a:cs typeface="Times New Roman" panose="02020503050405090304" charset="0"/>
                <a:sym typeface="+mn-ea"/>
              </a:rPr>
              <a:t>x</a:t>
            </a:r>
            <a:r>
              <a:rPr kumimoji="1" lang="en-US" altLang="zh-CN" sz="2800" dirty="0" err="1">
                <a:latin typeface="Times New Roman" panose="02020503050405090304" charset="0"/>
                <a:ea typeface="Times New Roman" panose="02020503050405090304" charset="0"/>
                <a:cs typeface="Times New Roman" panose="02020503050405090304" charset="0"/>
                <a:sym typeface="+mn-ea"/>
              </a:rPr>
              <a:t>,</a:t>
            </a:r>
            <a:r>
              <a:rPr kumimoji="1" lang="en-US" altLang="zh-CN" sz="2800" i="1" dirty="0" err="1">
                <a:latin typeface="Times New Roman" panose="02020503050405090304" charset="0"/>
                <a:ea typeface="Times New Roman" panose="02020503050405090304" charset="0"/>
                <a:cs typeface="Times New Roman" panose="02020503050405090304" charset="0"/>
                <a:sym typeface="+mn-ea"/>
              </a:rPr>
              <a:t>y</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latin typeface="Times New Roman" panose="02020503050405090304" charset="0"/>
                <a:ea typeface="Times New Roman" panose="02020503050405090304" charset="0"/>
                <a:cs typeface="Times New Roman" panose="02020503050405090304" charset="0"/>
                <a:sym typeface="+mn-ea"/>
              </a:rPr>
              <a:t>处的最大变化率方向，即与边缘呈现垂直方向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4" name="图片 3">
            <a:extLst>
              <a:ext uri="{FF2B5EF4-FFF2-40B4-BE49-F238E27FC236}">
                <a16:creationId xmlns:a16="http://schemas.microsoft.com/office/drawing/2014/main" id="{CFBCEDB2-D5BB-4092-B7A7-3284B26CE7DB}"/>
              </a:ext>
            </a:extLst>
          </p:cNvPr>
          <p:cNvPicPr>
            <a:picLocks noChangeAspect="1"/>
          </p:cNvPicPr>
          <p:nvPr/>
        </p:nvPicPr>
        <p:blipFill>
          <a:blip r:embed="rId4"/>
          <a:stretch>
            <a:fillRect/>
          </a:stretch>
        </p:blipFill>
        <p:spPr>
          <a:xfrm>
            <a:off x="1786254" y="1585874"/>
            <a:ext cx="5514975" cy="1457325"/>
          </a:xfrm>
          <a:prstGeom prst="rect">
            <a:avLst/>
          </a:prstGeom>
        </p:spPr>
      </p:pic>
      <p:pic>
        <p:nvPicPr>
          <p:cNvPr id="8" name="图片 7">
            <a:extLst>
              <a:ext uri="{FF2B5EF4-FFF2-40B4-BE49-F238E27FC236}">
                <a16:creationId xmlns:a16="http://schemas.microsoft.com/office/drawing/2014/main" id="{8633666D-5DF6-4605-8F32-691C24ECA5BE}"/>
              </a:ext>
            </a:extLst>
          </p:cNvPr>
          <p:cNvPicPr>
            <a:picLocks noChangeAspect="1"/>
          </p:cNvPicPr>
          <p:nvPr/>
        </p:nvPicPr>
        <p:blipFill>
          <a:blip r:embed="rId5"/>
          <a:stretch>
            <a:fillRect/>
          </a:stretch>
        </p:blipFill>
        <p:spPr>
          <a:xfrm>
            <a:off x="2117724" y="3583900"/>
            <a:ext cx="4657725" cy="600075"/>
          </a:xfrm>
          <a:prstGeom prst="rect">
            <a:avLst/>
          </a:prstGeom>
        </p:spPr>
      </p:pic>
      <p:pic>
        <p:nvPicPr>
          <p:cNvPr id="11" name="图片 10">
            <a:extLst>
              <a:ext uri="{FF2B5EF4-FFF2-40B4-BE49-F238E27FC236}">
                <a16:creationId xmlns:a16="http://schemas.microsoft.com/office/drawing/2014/main" id="{BDB7758D-7A9B-466F-A476-F14AA041C7DA}"/>
              </a:ext>
            </a:extLst>
          </p:cNvPr>
          <p:cNvPicPr>
            <a:picLocks noChangeAspect="1"/>
          </p:cNvPicPr>
          <p:nvPr/>
        </p:nvPicPr>
        <p:blipFill>
          <a:blip r:embed="rId6"/>
          <a:stretch>
            <a:fillRect/>
          </a:stretch>
        </p:blipFill>
        <p:spPr>
          <a:xfrm>
            <a:off x="2787967" y="4741128"/>
            <a:ext cx="2905125" cy="876300"/>
          </a:xfrm>
          <a:prstGeom prst="rect">
            <a:avLst/>
          </a:prstGeom>
        </p:spPr>
      </p:pic>
      <p:sp>
        <p:nvSpPr>
          <p:cNvPr id="15" name="文本框 14">
            <a:extLst>
              <a:ext uri="{FF2B5EF4-FFF2-40B4-BE49-F238E27FC236}">
                <a16:creationId xmlns:a16="http://schemas.microsoft.com/office/drawing/2014/main" id="{ECB53ACB-DBC6-4C0D-9870-253F40228E8A}"/>
              </a:ext>
            </a:extLst>
          </p:cNvPr>
          <p:cNvSpPr txBox="1"/>
          <p:nvPr/>
        </p:nvSpPr>
        <p:spPr>
          <a:xfrm>
            <a:off x="6246666" y="870715"/>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1" name="文本框 20">
            <a:extLst>
              <a:ext uri="{FF2B5EF4-FFF2-40B4-BE49-F238E27FC236}">
                <a16:creationId xmlns:a16="http://schemas.microsoft.com/office/drawing/2014/main" id="{DE9D0952-E3AE-4F80-AB5E-982D7691E45B}"/>
              </a:ext>
            </a:extLst>
          </p:cNvPr>
          <p:cNvSpPr txBox="1"/>
          <p:nvPr/>
        </p:nvSpPr>
        <p:spPr>
          <a:xfrm>
            <a:off x="6949221" y="3183790"/>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sp>
        <p:nvSpPr>
          <p:cNvPr id="24" name="任意多边形: 形状 23">
            <a:extLst>
              <a:ext uri="{FF2B5EF4-FFF2-40B4-BE49-F238E27FC236}">
                <a16:creationId xmlns:a16="http://schemas.microsoft.com/office/drawing/2014/main" id="{C05755FA-46E5-4738-9A70-9FF25D849AB2}"/>
              </a:ext>
            </a:extLst>
          </p:cNvPr>
          <p:cNvSpPr/>
          <p:nvPr/>
        </p:nvSpPr>
        <p:spPr>
          <a:xfrm>
            <a:off x="6545179" y="1251284"/>
            <a:ext cx="741145" cy="413887"/>
          </a:xfrm>
          <a:custGeom>
            <a:avLst/>
            <a:gdLst>
              <a:gd name="connsiteX0" fmla="*/ 0 w 741145"/>
              <a:gd name="connsiteY0" fmla="*/ 413887 h 413887"/>
              <a:gd name="connsiteX1" fmla="*/ 500514 w 741145"/>
              <a:gd name="connsiteY1" fmla="*/ 211756 h 413887"/>
              <a:gd name="connsiteX2" fmla="*/ 741145 w 741145"/>
              <a:gd name="connsiteY2" fmla="*/ 0 h 413887"/>
            </a:gdLst>
            <a:ahLst/>
            <a:cxnLst>
              <a:cxn ang="0">
                <a:pos x="connsiteX0" y="connsiteY0"/>
              </a:cxn>
              <a:cxn ang="0">
                <a:pos x="connsiteX1" y="connsiteY1"/>
              </a:cxn>
              <a:cxn ang="0">
                <a:pos x="connsiteX2" y="connsiteY2"/>
              </a:cxn>
            </a:cxnLst>
            <a:rect l="l" t="t" r="r" b="b"/>
            <a:pathLst>
              <a:path w="741145" h="413887">
                <a:moveTo>
                  <a:pt x="0" y="413887"/>
                </a:moveTo>
                <a:cubicBezTo>
                  <a:pt x="188495" y="347312"/>
                  <a:pt x="376990" y="280737"/>
                  <a:pt x="500514" y="211756"/>
                </a:cubicBezTo>
                <a:cubicBezTo>
                  <a:pt x="624038" y="142775"/>
                  <a:pt x="682591" y="71387"/>
                  <a:pt x="741145"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CF4D3FB-FCEB-4D26-9B35-E4F142CFB67B}"/>
              </a:ext>
            </a:extLst>
          </p:cNvPr>
          <p:cNvSpPr/>
          <p:nvPr/>
        </p:nvSpPr>
        <p:spPr>
          <a:xfrm>
            <a:off x="6814686" y="2733575"/>
            <a:ext cx="991402" cy="433137"/>
          </a:xfrm>
          <a:custGeom>
            <a:avLst/>
            <a:gdLst>
              <a:gd name="connsiteX0" fmla="*/ 0 w 991402"/>
              <a:gd name="connsiteY0" fmla="*/ 0 h 433137"/>
              <a:gd name="connsiteX1" fmla="*/ 635268 w 991402"/>
              <a:gd name="connsiteY1" fmla="*/ 115503 h 433137"/>
              <a:gd name="connsiteX2" fmla="*/ 991402 w 991402"/>
              <a:gd name="connsiteY2" fmla="*/ 433137 h 433137"/>
            </a:gdLst>
            <a:ahLst/>
            <a:cxnLst>
              <a:cxn ang="0">
                <a:pos x="connsiteX0" y="connsiteY0"/>
              </a:cxn>
              <a:cxn ang="0">
                <a:pos x="connsiteX1" y="connsiteY1"/>
              </a:cxn>
              <a:cxn ang="0">
                <a:pos x="connsiteX2" y="connsiteY2"/>
              </a:cxn>
            </a:cxnLst>
            <a:rect l="l" t="t" r="r" b="b"/>
            <a:pathLst>
              <a:path w="991402" h="433137">
                <a:moveTo>
                  <a:pt x="0" y="0"/>
                </a:moveTo>
                <a:cubicBezTo>
                  <a:pt x="235017" y="21657"/>
                  <a:pt x="470034" y="43314"/>
                  <a:pt x="635268" y="115503"/>
                </a:cubicBezTo>
                <a:cubicBezTo>
                  <a:pt x="800502" y="187692"/>
                  <a:pt x="895952" y="310414"/>
                  <a:pt x="991402" y="433137"/>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471516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22467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梯度算子通常采用差分来近似</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
        <p:nvSpPr>
          <p:cNvPr id="15" name="文本框 14">
            <a:extLst>
              <a:ext uri="{FF2B5EF4-FFF2-40B4-BE49-F238E27FC236}">
                <a16:creationId xmlns:a16="http://schemas.microsoft.com/office/drawing/2014/main" id="{ECB53ACB-DBC6-4C0D-9870-253F40228E8A}"/>
              </a:ext>
            </a:extLst>
          </p:cNvPr>
          <p:cNvSpPr txBox="1"/>
          <p:nvPr/>
        </p:nvSpPr>
        <p:spPr>
          <a:xfrm>
            <a:off x="1368424" y="2098148"/>
            <a:ext cx="1886682" cy="523220"/>
          </a:xfrm>
          <a:prstGeom prst="rect">
            <a:avLst/>
          </a:prstGeom>
          <a:noFill/>
        </p:spPr>
        <p:txBody>
          <a:bodyPr wrap="square" rtlCol="0">
            <a:spAutoFit/>
          </a:bodyPr>
          <a:lstStyle/>
          <a:p>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800" dirty="0">
                <a:latin typeface="宋体" panose="02010600030101010101" pitchFamily="2" charset="-122"/>
                <a:ea typeface="宋体" panose="02010600030101010101" pitchFamily="2" charset="-122"/>
              </a:rPr>
              <a:t>方向上</a:t>
            </a:r>
          </a:p>
        </p:txBody>
      </p:sp>
      <p:sp>
        <p:nvSpPr>
          <p:cNvPr id="21" name="文本框 20">
            <a:extLst>
              <a:ext uri="{FF2B5EF4-FFF2-40B4-BE49-F238E27FC236}">
                <a16:creationId xmlns:a16="http://schemas.microsoft.com/office/drawing/2014/main" id="{DE9D0952-E3AE-4F80-AB5E-982D7691E45B}"/>
              </a:ext>
            </a:extLst>
          </p:cNvPr>
          <p:cNvSpPr txBox="1"/>
          <p:nvPr/>
        </p:nvSpPr>
        <p:spPr>
          <a:xfrm>
            <a:off x="1368424" y="3016015"/>
            <a:ext cx="1886682" cy="523220"/>
          </a:xfrm>
          <a:prstGeom prst="rect">
            <a:avLst/>
          </a:prstGeom>
          <a:noFill/>
        </p:spPr>
        <p:txBody>
          <a:bodyPr wrap="square" rtlCol="0">
            <a:spAutoFit/>
          </a:bodyPr>
          <a:lstStyle/>
          <a:p>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800" dirty="0">
                <a:latin typeface="宋体" panose="02010600030101010101" pitchFamily="2" charset="-122"/>
                <a:ea typeface="宋体" panose="02010600030101010101" pitchFamily="2" charset="-122"/>
              </a:rPr>
              <a:t>方向上</a:t>
            </a:r>
          </a:p>
        </p:txBody>
      </p:sp>
      <p:pic>
        <p:nvPicPr>
          <p:cNvPr id="7" name="图片 6">
            <a:extLst>
              <a:ext uri="{FF2B5EF4-FFF2-40B4-BE49-F238E27FC236}">
                <a16:creationId xmlns:a16="http://schemas.microsoft.com/office/drawing/2014/main" id="{C4AB2513-04CA-489B-BDDF-43FF7880E4D9}"/>
              </a:ext>
            </a:extLst>
          </p:cNvPr>
          <p:cNvPicPr>
            <a:picLocks noChangeAspect="1"/>
          </p:cNvPicPr>
          <p:nvPr/>
        </p:nvPicPr>
        <p:blipFill>
          <a:blip r:embed="rId4"/>
          <a:stretch>
            <a:fillRect/>
          </a:stretch>
        </p:blipFill>
        <p:spPr>
          <a:xfrm>
            <a:off x="3136900" y="1856666"/>
            <a:ext cx="4419600" cy="962025"/>
          </a:xfrm>
          <a:prstGeom prst="rect">
            <a:avLst/>
          </a:prstGeom>
        </p:spPr>
      </p:pic>
      <p:pic>
        <p:nvPicPr>
          <p:cNvPr id="12" name="图片 11">
            <a:extLst>
              <a:ext uri="{FF2B5EF4-FFF2-40B4-BE49-F238E27FC236}">
                <a16:creationId xmlns:a16="http://schemas.microsoft.com/office/drawing/2014/main" id="{402F4C87-CCC5-447D-967F-266F9514DC08}"/>
              </a:ext>
            </a:extLst>
          </p:cNvPr>
          <p:cNvPicPr>
            <a:picLocks noChangeAspect="1"/>
          </p:cNvPicPr>
          <p:nvPr/>
        </p:nvPicPr>
        <p:blipFill>
          <a:blip r:embed="rId5"/>
          <a:stretch>
            <a:fillRect/>
          </a:stretch>
        </p:blipFill>
        <p:spPr>
          <a:xfrm>
            <a:off x="3021012" y="2958075"/>
            <a:ext cx="4467225" cy="676275"/>
          </a:xfrm>
          <a:prstGeom prst="rect">
            <a:avLst/>
          </a:prstGeom>
        </p:spPr>
      </p:pic>
      <p:graphicFrame>
        <p:nvGraphicFramePr>
          <p:cNvPr id="20" name="表格 16">
            <a:extLst>
              <a:ext uri="{FF2B5EF4-FFF2-40B4-BE49-F238E27FC236}">
                <a16:creationId xmlns:a16="http://schemas.microsoft.com/office/drawing/2014/main" id="{6903F1BC-65FE-4BB0-910B-CCF7DDA8DF74}"/>
              </a:ext>
            </a:extLst>
          </p:cNvPr>
          <p:cNvGraphicFramePr>
            <a:graphicFrameLocks noGrp="1"/>
          </p:cNvGraphicFramePr>
          <p:nvPr/>
        </p:nvGraphicFramePr>
        <p:xfrm>
          <a:off x="2018665" y="3488169"/>
          <a:ext cx="1955166" cy="2359768"/>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89942">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23" name="表格 16">
            <a:extLst>
              <a:ext uri="{FF2B5EF4-FFF2-40B4-BE49-F238E27FC236}">
                <a16:creationId xmlns:a16="http://schemas.microsoft.com/office/drawing/2014/main" id="{CBD3B786-5AA6-44F9-A549-0EFF00DB8E9E}"/>
              </a:ext>
            </a:extLst>
          </p:cNvPr>
          <p:cNvGraphicFramePr>
            <a:graphicFrameLocks noGrp="1"/>
          </p:cNvGraphicFramePr>
          <p:nvPr/>
        </p:nvGraphicFramePr>
        <p:xfrm>
          <a:off x="4928235" y="3458504"/>
          <a:ext cx="1955166" cy="2396196"/>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99049">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extLst>
                  <a:ext uri="{0D108BD9-81ED-4DB2-BD59-A6C34878D82A}">
                    <a16:rowId xmlns:a16="http://schemas.microsoft.com/office/drawing/2014/main" val="3883905817"/>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sp>
        <p:nvSpPr>
          <p:cNvPr id="26" name="文本框 25">
            <a:extLst>
              <a:ext uri="{FF2B5EF4-FFF2-40B4-BE49-F238E27FC236}">
                <a16:creationId xmlns:a16="http://schemas.microsoft.com/office/drawing/2014/main" id="{1B0164E4-041E-4AFE-B7A2-F20DC817C65D}"/>
              </a:ext>
            </a:extLst>
          </p:cNvPr>
          <p:cNvSpPr txBox="1"/>
          <p:nvPr/>
        </p:nvSpPr>
        <p:spPr>
          <a:xfrm>
            <a:off x="2077671" y="6033105"/>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7" name="文本框 26">
            <a:extLst>
              <a:ext uri="{FF2B5EF4-FFF2-40B4-BE49-F238E27FC236}">
                <a16:creationId xmlns:a16="http://schemas.microsoft.com/office/drawing/2014/main" id="{C847D8FD-7A53-4325-BBF7-AFC4DE901F89}"/>
              </a:ext>
            </a:extLst>
          </p:cNvPr>
          <p:cNvSpPr txBox="1"/>
          <p:nvPr/>
        </p:nvSpPr>
        <p:spPr>
          <a:xfrm>
            <a:off x="5029835" y="6033105"/>
            <a:ext cx="2138094"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cxnSp>
        <p:nvCxnSpPr>
          <p:cNvPr id="4" name="直接箭头连接符 3">
            <a:extLst>
              <a:ext uri="{FF2B5EF4-FFF2-40B4-BE49-F238E27FC236}">
                <a16:creationId xmlns:a16="http://schemas.microsoft.com/office/drawing/2014/main" id="{0B1D968C-3858-C9FD-DE19-902B50659456}"/>
              </a:ext>
            </a:extLst>
          </p:cNvPr>
          <p:cNvCxnSpPr>
            <a:cxnSpLocks/>
          </p:cNvCxnSpPr>
          <p:nvPr/>
        </p:nvCxnSpPr>
        <p:spPr>
          <a:xfrm>
            <a:off x="1614120" y="3773206"/>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495F406-249B-E21B-3F1B-F6B6A7F9BD9E}"/>
                  </a:ext>
                </a:extLst>
              </p:cNvPr>
              <p:cNvSpPr txBox="1"/>
              <p:nvPr/>
            </p:nvSpPr>
            <p:spPr>
              <a:xfrm>
                <a:off x="1438879" y="4725272"/>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xmlns="">
          <p:sp>
            <p:nvSpPr>
              <p:cNvPr id="8" name="文本框 7">
                <a:extLst>
                  <a:ext uri="{FF2B5EF4-FFF2-40B4-BE49-F238E27FC236}">
                    <a16:creationId xmlns:a16="http://schemas.microsoft.com/office/drawing/2014/main" id="{1495F406-249B-E21B-3F1B-F6B6A7F9BD9E}"/>
                  </a:ext>
                </a:extLst>
              </p:cNvPr>
              <p:cNvSpPr txBox="1">
                <a:spLocks noRot="1" noChangeAspect="1" noMove="1" noResize="1" noEditPoints="1" noAdjustHandles="1" noChangeArrowheads="1" noChangeShapeType="1" noTextEdit="1"/>
              </p:cNvSpPr>
              <p:nvPr/>
            </p:nvSpPr>
            <p:spPr>
              <a:xfrm>
                <a:off x="1438879" y="4725272"/>
                <a:ext cx="367985" cy="369332"/>
              </a:xfrm>
              <a:prstGeom prst="rect">
                <a:avLst/>
              </a:prstGeom>
              <a:blipFill>
                <a:blip r:embed="rId6"/>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C593FC5F-A558-767A-26F7-57435A6614A8}"/>
              </a:ext>
            </a:extLst>
          </p:cNvPr>
          <p:cNvCxnSpPr>
            <a:cxnSpLocks/>
          </p:cNvCxnSpPr>
          <p:nvPr/>
        </p:nvCxnSpPr>
        <p:spPr>
          <a:xfrm>
            <a:off x="1614120" y="3773206"/>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C616521-E3B4-5260-031B-4A244C460484}"/>
                  </a:ext>
                </a:extLst>
              </p:cNvPr>
              <p:cNvSpPr txBox="1"/>
              <p:nvPr/>
            </p:nvSpPr>
            <p:spPr>
              <a:xfrm>
                <a:off x="2633048" y="3548566"/>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xmlns="">
          <p:sp>
            <p:nvSpPr>
              <p:cNvPr id="17" name="文本框 16">
                <a:extLst>
                  <a:ext uri="{FF2B5EF4-FFF2-40B4-BE49-F238E27FC236}">
                    <a16:creationId xmlns:a16="http://schemas.microsoft.com/office/drawing/2014/main" id="{1C616521-E3B4-5260-031B-4A244C460484}"/>
                  </a:ext>
                </a:extLst>
              </p:cNvPr>
              <p:cNvSpPr txBox="1">
                <a:spLocks noRot="1" noChangeAspect="1" noMove="1" noResize="1" noEditPoints="1" noAdjustHandles="1" noChangeArrowheads="1" noChangeShapeType="1" noTextEdit="1"/>
              </p:cNvSpPr>
              <p:nvPr/>
            </p:nvSpPr>
            <p:spPr>
              <a:xfrm>
                <a:off x="2633048" y="3548566"/>
                <a:ext cx="371384" cy="369332"/>
              </a:xfrm>
              <a:prstGeom prst="rect">
                <a:avLst/>
              </a:prstGeom>
              <a:blipFill>
                <a:blip r:embed="rId7"/>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653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181588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罗伯特交叉梯度算子考虑对角方向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
        <p:nvSpPr>
          <p:cNvPr id="15" name="文本框 14">
            <a:extLst>
              <a:ext uri="{FF2B5EF4-FFF2-40B4-BE49-F238E27FC236}">
                <a16:creationId xmlns:a16="http://schemas.microsoft.com/office/drawing/2014/main" id="{ECB53ACB-DBC6-4C0D-9870-253F40228E8A}"/>
              </a:ext>
            </a:extLst>
          </p:cNvPr>
          <p:cNvSpPr txBox="1"/>
          <p:nvPr/>
        </p:nvSpPr>
        <p:spPr>
          <a:xfrm>
            <a:off x="1368424" y="2098148"/>
            <a:ext cx="1886682" cy="523220"/>
          </a:xfrm>
          <a:prstGeom prst="rect">
            <a:avLst/>
          </a:prstGeom>
          <a:noFill/>
        </p:spPr>
        <p:txBody>
          <a:bodyPr wrap="square" rtlCol="0">
            <a:spAutoFit/>
          </a:bodyPr>
          <a:lstStyle/>
          <a:p>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800" dirty="0">
                <a:latin typeface="宋体" panose="02010600030101010101" pitchFamily="2" charset="-122"/>
                <a:ea typeface="宋体" panose="02010600030101010101" pitchFamily="2" charset="-122"/>
              </a:rPr>
              <a:t>方向上</a:t>
            </a:r>
          </a:p>
        </p:txBody>
      </p:sp>
      <p:sp>
        <p:nvSpPr>
          <p:cNvPr id="21" name="文本框 20">
            <a:extLst>
              <a:ext uri="{FF2B5EF4-FFF2-40B4-BE49-F238E27FC236}">
                <a16:creationId xmlns:a16="http://schemas.microsoft.com/office/drawing/2014/main" id="{DE9D0952-E3AE-4F80-AB5E-982D7691E45B}"/>
              </a:ext>
            </a:extLst>
          </p:cNvPr>
          <p:cNvSpPr txBox="1"/>
          <p:nvPr/>
        </p:nvSpPr>
        <p:spPr>
          <a:xfrm>
            <a:off x="1368424" y="3016015"/>
            <a:ext cx="1886682" cy="523220"/>
          </a:xfrm>
          <a:prstGeom prst="rect">
            <a:avLst/>
          </a:prstGeom>
          <a:noFill/>
        </p:spPr>
        <p:txBody>
          <a:bodyPr wrap="square" rtlCol="0">
            <a:spAutoFit/>
          </a:bodyPr>
          <a:lstStyle/>
          <a:p>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800" dirty="0">
                <a:latin typeface="宋体" panose="02010600030101010101" pitchFamily="2" charset="-122"/>
                <a:ea typeface="宋体" panose="02010600030101010101" pitchFamily="2" charset="-122"/>
              </a:rPr>
              <a:t>方向上</a:t>
            </a:r>
          </a:p>
        </p:txBody>
      </p:sp>
      <p:graphicFrame>
        <p:nvGraphicFramePr>
          <p:cNvPr id="20" name="表格 16">
            <a:extLst>
              <a:ext uri="{FF2B5EF4-FFF2-40B4-BE49-F238E27FC236}">
                <a16:creationId xmlns:a16="http://schemas.microsoft.com/office/drawing/2014/main" id="{6903F1BC-65FE-4BB0-910B-CCF7DDA8DF74}"/>
              </a:ext>
            </a:extLst>
          </p:cNvPr>
          <p:cNvGraphicFramePr>
            <a:graphicFrameLocks noGrp="1"/>
          </p:cNvGraphicFramePr>
          <p:nvPr/>
        </p:nvGraphicFramePr>
        <p:xfrm>
          <a:off x="2018665" y="3488169"/>
          <a:ext cx="1955166" cy="2359768"/>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89942">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extLst>
                  <a:ext uri="{0D108BD9-81ED-4DB2-BD59-A6C34878D82A}">
                    <a16:rowId xmlns:a16="http://schemas.microsoft.com/office/drawing/2014/main" val="1576390608"/>
                  </a:ext>
                </a:extLst>
              </a:tr>
            </a:tbl>
          </a:graphicData>
        </a:graphic>
      </p:graphicFrame>
      <p:graphicFrame>
        <p:nvGraphicFramePr>
          <p:cNvPr id="23" name="表格 16">
            <a:extLst>
              <a:ext uri="{FF2B5EF4-FFF2-40B4-BE49-F238E27FC236}">
                <a16:creationId xmlns:a16="http://schemas.microsoft.com/office/drawing/2014/main" id="{CBD3B786-5AA6-44F9-A549-0EFF00DB8E9E}"/>
              </a:ext>
            </a:extLst>
          </p:cNvPr>
          <p:cNvGraphicFramePr>
            <a:graphicFrameLocks noGrp="1"/>
          </p:cNvGraphicFramePr>
          <p:nvPr/>
        </p:nvGraphicFramePr>
        <p:xfrm>
          <a:off x="4928235" y="3458504"/>
          <a:ext cx="1955166" cy="2396196"/>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99049">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extLst>
                  <a:ext uri="{0D108BD9-81ED-4DB2-BD59-A6C34878D82A}">
                    <a16:rowId xmlns:a16="http://schemas.microsoft.com/office/drawing/2014/main" val="3883905817"/>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sp>
        <p:nvSpPr>
          <p:cNvPr id="26" name="文本框 25">
            <a:extLst>
              <a:ext uri="{FF2B5EF4-FFF2-40B4-BE49-F238E27FC236}">
                <a16:creationId xmlns:a16="http://schemas.microsoft.com/office/drawing/2014/main" id="{1B0164E4-041E-4AFE-B7A2-F20DC817C65D}"/>
              </a:ext>
            </a:extLst>
          </p:cNvPr>
          <p:cNvSpPr txBox="1"/>
          <p:nvPr/>
        </p:nvSpPr>
        <p:spPr>
          <a:xfrm>
            <a:off x="2077671" y="6033105"/>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7" name="文本框 26">
            <a:extLst>
              <a:ext uri="{FF2B5EF4-FFF2-40B4-BE49-F238E27FC236}">
                <a16:creationId xmlns:a16="http://schemas.microsoft.com/office/drawing/2014/main" id="{C847D8FD-7A53-4325-BBF7-AFC4DE901F89}"/>
              </a:ext>
            </a:extLst>
          </p:cNvPr>
          <p:cNvSpPr txBox="1"/>
          <p:nvPr/>
        </p:nvSpPr>
        <p:spPr>
          <a:xfrm>
            <a:off x="5029835" y="6033105"/>
            <a:ext cx="2138094"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62E0F36-91BE-49C5-8112-814BCEB33037}"/>
                  </a:ext>
                </a:extLst>
              </p:cNvPr>
              <p:cNvSpPr txBox="1"/>
              <p:nvPr/>
            </p:nvSpPr>
            <p:spPr>
              <a:xfrm>
                <a:off x="2878772" y="2048284"/>
                <a:ext cx="5437707" cy="6785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num>
                        <m:den>
                          <m:r>
                            <a:rPr lang="zh-CN" altLang="en-US" sz="2000" i="1">
                              <a:latin typeface="Cambria Math" panose="02040503050406030204" pitchFamily="18" charset="0"/>
                            </a:rPr>
                            <m:t>𝜕</m:t>
                          </m:r>
                          <m:r>
                            <a:rPr lang="en-US" altLang="zh-CN" sz="2000" b="0" i="1" smtClean="0">
                              <a:latin typeface="Cambria Math" panose="02040503050406030204" pitchFamily="18" charset="0"/>
                            </a:rPr>
                            <m:t>𝑥</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2" name="文本框 1">
                <a:extLst>
                  <a:ext uri="{FF2B5EF4-FFF2-40B4-BE49-F238E27FC236}">
                    <a16:creationId xmlns:a16="http://schemas.microsoft.com/office/drawing/2014/main" id="{062E0F36-91BE-49C5-8112-814BCEB33037}"/>
                  </a:ext>
                </a:extLst>
              </p:cNvPr>
              <p:cNvSpPr txBox="1">
                <a:spLocks noRot="1" noChangeAspect="1" noMove="1" noResize="1" noEditPoints="1" noAdjustHandles="1" noChangeArrowheads="1" noChangeShapeType="1" noTextEdit="1"/>
              </p:cNvSpPr>
              <p:nvPr/>
            </p:nvSpPr>
            <p:spPr>
              <a:xfrm>
                <a:off x="2878772" y="2048284"/>
                <a:ext cx="5437707" cy="67858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6D36051-1DBD-467F-AE45-9DE6D37ECCB7}"/>
                  </a:ext>
                </a:extLst>
              </p:cNvPr>
              <p:cNvSpPr txBox="1"/>
              <p:nvPr/>
            </p:nvSpPr>
            <p:spPr>
              <a:xfrm>
                <a:off x="2869171" y="2882894"/>
                <a:ext cx="5445273" cy="731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num>
                        <m:den>
                          <m:r>
                            <a:rPr lang="zh-CN" altLang="en-US" sz="2000" i="1">
                              <a:latin typeface="Cambria Math" panose="02040503050406030204" pitchFamily="18" charset="0"/>
                            </a:rPr>
                            <m:t>𝜕</m:t>
                          </m:r>
                          <m:r>
                            <a:rPr lang="en-US" altLang="zh-CN" sz="2000" b="0" i="1" smtClean="0">
                              <a:latin typeface="Cambria Math" panose="02040503050406030204" pitchFamily="18" charset="0"/>
                            </a:rPr>
                            <m:t>𝑦</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+1)</m:t>
                      </m:r>
                    </m:oMath>
                  </m:oMathPara>
                </a14:m>
                <a:endParaRPr lang="zh-CN" altLang="en-US" sz="2000" dirty="0"/>
              </a:p>
            </p:txBody>
          </p:sp>
        </mc:Choice>
        <mc:Fallback xmlns="">
          <p:sp>
            <p:nvSpPr>
              <p:cNvPr id="19" name="文本框 18">
                <a:extLst>
                  <a:ext uri="{FF2B5EF4-FFF2-40B4-BE49-F238E27FC236}">
                    <a16:creationId xmlns:a16="http://schemas.microsoft.com/office/drawing/2014/main" id="{E6D36051-1DBD-467F-AE45-9DE6D37ECCB7}"/>
                  </a:ext>
                </a:extLst>
              </p:cNvPr>
              <p:cNvSpPr txBox="1">
                <a:spLocks noRot="1" noChangeAspect="1" noMove="1" noResize="1" noEditPoints="1" noAdjustHandles="1" noChangeArrowheads="1" noChangeShapeType="1" noTextEdit="1"/>
              </p:cNvSpPr>
              <p:nvPr/>
            </p:nvSpPr>
            <p:spPr>
              <a:xfrm>
                <a:off x="2869171" y="2882894"/>
                <a:ext cx="5445273" cy="731162"/>
              </a:xfrm>
              <a:prstGeom prst="rect">
                <a:avLst/>
              </a:prstGeom>
              <a:blipFill>
                <a:blip r:embed="rId5"/>
                <a:stretch>
                  <a:fillRect/>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74B45765-1547-CCDB-F52C-D79020D4E3DE}"/>
              </a:ext>
            </a:extLst>
          </p:cNvPr>
          <p:cNvCxnSpPr>
            <a:cxnSpLocks/>
          </p:cNvCxnSpPr>
          <p:nvPr/>
        </p:nvCxnSpPr>
        <p:spPr>
          <a:xfrm>
            <a:off x="1614120" y="3773206"/>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5E5AE86-DE57-EAE9-E4D0-EDAF84513675}"/>
                  </a:ext>
                </a:extLst>
              </p:cNvPr>
              <p:cNvSpPr txBox="1"/>
              <p:nvPr/>
            </p:nvSpPr>
            <p:spPr>
              <a:xfrm>
                <a:off x="1438879" y="4725272"/>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xmlns="">
          <p:sp>
            <p:nvSpPr>
              <p:cNvPr id="7" name="文本框 6">
                <a:extLst>
                  <a:ext uri="{FF2B5EF4-FFF2-40B4-BE49-F238E27FC236}">
                    <a16:creationId xmlns:a16="http://schemas.microsoft.com/office/drawing/2014/main" id="{D5E5AE86-DE57-EAE9-E4D0-EDAF84513675}"/>
                  </a:ext>
                </a:extLst>
              </p:cNvPr>
              <p:cNvSpPr txBox="1">
                <a:spLocks noRot="1" noChangeAspect="1" noMove="1" noResize="1" noEditPoints="1" noAdjustHandles="1" noChangeArrowheads="1" noChangeShapeType="1" noTextEdit="1"/>
              </p:cNvSpPr>
              <p:nvPr/>
            </p:nvSpPr>
            <p:spPr>
              <a:xfrm>
                <a:off x="1438879" y="4725272"/>
                <a:ext cx="367985" cy="369332"/>
              </a:xfrm>
              <a:prstGeom prst="rect">
                <a:avLst/>
              </a:prstGeom>
              <a:blipFill>
                <a:blip r:embed="rId6"/>
                <a:stretch>
                  <a:fillRect/>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67ADD7FF-395B-3002-5C2E-E3B4D8AB1FFF}"/>
              </a:ext>
            </a:extLst>
          </p:cNvPr>
          <p:cNvCxnSpPr>
            <a:cxnSpLocks/>
          </p:cNvCxnSpPr>
          <p:nvPr/>
        </p:nvCxnSpPr>
        <p:spPr>
          <a:xfrm>
            <a:off x="1614120" y="3773206"/>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A617966-DEF9-6F20-138D-9890627F460F}"/>
                  </a:ext>
                </a:extLst>
              </p:cNvPr>
              <p:cNvSpPr txBox="1"/>
              <p:nvPr/>
            </p:nvSpPr>
            <p:spPr>
              <a:xfrm>
                <a:off x="2633048" y="3548566"/>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xmlns="">
          <p:sp>
            <p:nvSpPr>
              <p:cNvPr id="10" name="文本框 9">
                <a:extLst>
                  <a:ext uri="{FF2B5EF4-FFF2-40B4-BE49-F238E27FC236}">
                    <a16:creationId xmlns:a16="http://schemas.microsoft.com/office/drawing/2014/main" id="{0A617966-DEF9-6F20-138D-9890627F460F}"/>
                  </a:ext>
                </a:extLst>
              </p:cNvPr>
              <p:cNvSpPr txBox="1">
                <a:spLocks noRot="1" noChangeAspect="1" noMove="1" noResize="1" noEditPoints="1" noAdjustHandles="1" noChangeArrowheads="1" noChangeShapeType="1" noTextEdit="1"/>
              </p:cNvSpPr>
              <p:nvPr/>
            </p:nvSpPr>
            <p:spPr>
              <a:xfrm>
                <a:off x="2633048" y="3548566"/>
                <a:ext cx="371384" cy="369332"/>
              </a:xfrm>
              <a:prstGeom prst="rect">
                <a:avLst/>
              </a:prstGeom>
              <a:blipFill>
                <a:blip r:embed="rId7"/>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360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表格 16">
            <a:extLst>
              <a:ext uri="{FF2B5EF4-FFF2-40B4-BE49-F238E27FC236}">
                <a16:creationId xmlns:a16="http://schemas.microsoft.com/office/drawing/2014/main" id="{89DC3D7D-645D-465D-BDFF-AD4816F15E29}"/>
              </a:ext>
            </a:extLst>
          </p:cNvPr>
          <p:cNvGraphicFramePr>
            <a:graphicFrameLocks noGrp="1"/>
          </p:cNvGraphicFramePr>
          <p:nvPr/>
        </p:nvGraphicFramePr>
        <p:xfrm>
          <a:off x="2982446" y="3944580"/>
          <a:ext cx="1955166" cy="2359768"/>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89942">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31" name="表格 16">
            <a:extLst>
              <a:ext uri="{FF2B5EF4-FFF2-40B4-BE49-F238E27FC236}">
                <a16:creationId xmlns:a16="http://schemas.microsoft.com/office/drawing/2014/main" id="{98D1B2C1-2074-4F49-A701-6462004A1890}"/>
              </a:ext>
            </a:extLst>
          </p:cNvPr>
          <p:cNvGraphicFramePr>
            <a:graphicFrameLocks noGrp="1"/>
          </p:cNvGraphicFramePr>
          <p:nvPr/>
        </p:nvGraphicFramePr>
        <p:xfrm>
          <a:off x="5892016" y="3914915"/>
          <a:ext cx="1955166" cy="2396196"/>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99049">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20" name="表格 16">
            <a:extLst>
              <a:ext uri="{FF2B5EF4-FFF2-40B4-BE49-F238E27FC236}">
                <a16:creationId xmlns:a16="http://schemas.microsoft.com/office/drawing/2014/main" id="{6903F1BC-65FE-4BB0-910B-CCF7DDA8DF74}"/>
              </a:ext>
            </a:extLst>
          </p:cNvPr>
          <p:cNvGraphicFramePr>
            <a:graphicFrameLocks noGrp="1"/>
          </p:cNvGraphicFramePr>
          <p:nvPr/>
        </p:nvGraphicFramePr>
        <p:xfrm>
          <a:off x="2982446" y="1526995"/>
          <a:ext cx="1955166" cy="2359768"/>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89942">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23" name="表格 16">
            <a:extLst>
              <a:ext uri="{FF2B5EF4-FFF2-40B4-BE49-F238E27FC236}">
                <a16:creationId xmlns:a16="http://schemas.microsoft.com/office/drawing/2014/main" id="{CBD3B786-5AA6-44F9-A549-0EFF00DB8E9E}"/>
              </a:ext>
            </a:extLst>
          </p:cNvPr>
          <p:cNvGraphicFramePr>
            <a:graphicFrameLocks noGrp="1"/>
          </p:cNvGraphicFramePr>
          <p:nvPr/>
        </p:nvGraphicFramePr>
        <p:xfrm>
          <a:off x="5892016" y="1497330"/>
          <a:ext cx="1955166" cy="2396196"/>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99049">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sp>
        <p:nvSpPr>
          <p:cNvPr id="26" name="文本框 25">
            <a:extLst>
              <a:ext uri="{FF2B5EF4-FFF2-40B4-BE49-F238E27FC236}">
                <a16:creationId xmlns:a16="http://schemas.microsoft.com/office/drawing/2014/main" id="{1B0164E4-041E-4AFE-B7A2-F20DC817C65D}"/>
              </a:ext>
            </a:extLst>
          </p:cNvPr>
          <p:cNvSpPr txBox="1"/>
          <p:nvPr/>
        </p:nvSpPr>
        <p:spPr>
          <a:xfrm>
            <a:off x="3097949" y="3939508"/>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7" name="文本框 26">
            <a:extLst>
              <a:ext uri="{FF2B5EF4-FFF2-40B4-BE49-F238E27FC236}">
                <a16:creationId xmlns:a16="http://schemas.microsoft.com/office/drawing/2014/main" id="{C847D8FD-7A53-4325-BBF7-AFC4DE901F89}"/>
              </a:ext>
            </a:extLst>
          </p:cNvPr>
          <p:cNvSpPr txBox="1"/>
          <p:nvPr/>
        </p:nvSpPr>
        <p:spPr>
          <a:xfrm>
            <a:off x="6050113" y="3939508"/>
            <a:ext cx="2138094"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181588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中心对称的梯度算子</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
        <p:nvSpPr>
          <p:cNvPr id="24" name="文本框 23">
            <a:extLst>
              <a:ext uri="{FF2B5EF4-FFF2-40B4-BE49-F238E27FC236}">
                <a16:creationId xmlns:a16="http://schemas.microsoft.com/office/drawing/2014/main" id="{5CE63D6A-E097-4116-9893-06D78B165BF1}"/>
              </a:ext>
            </a:extLst>
          </p:cNvPr>
          <p:cNvSpPr txBox="1"/>
          <p:nvPr/>
        </p:nvSpPr>
        <p:spPr>
          <a:xfrm>
            <a:off x="583147" y="2802689"/>
            <a:ext cx="4591250" cy="461665"/>
          </a:xfrm>
          <a:prstGeom prst="rect">
            <a:avLst/>
          </a:prstGeom>
          <a:noFill/>
        </p:spPr>
        <p:txBody>
          <a:bodyPr wrap="square">
            <a:spAutoFit/>
          </a:bodyPr>
          <a:lstStyle/>
          <a:p>
            <a:pPr fontAlgn="auto"/>
            <a:r>
              <a:rPr kumimoji="1" lang="en-US" altLang="zh-CN" sz="2400" dirty="0">
                <a:latin typeface="Times New Roman" panose="02020503050405090304" charset="0"/>
                <a:ea typeface="Times New Roman" panose="02020503050405090304" charset="0"/>
                <a:cs typeface="Times New Roman" panose="02020503050405090304" charset="0"/>
                <a:sym typeface="+mn-ea"/>
              </a:rPr>
              <a:t>Prewitt</a:t>
            </a:r>
            <a:r>
              <a:rPr kumimoji="1" lang="zh-CN" altLang="en-US" sz="2400" dirty="0">
                <a:latin typeface="Times New Roman" panose="02020503050405090304" charset="0"/>
                <a:ea typeface="Times New Roman" panose="02020503050405090304" charset="0"/>
                <a:cs typeface="Times New Roman" panose="02020503050405090304" charset="0"/>
                <a:sym typeface="+mn-ea"/>
              </a:rPr>
              <a:t>算子</a:t>
            </a: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p:txBody>
      </p:sp>
      <p:sp>
        <p:nvSpPr>
          <p:cNvPr id="32" name="文本框 31">
            <a:extLst>
              <a:ext uri="{FF2B5EF4-FFF2-40B4-BE49-F238E27FC236}">
                <a16:creationId xmlns:a16="http://schemas.microsoft.com/office/drawing/2014/main" id="{7F9A9CAF-B7D2-41A5-9481-D489448119D0}"/>
              </a:ext>
            </a:extLst>
          </p:cNvPr>
          <p:cNvSpPr txBox="1"/>
          <p:nvPr/>
        </p:nvSpPr>
        <p:spPr>
          <a:xfrm>
            <a:off x="3097949" y="6357093"/>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33" name="文本框 32">
            <a:extLst>
              <a:ext uri="{FF2B5EF4-FFF2-40B4-BE49-F238E27FC236}">
                <a16:creationId xmlns:a16="http://schemas.microsoft.com/office/drawing/2014/main" id="{E83DB5A6-BA85-49D1-BF0E-583E14A31593}"/>
              </a:ext>
            </a:extLst>
          </p:cNvPr>
          <p:cNvSpPr txBox="1"/>
          <p:nvPr/>
        </p:nvSpPr>
        <p:spPr>
          <a:xfrm>
            <a:off x="6050113" y="6357093"/>
            <a:ext cx="2138094"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sp>
        <p:nvSpPr>
          <p:cNvPr id="34" name="文本框 33">
            <a:extLst>
              <a:ext uri="{FF2B5EF4-FFF2-40B4-BE49-F238E27FC236}">
                <a16:creationId xmlns:a16="http://schemas.microsoft.com/office/drawing/2014/main" id="{E33DBF77-73F5-4E68-B4ED-C86573524E33}"/>
              </a:ext>
            </a:extLst>
          </p:cNvPr>
          <p:cNvSpPr txBox="1"/>
          <p:nvPr/>
        </p:nvSpPr>
        <p:spPr>
          <a:xfrm>
            <a:off x="442276" y="5228851"/>
            <a:ext cx="1955166" cy="830997"/>
          </a:xfrm>
          <a:prstGeom prst="rect">
            <a:avLst/>
          </a:prstGeom>
          <a:noFill/>
        </p:spPr>
        <p:txBody>
          <a:bodyPr wrap="square">
            <a:spAutoFit/>
          </a:bodyPr>
          <a:lstStyle/>
          <a:p>
            <a:pPr fontAlgn="auto"/>
            <a:r>
              <a:rPr kumimoji="1" lang="en-US" altLang="zh-CN" sz="2400" dirty="0">
                <a:latin typeface="Times New Roman" panose="02020503050405090304" charset="0"/>
                <a:ea typeface="Times New Roman" panose="02020503050405090304" charset="0"/>
                <a:cs typeface="Times New Roman" panose="02020503050405090304" charset="0"/>
                <a:sym typeface="+mn-ea"/>
              </a:rPr>
              <a:t>   Sobel</a:t>
            </a:r>
            <a:r>
              <a:rPr kumimoji="1" lang="zh-CN" altLang="en-US" sz="2400" dirty="0">
                <a:latin typeface="Times New Roman" panose="02020503050405090304" charset="0"/>
                <a:ea typeface="Times New Roman" panose="02020503050405090304" charset="0"/>
                <a:cs typeface="Times New Roman" panose="02020503050405090304" charset="0"/>
                <a:sym typeface="+mn-ea"/>
              </a:rPr>
              <a:t>算子</a:t>
            </a: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a:p>
            <a:pPr fontAlgn="auto"/>
            <a:r>
              <a:rPr kumimoji="1" lang="zh-CN" altLang="en-US" sz="2400" dirty="0">
                <a:latin typeface="Times New Roman" panose="02020503050405090304" charset="0"/>
                <a:ea typeface="Times New Roman" panose="02020503050405090304" charset="0"/>
                <a:cs typeface="Times New Roman" panose="02020503050405090304" charset="0"/>
                <a:sym typeface="+mn-ea"/>
              </a:rPr>
              <a:t>（抑制噪声）</a:t>
            </a: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p:txBody>
      </p:sp>
      <p:cxnSp>
        <p:nvCxnSpPr>
          <p:cNvPr id="2" name="直接箭头连接符 1">
            <a:extLst>
              <a:ext uri="{FF2B5EF4-FFF2-40B4-BE49-F238E27FC236}">
                <a16:creationId xmlns:a16="http://schemas.microsoft.com/office/drawing/2014/main" id="{28E00463-B910-C495-B806-9809A04ACBB5}"/>
              </a:ext>
            </a:extLst>
          </p:cNvPr>
          <p:cNvCxnSpPr>
            <a:cxnSpLocks/>
          </p:cNvCxnSpPr>
          <p:nvPr/>
        </p:nvCxnSpPr>
        <p:spPr>
          <a:xfrm>
            <a:off x="2730400" y="1962007"/>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CF17398-CEEE-AC06-CFD2-A7E8B6BF306C}"/>
                  </a:ext>
                </a:extLst>
              </p:cNvPr>
              <p:cNvSpPr txBox="1"/>
              <p:nvPr/>
            </p:nvSpPr>
            <p:spPr>
              <a:xfrm>
                <a:off x="2555159" y="2914073"/>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xmlns="">
          <p:sp>
            <p:nvSpPr>
              <p:cNvPr id="4" name="文本框 3">
                <a:extLst>
                  <a:ext uri="{FF2B5EF4-FFF2-40B4-BE49-F238E27FC236}">
                    <a16:creationId xmlns:a16="http://schemas.microsoft.com/office/drawing/2014/main" id="{0CF17398-CEEE-AC06-CFD2-A7E8B6BF306C}"/>
                  </a:ext>
                </a:extLst>
              </p:cNvPr>
              <p:cNvSpPr txBox="1">
                <a:spLocks noRot="1" noChangeAspect="1" noMove="1" noResize="1" noEditPoints="1" noAdjustHandles="1" noChangeArrowheads="1" noChangeShapeType="1" noTextEdit="1"/>
              </p:cNvSpPr>
              <p:nvPr/>
            </p:nvSpPr>
            <p:spPr>
              <a:xfrm>
                <a:off x="2555159" y="2914073"/>
                <a:ext cx="36798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82623AD3-F9D1-A9E6-A436-76F6BED46817}"/>
              </a:ext>
            </a:extLst>
          </p:cNvPr>
          <p:cNvCxnSpPr>
            <a:cxnSpLocks/>
          </p:cNvCxnSpPr>
          <p:nvPr/>
        </p:nvCxnSpPr>
        <p:spPr>
          <a:xfrm>
            <a:off x="2730400" y="1962007"/>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6B19EE3-A783-BEE7-B86D-4EF37B58B893}"/>
                  </a:ext>
                </a:extLst>
              </p:cNvPr>
              <p:cNvSpPr txBox="1"/>
              <p:nvPr/>
            </p:nvSpPr>
            <p:spPr>
              <a:xfrm>
                <a:off x="3749328" y="1737367"/>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xmlns="">
          <p:sp>
            <p:nvSpPr>
              <p:cNvPr id="8" name="文本框 7">
                <a:extLst>
                  <a:ext uri="{FF2B5EF4-FFF2-40B4-BE49-F238E27FC236}">
                    <a16:creationId xmlns:a16="http://schemas.microsoft.com/office/drawing/2014/main" id="{76B19EE3-A783-BEE7-B86D-4EF37B58B893}"/>
                  </a:ext>
                </a:extLst>
              </p:cNvPr>
              <p:cNvSpPr txBox="1">
                <a:spLocks noRot="1" noChangeAspect="1" noMove="1" noResize="1" noEditPoints="1" noAdjustHandles="1" noChangeArrowheads="1" noChangeShapeType="1" noTextEdit="1"/>
              </p:cNvSpPr>
              <p:nvPr/>
            </p:nvSpPr>
            <p:spPr>
              <a:xfrm>
                <a:off x="3749328" y="1737367"/>
                <a:ext cx="371384" cy="369332"/>
              </a:xfrm>
              <a:prstGeom prst="rect">
                <a:avLst/>
              </a:prstGeom>
              <a:blipFill>
                <a:blip r:embed="rId5"/>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200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par>
                                <p:cTn id="26" presetID="22" presetClass="entr" presetSubtype="8"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181588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强调方向的</a:t>
            </a:r>
            <a:r>
              <a:rPr kumimoji="1" lang="en-US" altLang="zh-CN" sz="2800" dirty="0">
                <a:latin typeface="Times New Roman" panose="02020503050405090304" charset="0"/>
                <a:ea typeface="Times New Roman" panose="02020503050405090304" charset="0"/>
                <a:cs typeface="Times New Roman" panose="02020503050405090304" charset="0"/>
                <a:sym typeface="+mn-ea"/>
              </a:rPr>
              <a:t>Kirsch</a:t>
            </a:r>
            <a:r>
              <a:rPr kumimoji="1" lang="zh-CN" altLang="en-US" sz="2800" dirty="0">
                <a:latin typeface="Times New Roman" panose="02020503050405090304" charset="0"/>
                <a:ea typeface="Times New Roman" panose="02020503050405090304" charset="0"/>
                <a:cs typeface="Times New Roman" panose="02020503050405090304" charset="0"/>
                <a:sym typeface="+mn-ea"/>
              </a:rPr>
              <a:t>罗盘算子</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4" name="图片 3">
            <a:extLst>
              <a:ext uri="{FF2B5EF4-FFF2-40B4-BE49-F238E27FC236}">
                <a16:creationId xmlns:a16="http://schemas.microsoft.com/office/drawing/2014/main" id="{4BA722F6-611E-4DC5-8296-A1CE115EF68C}"/>
              </a:ext>
            </a:extLst>
          </p:cNvPr>
          <p:cNvPicPr>
            <a:picLocks noChangeAspect="1"/>
          </p:cNvPicPr>
          <p:nvPr/>
        </p:nvPicPr>
        <p:blipFill>
          <a:blip r:embed="rId4"/>
          <a:stretch>
            <a:fillRect/>
          </a:stretch>
        </p:blipFill>
        <p:spPr>
          <a:xfrm>
            <a:off x="1009875" y="1891977"/>
            <a:ext cx="7455363" cy="4116249"/>
          </a:xfrm>
          <a:prstGeom prst="rect">
            <a:avLst/>
          </a:prstGeom>
        </p:spPr>
      </p:pic>
      <p:sp>
        <p:nvSpPr>
          <p:cNvPr id="7" name="文本框 6">
            <a:extLst>
              <a:ext uri="{FF2B5EF4-FFF2-40B4-BE49-F238E27FC236}">
                <a16:creationId xmlns:a16="http://schemas.microsoft.com/office/drawing/2014/main" id="{0F2FD1A2-6527-5DDB-7576-4249A2B1FA0C}"/>
              </a:ext>
            </a:extLst>
          </p:cNvPr>
          <p:cNvSpPr txBox="1"/>
          <p:nvPr/>
        </p:nvSpPr>
        <p:spPr>
          <a:xfrm>
            <a:off x="3821954" y="6051096"/>
            <a:ext cx="4589362" cy="369332"/>
          </a:xfrm>
          <a:prstGeom prst="rect">
            <a:avLst/>
          </a:prstGeom>
          <a:noFill/>
        </p:spPr>
        <p:txBody>
          <a:bodyPr wrap="square">
            <a:spAutoFit/>
          </a:bodyPr>
          <a:lstStyle/>
          <a:p>
            <a:r>
              <a:rPr kumimoji="1" lang="en-US" altLang="zh-CN" sz="1800" dirty="0">
                <a:latin typeface="Times New Roman" panose="02020503050405090304" charset="0"/>
                <a:ea typeface="Times New Roman" panose="02020503050405090304" charset="0"/>
                <a:cs typeface="Times New Roman" panose="02020503050405090304" charset="0"/>
                <a:sym typeface="+mn-ea"/>
              </a:rPr>
              <a:t>Kirsch</a:t>
            </a:r>
            <a:r>
              <a:rPr kumimoji="1" lang="zh-CN" altLang="en-US" sz="1800" dirty="0">
                <a:latin typeface="Times New Roman" panose="02020503050405090304" charset="0"/>
                <a:ea typeface="Times New Roman" panose="02020503050405090304" charset="0"/>
                <a:cs typeface="Times New Roman" panose="02020503050405090304" charset="0"/>
                <a:sym typeface="+mn-ea"/>
              </a:rPr>
              <a:t>罗盘算子</a:t>
            </a:r>
            <a:endParaRPr lang="zh-CN" altLang="en-US" dirty="0"/>
          </a:p>
        </p:txBody>
      </p:sp>
    </p:spTree>
    <p:extLst>
      <p:ext uri="{BB962C8B-B14F-4D97-AF65-F5344CB8AC3E}">
        <p14:creationId xmlns:p14="http://schemas.microsoft.com/office/powerpoint/2010/main" val="23986100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954107"/>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梯度计算</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7" name="图片 6">
            <a:extLst>
              <a:ext uri="{FF2B5EF4-FFF2-40B4-BE49-F238E27FC236}">
                <a16:creationId xmlns:a16="http://schemas.microsoft.com/office/drawing/2014/main" id="{7CCB5F53-28FB-4298-A9BE-B06B1AACFAFE}"/>
              </a:ext>
            </a:extLst>
          </p:cNvPr>
          <p:cNvPicPr>
            <a:picLocks noChangeAspect="1"/>
          </p:cNvPicPr>
          <p:nvPr/>
        </p:nvPicPr>
        <p:blipFill>
          <a:blip r:embed="rId4"/>
          <a:stretch>
            <a:fillRect/>
          </a:stretch>
        </p:blipFill>
        <p:spPr>
          <a:xfrm>
            <a:off x="442276" y="2029783"/>
            <a:ext cx="3105150" cy="2505075"/>
          </a:xfrm>
          <a:prstGeom prst="rect">
            <a:avLst/>
          </a:prstGeom>
        </p:spPr>
      </p:pic>
      <p:graphicFrame>
        <p:nvGraphicFramePr>
          <p:cNvPr id="16" name="表格 16">
            <a:extLst>
              <a:ext uri="{FF2B5EF4-FFF2-40B4-BE49-F238E27FC236}">
                <a16:creationId xmlns:a16="http://schemas.microsoft.com/office/drawing/2014/main" id="{AC7EFA55-3731-4299-8498-EA807B9D8AE3}"/>
              </a:ext>
            </a:extLst>
          </p:cNvPr>
          <p:cNvGraphicFramePr>
            <a:graphicFrameLocks noGrp="1"/>
          </p:cNvGraphicFramePr>
          <p:nvPr/>
        </p:nvGraphicFramePr>
        <p:xfrm>
          <a:off x="4239260" y="1604009"/>
          <a:ext cx="1118235" cy="1483360"/>
        </p:xfrm>
        <a:graphic>
          <a:graphicData uri="http://schemas.openxmlformats.org/drawingml/2006/table">
            <a:tbl>
              <a:tblPr firstRow="1" bandRow="1">
                <a:tableStyleId>{5C22544A-7EE6-4342-B048-85BDC9FD1C3A}</a:tableStyleId>
              </a:tblPr>
              <a:tblGrid>
                <a:gridCol w="372745">
                  <a:extLst>
                    <a:ext uri="{9D8B030D-6E8A-4147-A177-3AD203B41FA5}">
                      <a16:colId xmlns:a16="http://schemas.microsoft.com/office/drawing/2014/main" val="2981683979"/>
                    </a:ext>
                  </a:extLst>
                </a:gridCol>
                <a:gridCol w="372745">
                  <a:extLst>
                    <a:ext uri="{9D8B030D-6E8A-4147-A177-3AD203B41FA5}">
                      <a16:colId xmlns:a16="http://schemas.microsoft.com/office/drawing/2014/main" val="586786175"/>
                    </a:ext>
                  </a:extLst>
                </a:gridCol>
                <a:gridCol w="372745">
                  <a:extLst>
                    <a:ext uri="{9D8B030D-6E8A-4147-A177-3AD203B41FA5}">
                      <a16:colId xmlns:a16="http://schemas.microsoft.com/office/drawing/2014/main" val="1071104707"/>
                    </a:ext>
                  </a:extLst>
                </a:gridCol>
              </a:tblGrid>
              <a:tr h="370840">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2096782302"/>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883905817"/>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19" name="表格 16">
            <a:extLst>
              <a:ext uri="{FF2B5EF4-FFF2-40B4-BE49-F238E27FC236}">
                <a16:creationId xmlns:a16="http://schemas.microsoft.com/office/drawing/2014/main" id="{C3A2CFDD-01DF-44DE-9365-68C99B5EB201}"/>
              </a:ext>
            </a:extLst>
          </p:cNvPr>
          <p:cNvGraphicFramePr>
            <a:graphicFrameLocks noGrp="1"/>
          </p:cNvGraphicFramePr>
          <p:nvPr/>
        </p:nvGraphicFramePr>
        <p:xfrm>
          <a:off x="4239260" y="3157086"/>
          <a:ext cx="1118235" cy="1506260"/>
        </p:xfrm>
        <a:graphic>
          <a:graphicData uri="http://schemas.openxmlformats.org/drawingml/2006/table">
            <a:tbl>
              <a:tblPr firstRow="1" bandRow="1">
                <a:tableStyleId>{5C22544A-7EE6-4342-B048-85BDC9FD1C3A}</a:tableStyleId>
              </a:tblPr>
              <a:tblGrid>
                <a:gridCol w="372745">
                  <a:extLst>
                    <a:ext uri="{9D8B030D-6E8A-4147-A177-3AD203B41FA5}">
                      <a16:colId xmlns:a16="http://schemas.microsoft.com/office/drawing/2014/main" val="2981683979"/>
                    </a:ext>
                  </a:extLst>
                </a:gridCol>
                <a:gridCol w="372745">
                  <a:extLst>
                    <a:ext uri="{9D8B030D-6E8A-4147-A177-3AD203B41FA5}">
                      <a16:colId xmlns:a16="http://schemas.microsoft.com/office/drawing/2014/main" val="586786175"/>
                    </a:ext>
                  </a:extLst>
                </a:gridCol>
                <a:gridCol w="372745">
                  <a:extLst>
                    <a:ext uri="{9D8B030D-6E8A-4147-A177-3AD203B41FA5}">
                      <a16:colId xmlns:a16="http://schemas.microsoft.com/office/drawing/2014/main" val="1071104707"/>
                    </a:ext>
                  </a:extLst>
                </a:gridCol>
              </a:tblGrid>
              <a:tr h="376565">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376565">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2096782302"/>
                  </a:ext>
                </a:extLst>
              </a:tr>
              <a:tr h="376565">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883905817"/>
                  </a:ext>
                </a:extLst>
              </a:tr>
              <a:tr h="376565">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cxnSp>
        <p:nvCxnSpPr>
          <p:cNvPr id="12" name="直接箭头连接符 11">
            <a:extLst>
              <a:ext uri="{FF2B5EF4-FFF2-40B4-BE49-F238E27FC236}">
                <a16:creationId xmlns:a16="http://schemas.microsoft.com/office/drawing/2014/main" id="{ED92C2AB-BFF1-41A3-A6F5-1DCA3116A394}"/>
              </a:ext>
            </a:extLst>
          </p:cNvPr>
          <p:cNvCxnSpPr/>
          <p:nvPr/>
        </p:nvCxnSpPr>
        <p:spPr>
          <a:xfrm>
            <a:off x="3940175" y="3316610"/>
            <a:ext cx="1851660" cy="0"/>
          </a:xfrm>
          <a:prstGeom prst="straightConnector1">
            <a:avLst/>
          </a:prstGeom>
          <a:ln w="25400">
            <a:solidFill>
              <a:schemeClr val="accent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9B201C2-2ED0-4D8D-B082-D7DDFB55D3DE}"/>
              </a:ext>
            </a:extLst>
          </p:cNvPr>
          <p:cNvSpPr txBox="1"/>
          <p:nvPr/>
        </p:nvSpPr>
        <p:spPr>
          <a:xfrm>
            <a:off x="3959860" y="1491867"/>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1" name="文本框 20">
            <a:extLst>
              <a:ext uri="{FF2B5EF4-FFF2-40B4-BE49-F238E27FC236}">
                <a16:creationId xmlns:a16="http://schemas.microsoft.com/office/drawing/2014/main" id="{F9A9CD99-A20A-4827-8E2F-29A38D1661D4}"/>
              </a:ext>
            </a:extLst>
          </p:cNvPr>
          <p:cNvSpPr txBox="1"/>
          <p:nvPr/>
        </p:nvSpPr>
        <p:spPr>
          <a:xfrm>
            <a:off x="3922664" y="4822870"/>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sp>
        <p:nvSpPr>
          <p:cNvPr id="17" name="矩形 16">
            <a:extLst>
              <a:ext uri="{FF2B5EF4-FFF2-40B4-BE49-F238E27FC236}">
                <a16:creationId xmlns:a16="http://schemas.microsoft.com/office/drawing/2014/main" id="{AE3EA844-9C39-44AC-BEF1-0031784274B5}"/>
              </a:ext>
            </a:extLst>
          </p:cNvPr>
          <p:cNvSpPr/>
          <p:nvPr/>
        </p:nvSpPr>
        <p:spPr>
          <a:xfrm>
            <a:off x="1742173" y="2723949"/>
            <a:ext cx="1029903" cy="103952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088BDB19-E0C6-4F9B-B831-F680D0EE0148}"/>
              </a:ext>
            </a:extLst>
          </p:cNvPr>
          <p:cNvPicPr>
            <a:picLocks noChangeAspect="1"/>
          </p:cNvPicPr>
          <p:nvPr/>
        </p:nvPicPr>
        <p:blipFill>
          <a:blip r:embed="rId5"/>
          <a:stretch>
            <a:fillRect/>
          </a:stretch>
        </p:blipFill>
        <p:spPr>
          <a:xfrm>
            <a:off x="4622789" y="5220134"/>
            <a:ext cx="3009900" cy="1447800"/>
          </a:xfrm>
          <a:prstGeom prst="rect">
            <a:avLst/>
          </a:prstGeom>
        </p:spPr>
      </p:pic>
      <p:pic>
        <p:nvPicPr>
          <p:cNvPr id="27" name="图片 26">
            <a:extLst>
              <a:ext uri="{FF2B5EF4-FFF2-40B4-BE49-F238E27FC236}">
                <a16:creationId xmlns:a16="http://schemas.microsoft.com/office/drawing/2014/main" id="{B889F2E2-D5E1-4A9C-B1C9-2E0CE1E3A4CB}"/>
              </a:ext>
            </a:extLst>
          </p:cNvPr>
          <p:cNvPicPr>
            <a:picLocks noChangeAspect="1"/>
          </p:cNvPicPr>
          <p:nvPr/>
        </p:nvPicPr>
        <p:blipFill>
          <a:blip r:embed="rId6"/>
          <a:stretch>
            <a:fillRect/>
          </a:stretch>
        </p:blipFill>
        <p:spPr>
          <a:xfrm>
            <a:off x="5993753" y="2028849"/>
            <a:ext cx="3105150" cy="2352675"/>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A18270C-E68D-5894-A326-435D1E4D6BC0}"/>
                  </a:ext>
                </a:extLst>
              </p:cNvPr>
              <p:cNvSpPr txBox="1"/>
              <p:nvPr/>
            </p:nvSpPr>
            <p:spPr>
              <a:xfrm>
                <a:off x="1938145" y="5506291"/>
                <a:ext cx="2021715" cy="784830"/>
              </a:xfrm>
              <a:prstGeom prst="rect">
                <a:avLst/>
              </a:prstGeom>
              <a:noFill/>
            </p:spPr>
            <p:txBody>
              <a:bodyPr wrap="square">
                <a:spAutoFit/>
              </a:bodyPr>
              <a:lstStyle/>
              <a:p>
                <a:pPr>
                  <a:spcBef>
                    <a:spcPts val="600"/>
                  </a:spcBef>
                </a:pPr>
                <a:r>
                  <a:rPr kumimoji="1" lang="zh-CN" altLang="en-US" sz="2000" dirty="0">
                    <a:latin typeface="Times New Roman" panose="02020503050405090304" charset="0"/>
                    <a:ea typeface="Times New Roman" panose="02020503050405090304" charset="0"/>
                    <a:cs typeface="Times New Roman" panose="02020503050405090304" charset="0"/>
                    <a:sym typeface="+mn-ea"/>
                  </a:rPr>
                  <a:t>灰色像素</a:t>
                </a:r>
                <a14:m>
                  <m:oMath xmlns:m="http://schemas.openxmlformats.org/officeDocument/2006/math">
                    <m:r>
                      <a:rPr kumimoji="1" lang="en-US" altLang="zh-CN" sz="2000" i="1" dirty="0" smtClean="0">
                        <a:latin typeface="Cambria Math" panose="02040503050406030204" pitchFamily="18" charset="0"/>
                        <a:ea typeface="Times New Roman" panose="02020503050405090304" charset="0"/>
                        <a:cs typeface="Times New Roman" panose="02020503050405090304" charset="0"/>
                        <a:sym typeface="+mn-ea"/>
                      </a:rPr>
                      <m:t>𝑓</m:t>
                    </m:r>
                    <m:r>
                      <a:rPr kumimoji="1" lang="en-US" altLang="zh-CN" sz="2000" i="1" dirty="0" smtClean="0">
                        <a:latin typeface="Cambria Math" panose="02040503050406030204" pitchFamily="18" charset="0"/>
                        <a:ea typeface="Times New Roman" panose="02020503050405090304" charset="0"/>
                        <a:cs typeface="Times New Roman" panose="02020503050405090304" charset="0"/>
                        <a:sym typeface="+mn-ea"/>
                      </a:rPr>
                      <m:t>=0</m:t>
                    </m:r>
                  </m:oMath>
                </a14:m>
                <a:endParaRPr kumimoji="1" lang="en-US" altLang="zh-CN" sz="2000" dirty="0">
                  <a:latin typeface="Times New Roman" panose="02020503050405090304" charset="0"/>
                  <a:ea typeface="Times New Roman" panose="02020503050405090304" charset="0"/>
                  <a:cs typeface="Times New Roman" panose="02020503050405090304" charset="0"/>
                  <a:sym typeface="+mn-ea"/>
                </a:endParaRPr>
              </a:p>
              <a:p>
                <a:pPr>
                  <a:spcBef>
                    <a:spcPts val="600"/>
                  </a:spcBef>
                </a:pPr>
                <a:r>
                  <a:rPr kumimoji="1" lang="zh-CN" altLang="en-US" sz="2000" dirty="0">
                    <a:latin typeface="Times New Roman" panose="02020503050405090304" charset="0"/>
                    <a:cs typeface="Times New Roman" panose="02020503050405090304" charset="0"/>
                    <a:sym typeface="+mn-ea"/>
                  </a:rPr>
                  <a:t>白色像素</a:t>
                </a:r>
                <a14:m>
                  <m:oMath xmlns:m="http://schemas.openxmlformats.org/officeDocument/2006/math">
                    <m:r>
                      <a:rPr kumimoji="1" lang="en-US" altLang="zh-CN" sz="2000" i="1" dirty="0" smtClean="0">
                        <a:latin typeface="Cambria Math" panose="02040503050406030204" pitchFamily="18" charset="0"/>
                        <a:cs typeface="Times New Roman" panose="02020503050405090304" charset="0"/>
                        <a:sym typeface="+mn-ea"/>
                      </a:rPr>
                      <m:t>𝑓</m:t>
                    </m:r>
                    <m:r>
                      <a:rPr kumimoji="1" lang="en-US" altLang="zh-CN" sz="2000" i="1" dirty="0" smtClean="0">
                        <a:latin typeface="Cambria Math" panose="02040503050406030204" pitchFamily="18" charset="0"/>
                        <a:cs typeface="Times New Roman" panose="02020503050405090304" charset="0"/>
                        <a:sym typeface="+mn-ea"/>
                      </a:rPr>
                      <m:t>=1</m:t>
                    </m:r>
                  </m:oMath>
                </a14:m>
                <a:endParaRPr lang="zh-CN" altLang="en-US" sz="2000" dirty="0"/>
              </a:p>
            </p:txBody>
          </p:sp>
        </mc:Choice>
        <mc:Fallback xmlns="">
          <p:sp>
            <p:nvSpPr>
              <p:cNvPr id="4" name="文本框 3">
                <a:extLst>
                  <a:ext uri="{FF2B5EF4-FFF2-40B4-BE49-F238E27FC236}">
                    <a16:creationId xmlns:a16="http://schemas.microsoft.com/office/drawing/2014/main" id="{8A18270C-E68D-5894-A326-435D1E4D6BC0}"/>
                  </a:ext>
                </a:extLst>
              </p:cNvPr>
              <p:cNvSpPr txBox="1">
                <a:spLocks noRot="1" noChangeAspect="1" noMove="1" noResize="1" noEditPoints="1" noAdjustHandles="1" noChangeArrowheads="1" noChangeShapeType="1" noTextEdit="1"/>
              </p:cNvSpPr>
              <p:nvPr/>
            </p:nvSpPr>
            <p:spPr>
              <a:xfrm>
                <a:off x="1938145" y="5506291"/>
                <a:ext cx="2021715" cy="784830"/>
              </a:xfrm>
              <a:prstGeom prst="rect">
                <a:avLst/>
              </a:prstGeom>
              <a:blipFill>
                <a:blip r:embed="rId7"/>
                <a:stretch>
                  <a:fillRect l="-3313" t="-5426" b="-13178"/>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7DC30C6-69B5-782B-D631-6A0FF1234879}"/>
              </a:ext>
            </a:extLst>
          </p:cNvPr>
          <p:cNvSpPr txBox="1"/>
          <p:nvPr/>
        </p:nvSpPr>
        <p:spPr>
          <a:xfrm>
            <a:off x="6810492" y="1551372"/>
            <a:ext cx="249299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梯度垂直于边缘方向！</a:t>
            </a:r>
          </a:p>
        </p:txBody>
      </p:sp>
    </p:spTree>
    <p:extLst>
      <p:ext uri="{BB962C8B-B14F-4D97-AF65-F5344CB8AC3E}">
        <p14:creationId xmlns:p14="http://schemas.microsoft.com/office/powerpoint/2010/main" val="73316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22" presetClass="entr" presetSubtype="8"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距离度量</a:t>
            </a:r>
          </a:p>
        </p:txBody>
      </p:sp>
      <p:sp>
        <p:nvSpPr>
          <p:cNvPr id="4" name="内容占位符 2"/>
          <p:cNvSpPr txBox="1">
            <a:spLocks/>
          </p:cNvSpPr>
          <p:nvPr/>
        </p:nvSpPr>
        <p:spPr bwMode="auto">
          <a:xfrm>
            <a:off x="457200" y="1333500"/>
            <a:ext cx="8291264" cy="252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3" indent="-457200" algn="l" defTabSz="914400" rtl="0" eaLnBrk="1" fontAlgn="auto" latinLnBrk="0" hangingPunct="1">
              <a:lnSpc>
                <a:spcPct val="120000"/>
              </a:lnSpc>
              <a:spcBef>
                <a:spcPts val="0"/>
              </a:spcBef>
              <a:spcAft>
                <a:spcPts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之间的</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欧氏距离</a:t>
            </a:r>
            <a:r>
              <a:rPr kumimoji="0" 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ct val="200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ct val="200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6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距离小于等于</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的像素包含在以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6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为圆心，以</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为半径的</a:t>
            </a:r>
            <a:r>
              <a:rPr kumimoji="0" lang="zh-CN" altLang="en-US" sz="26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圆</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内。</a:t>
            </a:r>
          </a:p>
        </p:txBody>
      </p:sp>
      <p:graphicFrame>
        <p:nvGraphicFramePr>
          <p:cNvPr id="129046" name="Object 22"/>
          <p:cNvGraphicFramePr>
            <a:graphicFrameLocks noChangeAspect="1"/>
          </p:cNvGraphicFramePr>
          <p:nvPr/>
        </p:nvGraphicFramePr>
        <p:xfrm>
          <a:off x="4788024" y="1466850"/>
          <a:ext cx="992187" cy="349250"/>
        </p:xfrm>
        <a:graphic>
          <a:graphicData uri="http://schemas.openxmlformats.org/presentationml/2006/ole">
            <mc:AlternateContent xmlns:mc="http://schemas.openxmlformats.org/markup-compatibility/2006">
              <mc:Choice xmlns:v="urn:schemas-microsoft-com:vml" Requires="v">
                <p:oleObj name="Formula" r:id="rId2" imgW="998280" imgH="349560" progId="Equation.Ribbit">
                  <p:embed/>
                </p:oleObj>
              </mc:Choice>
              <mc:Fallback>
                <p:oleObj name="Formula" r:id="rId2" imgW="998280" imgH="349560" progId="Equation.Ribbit">
                  <p:embed/>
                  <p:pic>
                    <p:nvPicPr>
                      <p:cNvPr id="129046" name="Object 22"/>
                      <p:cNvPicPr>
                        <a:picLocks noChangeAspect="1" noChangeArrowheads="1"/>
                      </p:cNvPicPr>
                      <p:nvPr/>
                    </p:nvPicPr>
                    <p:blipFill>
                      <a:blip r:embed="rId3"/>
                      <a:srcRect/>
                      <a:stretch>
                        <a:fillRect/>
                      </a:stretch>
                    </p:blipFill>
                    <p:spPr bwMode="auto">
                      <a:xfrm>
                        <a:off x="4788024" y="1466850"/>
                        <a:ext cx="992187"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48" name="Object 24"/>
          <p:cNvGraphicFramePr>
            <a:graphicFrameLocks noChangeAspect="1"/>
          </p:cNvGraphicFramePr>
          <p:nvPr/>
        </p:nvGraphicFramePr>
        <p:xfrm>
          <a:off x="1672828" y="1543522"/>
          <a:ext cx="171450" cy="231775"/>
        </p:xfrm>
        <a:graphic>
          <a:graphicData uri="http://schemas.openxmlformats.org/presentationml/2006/ole">
            <mc:AlternateContent xmlns:mc="http://schemas.openxmlformats.org/markup-compatibility/2006">
              <mc:Choice xmlns:v="urn:schemas-microsoft-com:vml" Requires="v">
                <p:oleObj name="Formula" r:id="rId4" imgW="181800" imgH="235080" progId="Equation.Ribbit">
                  <p:embed/>
                </p:oleObj>
              </mc:Choice>
              <mc:Fallback>
                <p:oleObj name="Formula" r:id="rId4" imgW="181800" imgH="235080" progId="Equation.Ribbit">
                  <p:embed/>
                  <p:pic>
                    <p:nvPicPr>
                      <p:cNvPr id="129048" name="Object 24"/>
                      <p:cNvPicPr>
                        <a:picLocks noChangeAspect="1" noChangeArrowheads="1"/>
                      </p:cNvPicPr>
                      <p:nvPr/>
                    </p:nvPicPr>
                    <p:blipFill>
                      <a:blip r:embed="rId5"/>
                      <a:srcRect/>
                      <a:stretch>
                        <a:fillRect/>
                      </a:stretch>
                    </p:blipFill>
                    <p:spPr bwMode="auto">
                      <a:xfrm>
                        <a:off x="1672828" y="1543522"/>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49" name="Object 25"/>
          <p:cNvGraphicFramePr>
            <a:graphicFrameLocks noChangeAspect="1"/>
          </p:cNvGraphicFramePr>
          <p:nvPr/>
        </p:nvGraphicFramePr>
        <p:xfrm>
          <a:off x="2318556" y="1543522"/>
          <a:ext cx="152400" cy="231775"/>
        </p:xfrm>
        <a:graphic>
          <a:graphicData uri="http://schemas.openxmlformats.org/presentationml/2006/ole">
            <mc:AlternateContent xmlns:mc="http://schemas.openxmlformats.org/markup-compatibility/2006">
              <mc:Choice xmlns:v="urn:schemas-microsoft-com:vml" Requires="v">
                <p:oleObj name="Formula" r:id="rId6" imgW="146160" imgH="235080" progId="Equation.Ribbit">
                  <p:embed/>
                </p:oleObj>
              </mc:Choice>
              <mc:Fallback>
                <p:oleObj name="Formula" r:id="rId6" imgW="146160" imgH="235080" progId="Equation.Ribbit">
                  <p:embed/>
                  <p:pic>
                    <p:nvPicPr>
                      <p:cNvPr id="129049" name="Object 25"/>
                      <p:cNvPicPr>
                        <a:picLocks noChangeAspect="1" noChangeArrowheads="1"/>
                      </p:cNvPicPr>
                      <p:nvPr/>
                    </p:nvPicPr>
                    <p:blipFill>
                      <a:blip r:embed="rId7"/>
                      <a:srcRect/>
                      <a:stretch>
                        <a:fillRect/>
                      </a:stretch>
                    </p:blipFill>
                    <p:spPr bwMode="auto">
                      <a:xfrm>
                        <a:off x="2318556" y="1543522"/>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50" name="Object 26"/>
          <p:cNvGraphicFramePr>
            <a:graphicFrameLocks noChangeAspect="1"/>
          </p:cNvGraphicFramePr>
          <p:nvPr/>
        </p:nvGraphicFramePr>
        <p:xfrm>
          <a:off x="1475656" y="2060848"/>
          <a:ext cx="6808787" cy="739775"/>
        </p:xfrm>
        <a:graphic>
          <a:graphicData uri="http://schemas.openxmlformats.org/presentationml/2006/ole">
            <mc:AlternateContent xmlns:mc="http://schemas.openxmlformats.org/markup-compatibility/2006">
              <mc:Choice xmlns:v="urn:schemas-microsoft-com:vml" Requires="v">
                <p:oleObj name="Formula" r:id="rId8" imgW="6808680" imgH="731520" progId="Equation.Ribbit">
                  <p:embed/>
                </p:oleObj>
              </mc:Choice>
              <mc:Fallback>
                <p:oleObj name="Formula" r:id="rId8" imgW="6808680" imgH="731520" progId="Equation.Ribbit">
                  <p:embed/>
                  <p:pic>
                    <p:nvPicPr>
                      <p:cNvPr id="129050" name="Object 26"/>
                      <p:cNvPicPr>
                        <a:picLocks noChangeAspect="1" noChangeArrowheads="1"/>
                      </p:cNvPicPr>
                      <p:nvPr/>
                    </p:nvPicPr>
                    <p:blipFill>
                      <a:blip r:embed="rId9"/>
                      <a:srcRect/>
                      <a:stretch>
                        <a:fillRect/>
                      </a:stretch>
                    </p:blipFill>
                    <p:spPr bwMode="auto">
                      <a:xfrm>
                        <a:off x="1475656" y="2060848"/>
                        <a:ext cx="6808787"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4"/>
          <p:cNvGrpSpPr/>
          <p:nvPr/>
        </p:nvGrpSpPr>
        <p:grpSpPr>
          <a:xfrm>
            <a:off x="4572240" y="3606599"/>
            <a:ext cx="2700000" cy="2700000"/>
            <a:chOff x="4572240" y="3606599"/>
            <a:chExt cx="2700000" cy="2700000"/>
          </a:xfrm>
        </p:grpSpPr>
        <p:sp>
          <p:nvSpPr>
            <p:cNvPr id="33" name="Rectangle 32"/>
            <p:cNvSpPr/>
            <p:nvPr/>
          </p:nvSpPr>
          <p:spPr bwMode="auto">
            <a:xfrm>
              <a:off x="5112240" y="360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2.24</a:t>
              </a:r>
            </a:p>
          </p:txBody>
        </p:sp>
        <p:sp>
          <p:nvSpPr>
            <p:cNvPr id="34" name="Rectangle 33"/>
            <p:cNvSpPr/>
            <p:nvPr/>
          </p:nvSpPr>
          <p:spPr bwMode="auto">
            <a:xfrm>
              <a:off x="5652240" y="3606599"/>
              <a:ext cx="540000" cy="540000"/>
            </a:xfrm>
            <a:prstGeom prst="rect">
              <a:avLst/>
            </a:prstGeom>
            <a:solidFill>
              <a:srgbClr val="9933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2.00</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bwMode="auto">
            <a:xfrm>
              <a:off x="6192240" y="360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2.24</a:t>
              </a:r>
            </a:p>
          </p:txBody>
        </p:sp>
        <p:sp>
          <p:nvSpPr>
            <p:cNvPr id="36" name="Rectangle 35"/>
            <p:cNvSpPr/>
            <p:nvPr/>
          </p:nvSpPr>
          <p:spPr bwMode="auto">
            <a:xfrm>
              <a:off x="5112240" y="4146599"/>
              <a:ext cx="540000" cy="540000"/>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1.41</a:t>
              </a:r>
            </a:p>
          </p:txBody>
        </p:sp>
        <p:sp>
          <p:nvSpPr>
            <p:cNvPr id="37" name="Rectangle 36"/>
            <p:cNvSpPr/>
            <p:nvPr/>
          </p:nvSpPr>
          <p:spPr bwMode="auto">
            <a:xfrm>
              <a:off x="565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38" name="Rectangle 37"/>
            <p:cNvSpPr/>
            <p:nvPr/>
          </p:nvSpPr>
          <p:spPr bwMode="auto">
            <a:xfrm>
              <a:off x="6192240" y="4146599"/>
              <a:ext cx="540000" cy="540000"/>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1.41</a:t>
              </a:r>
            </a:p>
          </p:txBody>
        </p:sp>
        <p:sp>
          <p:nvSpPr>
            <p:cNvPr id="39" name="Rectangle 38"/>
            <p:cNvSpPr/>
            <p:nvPr/>
          </p:nvSpPr>
          <p:spPr bwMode="auto">
            <a:xfrm>
              <a:off x="511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0" name="Rectangle 39"/>
            <p:cNvSpPr/>
            <p:nvPr/>
          </p:nvSpPr>
          <p:spPr bwMode="auto">
            <a:xfrm>
              <a:off x="5652240" y="4686599"/>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1" name="Rectangle 40"/>
            <p:cNvSpPr/>
            <p:nvPr/>
          </p:nvSpPr>
          <p:spPr bwMode="auto">
            <a:xfrm>
              <a:off x="619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42" name="Rectangle 41"/>
            <p:cNvSpPr/>
            <p:nvPr/>
          </p:nvSpPr>
          <p:spPr bwMode="auto">
            <a:xfrm>
              <a:off x="5112240" y="5226599"/>
              <a:ext cx="540000" cy="540000"/>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1.41</a:t>
              </a:r>
            </a:p>
          </p:txBody>
        </p:sp>
        <p:sp>
          <p:nvSpPr>
            <p:cNvPr id="43" name="Rectangle 42"/>
            <p:cNvSpPr/>
            <p:nvPr/>
          </p:nvSpPr>
          <p:spPr bwMode="auto">
            <a:xfrm>
              <a:off x="565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bwMode="auto">
            <a:xfrm>
              <a:off x="6192240" y="5226599"/>
              <a:ext cx="540000" cy="540000"/>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1.41</a:t>
              </a:r>
            </a:p>
          </p:txBody>
        </p:sp>
        <p:sp>
          <p:nvSpPr>
            <p:cNvPr id="45" name="Rectangle 44"/>
            <p:cNvSpPr/>
            <p:nvPr/>
          </p:nvSpPr>
          <p:spPr bwMode="auto">
            <a:xfrm>
              <a:off x="5112240" y="576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2.24</a:t>
              </a:r>
            </a:p>
          </p:txBody>
        </p:sp>
        <p:sp>
          <p:nvSpPr>
            <p:cNvPr id="46" name="Rectangle 45"/>
            <p:cNvSpPr/>
            <p:nvPr/>
          </p:nvSpPr>
          <p:spPr bwMode="auto">
            <a:xfrm>
              <a:off x="565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7" name="Rectangle 46"/>
            <p:cNvSpPr/>
            <p:nvPr/>
          </p:nvSpPr>
          <p:spPr bwMode="auto">
            <a:xfrm>
              <a:off x="6192240" y="576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2.24</a:t>
              </a:r>
            </a:p>
          </p:txBody>
        </p:sp>
        <p:sp>
          <p:nvSpPr>
            <p:cNvPr id="48" name="Rectangle 47"/>
            <p:cNvSpPr/>
            <p:nvPr/>
          </p:nvSpPr>
          <p:spPr bwMode="auto">
            <a:xfrm>
              <a:off x="6732240" y="414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2.24</a:t>
              </a:r>
            </a:p>
          </p:txBody>
        </p:sp>
        <p:sp>
          <p:nvSpPr>
            <p:cNvPr id="49" name="Rectangle 48"/>
            <p:cNvSpPr/>
            <p:nvPr/>
          </p:nvSpPr>
          <p:spPr bwMode="auto">
            <a:xfrm>
              <a:off x="673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49"/>
            <p:cNvSpPr/>
            <p:nvPr/>
          </p:nvSpPr>
          <p:spPr bwMode="auto">
            <a:xfrm>
              <a:off x="6732240" y="522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2.24</a:t>
              </a:r>
            </a:p>
          </p:txBody>
        </p:sp>
        <p:sp>
          <p:nvSpPr>
            <p:cNvPr id="51" name="Rectangle 50"/>
            <p:cNvSpPr/>
            <p:nvPr/>
          </p:nvSpPr>
          <p:spPr bwMode="auto">
            <a:xfrm>
              <a:off x="4572240" y="414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2.24</a:t>
              </a:r>
            </a:p>
          </p:txBody>
        </p:sp>
        <p:sp>
          <p:nvSpPr>
            <p:cNvPr id="52" name="Rectangle 51"/>
            <p:cNvSpPr/>
            <p:nvPr/>
          </p:nvSpPr>
          <p:spPr bwMode="auto">
            <a:xfrm>
              <a:off x="457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p:cNvSpPr/>
            <p:nvPr/>
          </p:nvSpPr>
          <p:spPr bwMode="auto">
            <a:xfrm>
              <a:off x="4572240" y="5226599"/>
              <a:ext cx="540000" cy="540000"/>
            </a:xfrm>
            <a:prstGeom prst="rect">
              <a:avLst/>
            </a:prstGeom>
            <a:solidFill>
              <a:srgbClr val="7D428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2.24</a:t>
              </a:r>
            </a:p>
          </p:txBody>
        </p:sp>
        <p:sp>
          <p:nvSpPr>
            <p:cNvPr id="54" name="Rectangle 9"/>
            <p:cNvSpPr/>
            <p:nvPr/>
          </p:nvSpPr>
          <p:spPr bwMode="auto">
            <a:xfrm>
              <a:off x="565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
        <p:nvSpPr>
          <p:cNvPr id="55" name="矩形 51"/>
          <p:cNvSpPr/>
          <p:nvPr/>
        </p:nvSpPr>
        <p:spPr>
          <a:xfrm>
            <a:off x="4602832" y="6381328"/>
            <a:ext cx="274947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到中心像素的欧氏距离</a:t>
            </a:r>
          </a:p>
        </p:txBody>
      </p:sp>
      <p:graphicFrame>
        <p:nvGraphicFramePr>
          <p:cNvPr id="3" name="Object 2"/>
          <p:cNvGraphicFramePr>
            <a:graphicFrameLocks noChangeAspect="1"/>
          </p:cNvGraphicFramePr>
          <p:nvPr/>
        </p:nvGraphicFramePr>
        <p:xfrm>
          <a:off x="2322513" y="4972050"/>
          <a:ext cx="766762" cy="285750"/>
        </p:xfrm>
        <a:graphic>
          <a:graphicData uri="http://schemas.openxmlformats.org/presentationml/2006/ole">
            <mc:AlternateContent xmlns:mc="http://schemas.openxmlformats.org/markup-compatibility/2006">
              <mc:Choice xmlns:v="urn:schemas-microsoft-com:vml" Requires="v">
                <p:oleObj name="Formula" r:id="rId10" imgW="766080" imgH="285840" progId="Equation.Ribbit">
                  <p:embed/>
                </p:oleObj>
              </mc:Choice>
              <mc:Fallback>
                <p:oleObj name="Formula" r:id="rId10" imgW="766080" imgH="285840" progId="Equation.Ribbit">
                  <p:embed/>
                  <p:pic>
                    <p:nvPicPr>
                      <p:cNvPr id="3" name="Object 2"/>
                      <p:cNvPicPr/>
                      <p:nvPr/>
                    </p:nvPicPr>
                    <p:blipFill>
                      <a:blip r:embed="rId11"/>
                      <a:stretch>
                        <a:fillRect/>
                      </a:stretch>
                    </p:blipFill>
                    <p:spPr>
                      <a:xfrm>
                        <a:off x="2322513" y="4972050"/>
                        <a:ext cx="766762" cy="285750"/>
                      </a:xfrm>
                      <a:prstGeom prst="rect">
                        <a:avLst/>
                      </a:prstGeom>
                    </p:spPr>
                  </p:pic>
                </p:oleObj>
              </mc:Fallback>
            </mc:AlternateContent>
          </a:graphicData>
        </a:graphic>
      </p:graphicFrame>
    </p:spTree>
    <p:extLst>
      <p:ext uri="{BB962C8B-B14F-4D97-AF65-F5344CB8AC3E}">
        <p14:creationId xmlns:p14="http://schemas.microsoft.com/office/powerpoint/2010/main" val="5174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3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3539430"/>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solidFill>
                  <a:srgbClr val="FF0000"/>
                </a:solidFill>
                <a:latin typeface="Times New Roman" panose="02020503050405090304" charset="0"/>
                <a:ea typeface="Times New Roman" panose="02020503050405090304" charset="0"/>
                <a:cs typeface="Times New Roman" panose="02020503050405090304" charset="0"/>
                <a:sym typeface="+mn-ea"/>
              </a:rPr>
              <a:t>梯度</a:t>
            </a:r>
            <a:r>
              <a:rPr kumimoji="1" lang="zh-CN" altLang="en-US" sz="2800" dirty="0">
                <a:latin typeface="Times New Roman" panose="02020503050405090304" charset="0"/>
                <a:ea typeface="Times New Roman" panose="02020503050405090304" charset="0"/>
                <a:cs typeface="Times New Roman" panose="02020503050405090304" charset="0"/>
                <a:sym typeface="+mn-ea"/>
              </a:rPr>
              <a:t>与</a:t>
            </a:r>
            <a:r>
              <a:rPr kumimoji="1" lang="zh-CN" altLang="en-US" sz="2800" b="1" dirty="0">
                <a:solidFill>
                  <a:srgbClr val="FF0000"/>
                </a:solidFill>
                <a:latin typeface="Times New Roman" panose="02020503050405090304" charset="0"/>
                <a:cs typeface="Times New Roman" panose="02020503050405090304" charset="0"/>
                <a:sym typeface="+mn-ea"/>
              </a:rPr>
              <a:t>阈值</a:t>
            </a:r>
            <a:r>
              <a:rPr kumimoji="1" lang="zh-CN" altLang="en-US" sz="2800" dirty="0">
                <a:latin typeface="Times New Roman" panose="02020503050405090304" charset="0"/>
                <a:ea typeface="Times New Roman" panose="02020503050405090304" charset="0"/>
                <a:cs typeface="Times New Roman" panose="02020503050405090304" charset="0"/>
                <a:sym typeface="+mn-ea"/>
              </a:rPr>
              <a:t>相结合的处理方法</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14400" lvl="1" indent="-457200">
              <a:buClr>
                <a:schemeClr val="tx1"/>
              </a:buClr>
              <a:buFont typeface="Wingdings" panose="05000000000000000000" pitchFamily="2" charset="2"/>
              <a:buChar char="Ø"/>
            </a:pPr>
            <a:r>
              <a:rPr kumimoji="1" lang="zh-CN" altLang="en-US" sz="2800" b="1" dirty="0">
                <a:solidFill>
                  <a:srgbClr val="FF0000"/>
                </a:solidFill>
                <a:latin typeface="Times New Roman" panose="02020503050405090304" charset="0"/>
                <a:cs typeface="Times New Roman" panose="02020503050405090304" charset="0"/>
                <a:sym typeface="+mn-ea"/>
              </a:rPr>
              <a:t>梯度</a:t>
            </a:r>
            <a:r>
              <a:rPr kumimoji="1" lang="zh-CN" altLang="en-US" sz="2800" dirty="0">
                <a:latin typeface="Times New Roman" panose="02020503050405090304" charset="0"/>
                <a:ea typeface="Times New Roman" panose="02020503050405090304" charset="0"/>
                <a:cs typeface="Times New Roman" panose="02020503050405090304" charset="0"/>
                <a:sym typeface="+mn-ea"/>
              </a:rPr>
              <a:t>可以提取边缘，但容易伴有噪声</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14400" lvl="1" indent="-457200">
              <a:buClr>
                <a:schemeClr val="tx1"/>
              </a:buClr>
              <a:buFont typeface="Wingdings" panose="05000000000000000000" pitchFamily="2" charset="2"/>
              <a:buChar char="Ø"/>
            </a:pPr>
            <a:r>
              <a:rPr kumimoji="1" lang="zh-CN" altLang="en-US" sz="2800" b="1" dirty="0">
                <a:solidFill>
                  <a:srgbClr val="FF0000"/>
                </a:solidFill>
                <a:latin typeface="Times New Roman" panose="02020503050405090304" charset="0"/>
                <a:cs typeface="Times New Roman" panose="02020503050405090304" charset="0"/>
                <a:sym typeface="+mn-ea"/>
              </a:rPr>
              <a:t>阈值</a:t>
            </a:r>
            <a:r>
              <a:rPr kumimoji="1" lang="zh-CN" altLang="en-US" sz="2800" dirty="0">
                <a:latin typeface="Times New Roman" panose="02020503050405090304" charset="0"/>
                <a:ea typeface="Times New Roman" panose="02020503050405090304" charset="0"/>
                <a:cs typeface="Times New Roman" panose="02020503050405090304" charset="0"/>
                <a:sym typeface="+mn-ea"/>
              </a:rPr>
              <a:t>可以降低噪声干扰，但容易造成边缘断裂</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14400" lvl="1" indent="-457200">
              <a:buClr>
                <a:schemeClr val="tx1"/>
              </a:buClr>
              <a:buFont typeface="Wingdings" panose="05000000000000000000" pitchFamily="2" charset="2"/>
              <a:buChar char="Ø"/>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两者结合，可以既突出主要边缘又保留边缘连通性</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Tree>
    <p:extLst>
      <p:ext uri="{BB962C8B-B14F-4D97-AF65-F5344CB8AC3E}">
        <p14:creationId xmlns:p14="http://schemas.microsoft.com/office/powerpoint/2010/main" val="219692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47990-2682-A05A-9213-EA6480BDD50B}"/>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10943FEF-C97F-BA89-FDFC-F7B20EDDE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a:extLst>
              <a:ext uri="{FF2B5EF4-FFF2-40B4-BE49-F238E27FC236}">
                <a16:creationId xmlns:a16="http://schemas.microsoft.com/office/drawing/2014/main" id="{6AE03C9A-6813-D69D-4CF3-231DEB4CD304}"/>
              </a:ext>
            </a:extLst>
          </p:cNvPr>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a:extLst>
              <a:ext uri="{FF2B5EF4-FFF2-40B4-BE49-F238E27FC236}">
                <a16:creationId xmlns:a16="http://schemas.microsoft.com/office/drawing/2014/main" id="{C4BC7B7F-6E84-9BE5-1CE1-23B725F91AC3}"/>
              </a:ext>
            </a:extLst>
          </p:cNvPr>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a:extLst>
              <a:ext uri="{FF2B5EF4-FFF2-40B4-BE49-F238E27FC236}">
                <a16:creationId xmlns:a16="http://schemas.microsoft.com/office/drawing/2014/main" id="{FD9B4DBB-07F2-D8C5-B220-90A98E1B8A39}"/>
              </a:ext>
            </a:extLst>
          </p:cNvPr>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50D5842-55A8-882C-28DF-06198EB071D9}"/>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a:extLst>
              <a:ext uri="{FF2B5EF4-FFF2-40B4-BE49-F238E27FC236}">
                <a16:creationId xmlns:a16="http://schemas.microsoft.com/office/drawing/2014/main" id="{87314753-B6DF-9342-C8AC-EE2460741FB8}"/>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a:extLst>
              <a:ext uri="{FF2B5EF4-FFF2-40B4-BE49-F238E27FC236}">
                <a16:creationId xmlns:a16="http://schemas.microsoft.com/office/drawing/2014/main" id="{471F1D71-A623-407C-7BB9-D6B61EC4F572}"/>
              </a:ext>
            </a:extLst>
          </p:cNvPr>
          <p:cNvSpPr txBox="1"/>
          <p:nvPr/>
        </p:nvSpPr>
        <p:spPr>
          <a:xfrm>
            <a:off x="632460" y="2652431"/>
            <a:ext cx="7879080" cy="1923604"/>
          </a:xfrm>
          <a:prstGeom prst="rect">
            <a:avLst/>
          </a:prstGeom>
          <a:noFill/>
        </p:spPr>
        <p:txBody>
          <a:bodyPr wrap="none" rtlCol="0">
            <a:spAutoFit/>
          </a:bodyPr>
          <a:lstStyle/>
          <a:p>
            <a:pPr algn="ctr"/>
            <a:r>
              <a:rPr kumimoji="1" lang="zh-CN" altLang="en-US" sz="6000" dirty="0">
                <a:solidFill>
                  <a:schemeClr val="accent1">
                    <a:lumMod val="50000"/>
                  </a:schemeClr>
                </a:solidFill>
                <a:latin typeface="华光大标宋_CNKI" panose="02000500000000000000" pitchFamily="2" charset="-122"/>
                <a:ea typeface="华光大标宋_CNKI" panose="02000500000000000000" pitchFamily="2" charset="-122"/>
                <a:cs typeface="SimHei" charset="-122"/>
              </a:rPr>
              <a:t>更先进的边缘检测技术</a:t>
            </a:r>
            <a:endParaRPr kumimoji="1" lang="en-US" altLang="zh-CN" sz="6000" dirty="0">
              <a:solidFill>
                <a:schemeClr val="accent1">
                  <a:lumMod val="50000"/>
                </a:schemeClr>
              </a:solidFill>
              <a:latin typeface="华光大标宋_CNKI" panose="02000500000000000000" pitchFamily="2" charset="-122"/>
              <a:ea typeface="华光大标宋_CNKI" panose="02000500000000000000" pitchFamily="2" charset="-122"/>
              <a:cs typeface="SimHei" charset="-122"/>
            </a:endParaRPr>
          </a:p>
          <a:p>
            <a:pPr algn="ctr">
              <a:spcBef>
                <a:spcPts val="1800"/>
              </a:spcBef>
            </a:pPr>
            <a:r>
              <a:rPr kumimoji="1" lang="en-US" altLang="zh-CN" sz="4400" dirty="0">
                <a:solidFill>
                  <a:schemeClr val="accent1">
                    <a:lumMod val="50000"/>
                  </a:schemeClr>
                </a:solidFill>
                <a:latin typeface="宋体" panose="02010600030101010101" pitchFamily="2" charset="-122"/>
                <a:ea typeface="宋体" panose="02010600030101010101" pitchFamily="2" charset="-122"/>
                <a:cs typeface="SimHei" charset="-122"/>
              </a:rPr>
              <a:t>Canny</a:t>
            </a:r>
            <a:r>
              <a:rPr kumimoji="1" lang="zh-CN" altLang="en-US" sz="4400" dirty="0">
                <a:solidFill>
                  <a:schemeClr val="accent1">
                    <a:lumMod val="50000"/>
                  </a:schemeClr>
                </a:solidFill>
                <a:latin typeface="宋体" panose="02010600030101010101" pitchFamily="2" charset="-122"/>
                <a:ea typeface="宋体" panose="02010600030101010101" pitchFamily="2" charset="-122"/>
                <a:cs typeface="SimHei" charset="-122"/>
              </a:rPr>
              <a:t>边缘检测子</a:t>
            </a:r>
          </a:p>
        </p:txBody>
      </p:sp>
    </p:spTree>
    <p:extLst>
      <p:ext uri="{BB962C8B-B14F-4D97-AF65-F5344CB8AC3E}">
        <p14:creationId xmlns:p14="http://schemas.microsoft.com/office/powerpoint/2010/main" val="36468499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14325" y="1281548"/>
            <a:ext cx="8445478" cy="523220"/>
          </a:xfrm>
          <a:prstGeom prst="rect">
            <a:avLst/>
          </a:prstGeom>
        </p:spPr>
        <p:txBody>
          <a:bodyPr wrap="square">
            <a:spAutoFit/>
          </a:bodyPr>
          <a:lstStyle/>
          <a:p>
            <a:pPr marL="342900" indent="-342900" fontAlgn="auto">
              <a:buFont typeface="Wingdings" panose="05000000000000000000" pitchFamily="2" charset="2"/>
              <a:buChar char="n"/>
            </a:pPr>
            <a:r>
              <a:rPr kumimoji="1" lang="pt-BR" altLang="zh-CN" sz="2800">
                <a:latin typeface="Times New Roman" panose="02020503050405090304" charset="0"/>
                <a:ea typeface="Times New Roman" panose="02020503050405090304" charset="0"/>
                <a:cs typeface="Times New Roman" panose="02020503050405090304" charset="0"/>
                <a:sym typeface="+mn-ea"/>
              </a:rPr>
              <a:t>Canny</a:t>
            </a:r>
            <a:r>
              <a:rPr kumimoji="1" lang="zh-CN" altLang="en-US" sz="2800">
                <a:latin typeface="Times New Roman" panose="02020503050405090304" charset="0"/>
                <a:ea typeface="Times New Roman" panose="02020503050405090304" charset="0"/>
                <a:cs typeface="Times New Roman" panose="02020503050405090304" charset="0"/>
                <a:sym typeface="+mn-ea"/>
              </a:rPr>
              <a:t>算子</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
        <p:nvSpPr>
          <p:cNvPr id="2" name="矩形 1">
            <a:extLst>
              <a:ext uri="{FF2B5EF4-FFF2-40B4-BE49-F238E27FC236}">
                <a16:creationId xmlns:a16="http://schemas.microsoft.com/office/drawing/2014/main" id="{BB2F33C1-01BC-C10E-0143-61E3E4FE1BAF}"/>
              </a:ext>
            </a:extLst>
          </p:cNvPr>
          <p:cNvSpPr/>
          <p:nvPr/>
        </p:nvSpPr>
        <p:spPr>
          <a:xfrm>
            <a:off x="319689" y="1966526"/>
            <a:ext cx="8824311" cy="1866858"/>
          </a:xfrm>
          <a:prstGeom prst="rect">
            <a:avLst/>
          </a:prstGeom>
        </p:spPr>
        <p:txBody>
          <a:bodyPr wrap="square">
            <a:spAutoFit/>
          </a:bodyPr>
          <a:lstStyle/>
          <a:p>
            <a:pPr algn="just">
              <a:lnSpc>
                <a:spcPct val="150000"/>
              </a:lnSpc>
            </a:pPr>
            <a:r>
              <a:rPr lang="zh-CN" altLang="en-US" sz="2000">
                <a:latin typeface="微软雅黑" panose="020B0503020204020204" pitchFamily="34" charset="-122"/>
                <a:ea typeface="微软雅黑" panose="020B0503020204020204" pitchFamily="34" charset="-122"/>
              </a:rPr>
              <a:t>基本</a:t>
            </a:r>
            <a:r>
              <a:rPr lang="zh-CN" altLang="en-US" sz="2000" dirty="0">
                <a:latin typeface="微软雅黑" panose="020B0503020204020204" pitchFamily="34" charset="-122"/>
                <a:ea typeface="微软雅黑" panose="020B0503020204020204" pitchFamily="34" charset="-122"/>
              </a:rPr>
              <a:t>目标：</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低错误率</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，即所有边缘都能够被找到，并且没有虚假响应</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边缘点被很好的定位</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，即已定位的边缘必须尽可能接近真实边缘</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单个边缘点响应</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，即对于每个真实的边缘点，检测子应该只返回一个点</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4A241D99-1D9C-A2D5-0FC5-D77EA4818FC7}"/>
              </a:ext>
            </a:extLst>
          </p:cNvPr>
          <p:cNvPicPr>
            <a:picLocks noChangeAspect="1"/>
          </p:cNvPicPr>
          <p:nvPr/>
        </p:nvPicPr>
        <p:blipFill>
          <a:blip r:embed="rId4"/>
          <a:stretch>
            <a:fillRect/>
          </a:stretch>
        </p:blipFill>
        <p:spPr>
          <a:xfrm>
            <a:off x="114358" y="4165371"/>
            <a:ext cx="5140267" cy="2196913"/>
          </a:xfrm>
          <a:prstGeom prst="rect">
            <a:avLst/>
          </a:prstGeom>
        </p:spPr>
      </p:pic>
      <p:pic>
        <p:nvPicPr>
          <p:cNvPr id="10" name="图片 9">
            <a:extLst>
              <a:ext uri="{FF2B5EF4-FFF2-40B4-BE49-F238E27FC236}">
                <a16:creationId xmlns:a16="http://schemas.microsoft.com/office/drawing/2014/main" id="{F796F45F-7B6C-40B2-E3CF-CB8FCF88967C}"/>
              </a:ext>
            </a:extLst>
          </p:cNvPr>
          <p:cNvPicPr>
            <a:picLocks noChangeAspect="1"/>
          </p:cNvPicPr>
          <p:nvPr/>
        </p:nvPicPr>
        <p:blipFill>
          <a:blip r:embed="rId5"/>
          <a:stretch>
            <a:fillRect/>
          </a:stretch>
        </p:blipFill>
        <p:spPr>
          <a:xfrm>
            <a:off x="5977529" y="4165371"/>
            <a:ext cx="2782274" cy="2196913"/>
          </a:xfrm>
          <a:prstGeom prst="rect">
            <a:avLst/>
          </a:prstGeom>
        </p:spPr>
      </p:pic>
      <p:sp>
        <p:nvSpPr>
          <p:cNvPr id="15" name="文本框 14">
            <a:extLst>
              <a:ext uri="{FF2B5EF4-FFF2-40B4-BE49-F238E27FC236}">
                <a16:creationId xmlns:a16="http://schemas.microsoft.com/office/drawing/2014/main" id="{AC8F762D-BA4D-7A12-F9F3-69E0CC8FFA92}"/>
              </a:ext>
            </a:extLst>
          </p:cNvPr>
          <p:cNvSpPr txBox="1"/>
          <p:nvPr/>
        </p:nvSpPr>
        <p:spPr>
          <a:xfrm>
            <a:off x="1145511" y="6326793"/>
            <a:ext cx="6898194" cy="458908"/>
          </a:xfrm>
          <a:prstGeom prst="rect">
            <a:avLst/>
          </a:prstGeom>
          <a:noFill/>
        </p:spPr>
        <p:txBody>
          <a:bodyPr wrap="square">
            <a:spAutoFit/>
          </a:bodyPr>
          <a:lstStyle/>
          <a:p>
            <a:pPr algn="just">
              <a:lnSpc>
                <a:spcPct val="150000"/>
              </a:lnSpc>
            </a:pPr>
            <a:r>
              <a:rPr lang="zh-CN" altLang="en-US">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8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数学上表达上述三个准则，并且试图找到这些公式的最优解</a:t>
            </a:r>
            <a:endParaRPr lang="en-US" altLang="zh-CN" sz="1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0356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14325" y="1281548"/>
            <a:ext cx="8445478" cy="523220"/>
          </a:xfrm>
          <a:prstGeom prst="rect">
            <a:avLst/>
          </a:prstGeom>
        </p:spPr>
        <p:txBody>
          <a:bodyPr wrap="square">
            <a:spAutoFit/>
          </a:bodyPr>
          <a:lstStyle/>
          <a:p>
            <a:pPr marL="342900" indent="-342900" fontAlgn="auto">
              <a:buFont typeface="Wingdings" panose="05000000000000000000" pitchFamily="2" charset="2"/>
              <a:buChar char="n"/>
            </a:pPr>
            <a:r>
              <a:rPr kumimoji="1" lang="pt-BR" altLang="zh-CN" sz="2800">
                <a:latin typeface="Times New Roman" panose="02020503050405090304" charset="0"/>
                <a:ea typeface="Times New Roman" panose="02020503050405090304" charset="0"/>
                <a:cs typeface="Times New Roman" panose="02020503050405090304" charset="0"/>
                <a:sym typeface="+mn-ea"/>
              </a:rPr>
              <a:t>Canny</a:t>
            </a:r>
            <a:r>
              <a:rPr kumimoji="1" lang="zh-CN" altLang="en-US" sz="2800">
                <a:latin typeface="Times New Roman" panose="02020503050405090304" charset="0"/>
                <a:ea typeface="Times New Roman" panose="02020503050405090304" charset="0"/>
                <a:cs typeface="Times New Roman" panose="02020503050405090304" charset="0"/>
                <a:sym typeface="+mn-ea"/>
              </a:rPr>
              <a:t>算子</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
        <p:nvSpPr>
          <p:cNvPr id="4" name="矩形 3">
            <a:extLst>
              <a:ext uri="{FF2B5EF4-FFF2-40B4-BE49-F238E27FC236}">
                <a16:creationId xmlns:a16="http://schemas.microsoft.com/office/drawing/2014/main" id="{D0166A6A-3504-221C-BA81-0D41B681E42B}"/>
              </a:ext>
            </a:extLst>
          </p:cNvPr>
          <p:cNvSpPr/>
          <p:nvPr/>
        </p:nvSpPr>
        <p:spPr>
          <a:xfrm>
            <a:off x="235513" y="1872670"/>
            <a:ext cx="8863269" cy="1884618"/>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阈值设置</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      前面算法中，仅用了一个阈值</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，其中低于这个阈值的所有值都会被设置为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。如果阈值设置的太低，那么仍然会有一些假边缘出现，而如果阈值设置的过高，那么可能删除有效的边缘点。</a:t>
            </a:r>
          </a:p>
        </p:txBody>
      </p:sp>
      <p:sp>
        <p:nvSpPr>
          <p:cNvPr id="8" name="矩形 7">
            <a:extLst>
              <a:ext uri="{FF2B5EF4-FFF2-40B4-BE49-F238E27FC236}">
                <a16:creationId xmlns:a16="http://schemas.microsoft.com/office/drawing/2014/main" id="{FE6552CC-F1B4-83FB-8BDA-0D1B141AFB9E}"/>
              </a:ext>
            </a:extLst>
          </p:cNvPr>
          <p:cNvSpPr/>
          <p:nvPr/>
        </p:nvSpPr>
        <p:spPr>
          <a:xfrm>
            <a:off x="117756" y="3873803"/>
            <a:ext cx="8908487" cy="1422954"/>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滞后阈值处理</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设置两个阈值，一个是低阈值，一个是高阈值，实验表明，高阈值和低阈值的比率应该在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的范围内。</a:t>
            </a:r>
          </a:p>
        </p:txBody>
      </p:sp>
      <p:pic>
        <p:nvPicPr>
          <p:cNvPr id="11" name="图片 10">
            <a:extLst>
              <a:ext uri="{FF2B5EF4-FFF2-40B4-BE49-F238E27FC236}">
                <a16:creationId xmlns:a16="http://schemas.microsoft.com/office/drawing/2014/main" id="{DADF82F8-019C-4F4C-840D-9FACB633A15F}"/>
              </a:ext>
            </a:extLst>
          </p:cNvPr>
          <p:cNvPicPr>
            <a:picLocks noChangeAspect="1"/>
          </p:cNvPicPr>
          <p:nvPr/>
        </p:nvPicPr>
        <p:blipFill>
          <a:blip r:embed="rId4"/>
          <a:stretch>
            <a:fillRect/>
          </a:stretch>
        </p:blipFill>
        <p:spPr>
          <a:xfrm>
            <a:off x="582543" y="5576452"/>
            <a:ext cx="2884078" cy="406062"/>
          </a:xfrm>
          <a:prstGeom prst="rect">
            <a:avLst/>
          </a:prstGeom>
        </p:spPr>
      </p:pic>
      <p:pic>
        <p:nvPicPr>
          <p:cNvPr id="12" name="图片 11">
            <a:extLst>
              <a:ext uri="{FF2B5EF4-FFF2-40B4-BE49-F238E27FC236}">
                <a16:creationId xmlns:a16="http://schemas.microsoft.com/office/drawing/2014/main" id="{88A1F631-22C9-3041-EDEF-0C78564D9A5C}"/>
              </a:ext>
            </a:extLst>
          </p:cNvPr>
          <p:cNvPicPr>
            <a:picLocks noChangeAspect="1"/>
          </p:cNvPicPr>
          <p:nvPr/>
        </p:nvPicPr>
        <p:blipFill>
          <a:blip r:embed="rId5"/>
          <a:stretch>
            <a:fillRect/>
          </a:stretch>
        </p:blipFill>
        <p:spPr>
          <a:xfrm>
            <a:off x="582543" y="6158679"/>
            <a:ext cx="2884078" cy="397181"/>
          </a:xfrm>
          <a:prstGeom prst="rect">
            <a:avLst/>
          </a:prstGeom>
        </p:spPr>
      </p:pic>
      <p:pic>
        <p:nvPicPr>
          <p:cNvPr id="14" name="图片 13">
            <a:extLst>
              <a:ext uri="{FF2B5EF4-FFF2-40B4-BE49-F238E27FC236}">
                <a16:creationId xmlns:a16="http://schemas.microsoft.com/office/drawing/2014/main" id="{F02A2CE7-615A-3FE2-D417-21DD8083F185}"/>
              </a:ext>
            </a:extLst>
          </p:cNvPr>
          <p:cNvPicPr>
            <a:picLocks noChangeAspect="1"/>
          </p:cNvPicPr>
          <p:nvPr/>
        </p:nvPicPr>
        <p:blipFill>
          <a:blip r:embed="rId6"/>
          <a:stretch>
            <a:fillRect/>
          </a:stretch>
        </p:blipFill>
        <p:spPr>
          <a:xfrm>
            <a:off x="5614509" y="5779483"/>
            <a:ext cx="3232992" cy="406800"/>
          </a:xfrm>
          <a:prstGeom prst="rect">
            <a:avLst/>
          </a:prstGeom>
        </p:spPr>
      </p:pic>
      <p:sp>
        <p:nvSpPr>
          <p:cNvPr id="16" name="右箭头 8">
            <a:extLst>
              <a:ext uri="{FF2B5EF4-FFF2-40B4-BE49-F238E27FC236}">
                <a16:creationId xmlns:a16="http://schemas.microsoft.com/office/drawing/2014/main" id="{5BFCAD68-DA43-FE6B-8A91-C0343F234629}"/>
              </a:ext>
            </a:extLst>
          </p:cNvPr>
          <p:cNvSpPr/>
          <p:nvPr/>
        </p:nvSpPr>
        <p:spPr>
          <a:xfrm>
            <a:off x="4037890" y="5888266"/>
            <a:ext cx="943896" cy="1884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567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14325" y="1281548"/>
            <a:ext cx="8445478" cy="523220"/>
          </a:xfrm>
          <a:prstGeom prst="rect">
            <a:avLst/>
          </a:prstGeom>
        </p:spPr>
        <p:txBody>
          <a:bodyPr wrap="square">
            <a:spAutoFit/>
          </a:bodyPr>
          <a:lstStyle/>
          <a:p>
            <a:pPr marL="342900" indent="-342900" fontAlgn="auto">
              <a:buFont typeface="Wingdings" panose="05000000000000000000" pitchFamily="2" charset="2"/>
              <a:buChar char="n"/>
            </a:pPr>
            <a:r>
              <a:rPr kumimoji="1" lang="pt-BR" altLang="zh-CN" sz="2800">
                <a:latin typeface="Times New Roman" panose="02020503050405090304" charset="0"/>
                <a:ea typeface="Times New Roman" panose="02020503050405090304" charset="0"/>
                <a:cs typeface="Times New Roman" panose="02020503050405090304" charset="0"/>
                <a:sym typeface="+mn-ea"/>
              </a:rPr>
              <a:t>Canny</a:t>
            </a:r>
            <a:r>
              <a:rPr kumimoji="1" lang="zh-CN" altLang="en-US" sz="2800">
                <a:latin typeface="Times New Roman" panose="02020503050405090304" charset="0"/>
                <a:ea typeface="Times New Roman" panose="02020503050405090304" charset="0"/>
                <a:cs typeface="Times New Roman" panose="02020503050405090304" charset="0"/>
                <a:sym typeface="+mn-ea"/>
              </a:rPr>
              <a:t>算子</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
        <p:nvSpPr>
          <p:cNvPr id="2" name="矩形 1">
            <a:extLst>
              <a:ext uri="{FF2B5EF4-FFF2-40B4-BE49-F238E27FC236}">
                <a16:creationId xmlns:a16="http://schemas.microsoft.com/office/drawing/2014/main" id="{76D191FA-0E76-058A-53C5-A3BF05F7D94A}"/>
              </a:ext>
            </a:extLst>
          </p:cNvPr>
          <p:cNvSpPr/>
          <p:nvPr/>
        </p:nvSpPr>
        <p:spPr>
          <a:xfrm>
            <a:off x="314325" y="1961486"/>
            <a:ext cx="8754312" cy="2259401"/>
          </a:xfrm>
          <a:prstGeom prst="rect">
            <a:avLst/>
          </a:prstGeom>
        </p:spPr>
        <p:txBody>
          <a:bodyPr wrap="square">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较长边缘处理</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、在强边缘像素图中定位下一个未被访问的边缘像素</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、在弱边缘像素图中用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联通连接到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的所有弱像素标记为有效边缘像素；</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3</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、若强边缘像素图中的所有非零像素已经被访问</a:t>
            </a:r>
            <a:r>
              <a:rPr lang="zh-CN" altLang="en-US">
                <a:latin typeface="微软雅黑" panose="020B0503020204020204" pitchFamily="34" charset="-122"/>
                <a:ea typeface="微软雅黑" panose="020B0503020204020204" pitchFamily="34" charset="-122"/>
                <a:cs typeface="Times New Roman" panose="02020603050405020304" pitchFamily="18" charset="0"/>
              </a:rPr>
              <a:t>，则步骤</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，否则，返回步骤</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4</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、将弱边缘像素图中未标记为有效边缘像素的所有像素设置为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7" name="矩形 6">
            <a:extLst>
              <a:ext uri="{FF2B5EF4-FFF2-40B4-BE49-F238E27FC236}">
                <a16:creationId xmlns:a16="http://schemas.microsoft.com/office/drawing/2014/main" id="{D23E84AC-9FB8-43BF-22AD-FB6B0E1A8E05}"/>
              </a:ext>
            </a:extLst>
          </p:cNvPr>
          <p:cNvSpPr/>
          <p:nvPr/>
        </p:nvSpPr>
        <p:spPr>
          <a:xfrm>
            <a:off x="314325" y="4512666"/>
            <a:ext cx="8754312" cy="2259401"/>
          </a:xfrm>
          <a:prstGeom prst="rect">
            <a:avLst/>
          </a:prstGeom>
        </p:spPr>
        <p:txBody>
          <a:bodyPr wrap="square">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Canny</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算子检测步骤</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a:latin typeface="微软雅黑" panose="020B0503020204020204" pitchFamily="34" charset="-122"/>
                <a:ea typeface="微软雅黑" panose="020B0503020204020204" pitchFamily="34" charset="-122"/>
                <a:cs typeface="Times New Roman" panose="02020603050405020304" pitchFamily="18" charset="0"/>
              </a:rPr>
              <a:t>1</a:t>
            </a:r>
            <a:r>
              <a:rPr lang="zh-CN" altLang="en-US">
                <a:latin typeface="微软雅黑" panose="020B0503020204020204" pitchFamily="34" charset="-122"/>
                <a:ea typeface="微软雅黑" panose="020B0503020204020204" pitchFamily="34" charset="-122"/>
                <a:cs typeface="Times New Roman" panose="02020603050405020304" pitchFamily="18" charset="0"/>
              </a:rPr>
              <a:t>、消除噪声：使用</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一个高斯滤波器平滑输入图像；</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a:latin typeface="微软雅黑" panose="020B0503020204020204" pitchFamily="34" charset="-122"/>
                <a:ea typeface="微软雅黑" panose="020B0503020204020204" pitchFamily="34" charset="-122"/>
                <a:cs typeface="Times New Roman" panose="02020603050405020304" pitchFamily="18" charset="0"/>
              </a:rPr>
              <a:t>2</a:t>
            </a:r>
            <a:r>
              <a:rPr lang="zh-CN" altLang="en-US">
                <a:latin typeface="微软雅黑" panose="020B0503020204020204" pitchFamily="34" charset="-122"/>
                <a:ea typeface="微软雅黑" panose="020B0503020204020204" pitchFamily="34" charset="-122"/>
                <a:cs typeface="Times New Roman" panose="02020603050405020304" pitchFamily="18" charset="0"/>
              </a:rPr>
              <a:t>、梯度计算：使用</a:t>
            </a:r>
            <a:r>
              <a:rPr lang="pt-BR" altLang="zh-CN">
                <a:latin typeface="微软雅黑" panose="020B0503020204020204" pitchFamily="34" charset="-122"/>
                <a:ea typeface="微软雅黑" panose="020B0503020204020204" pitchFamily="34" charset="-122"/>
                <a:cs typeface="Times New Roman" panose="02020603050405020304" pitchFamily="18" charset="0"/>
              </a:rPr>
              <a:t>Sobel </a:t>
            </a:r>
            <a:r>
              <a:rPr lang="zh-CN" altLang="en-US">
                <a:latin typeface="微软雅黑" panose="020B0503020204020204" pitchFamily="34" charset="-122"/>
                <a:ea typeface="微软雅黑" panose="020B0503020204020204" pitchFamily="34" charset="-122"/>
                <a:cs typeface="Times New Roman" panose="02020603050405020304" pitchFamily="18" charset="0"/>
              </a:rPr>
              <a:t>算子计算</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梯度幅度图像和角度图像；</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r>
              <a:rPr lang="zh-CN" altLang="en-US">
                <a:latin typeface="微软雅黑" panose="020B0503020204020204" pitchFamily="34" charset="-122"/>
                <a:ea typeface="微软雅黑" panose="020B0503020204020204" pitchFamily="34" charset="-122"/>
                <a:cs typeface="Times New Roman" panose="02020603050405020304" pitchFamily="18" charset="0"/>
              </a:rPr>
              <a:t>、非极大值抑制：排除非边缘像素， 仅仅保留了一些细线条</a:t>
            </a:r>
            <a:r>
              <a:rPr lang="en-US" altLang="zh-CN">
                <a:latin typeface="微软雅黑" panose="020B0503020204020204" pitchFamily="34" charset="-122"/>
                <a:ea typeface="微软雅黑" panose="020B0503020204020204" pitchFamily="34" charset="-122"/>
                <a:cs typeface="Times New Roman" panose="02020603050405020304" pitchFamily="18" charset="0"/>
              </a:rPr>
              <a:t>(</a:t>
            </a:r>
            <a:r>
              <a:rPr lang="zh-CN" altLang="en-US">
                <a:latin typeface="微软雅黑" panose="020B0503020204020204" pitchFamily="34" charset="-122"/>
                <a:ea typeface="微软雅黑" panose="020B0503020204020204" pitchFamily="34" charset="-122"/>
                <a:cs typeface="Times New Roman" panose="02020603050405020304" pitchFamily="18" charset="0"/>
              </a:rPr>
              <a:t>候选边缘</a:t>
            </a:r>
            <a:r>
              <a:rPr lang="en-US" altLang="zh-CN">
                <a:latin typeface="微软雅黑" panose="020B0503020204020204" pitchFamily="34" charset="-122"/>
                <a:ea typeface="微软雅黑" panose="020B0503020204020204" pitchFamily="34" charset="-122"/>
                <a:cs typeface="Times New Roman" panose="02020603050405020304" pitchFamily="18" charset="0"/>
              </a:rPr>
              <a:t>)</a:t>
            </a:r>
            <a:r>
              <a:rPr lang="zh-CN" altLang="en-US">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a:latin typeface="微软雅黑" panose="020B0503020204020204" pitchFamily="34" charset="-122"/>
                <a:ea typeface="微软雅黑" panose="020B0503020204020204" pitchFamily="34" charset="-122"/>
                <a:cs typeface="Times New Roman" panose="02020603050405020304" pitchFamily="18" charset="0"/>
              </a:rPr>
              <a:t>4</a:t>
            </a:r>
            <a:r>
              <a:rPr lang="zh-CN" altLang="en-US">
                <a:latin typeface="微软雅黑" panose="020B0503020204020204" pitchFamily="34" charset="-122"/>
                <a:ea typeface="微软雅黑" panose="020B0503020204020204" pitchFamily="34" charset="-122"/>
                <a:cs typeface="Times New Roman" panose="02020603050405020304" pitchFamily="18" charset="0"/>
              </a:rPr>
              <a:t>、滞后阈值：使用</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双阈值处理和连通性分析来检测与连接边缘。</a:t>
            </a:r>
          </a:p>
        </p:txBody>
      </p:sp>
    </p:spTree>
    <p:extLst>
      <p:ext uri="{BB962C8B-B14F-4D97-AF65-F5344CB8AC3E}">
        <p14:creationId xmlns:p14="http://schemas.microsoft.com/office/powerpoint/2010/main" val="187433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14325" y="1281548"/>
            <a:ext cx="8445478" cy="523220"/>
          </a:xfrm>
          <a:prstGeom prst="rect">
            <a:avLst/>
          </a:prstGeom>
        </p:spPr>
        <p:txBody>
          <a:bodyPr wrap="square">
            <a:spAutoFit/>
          </a:bodyPr>
          <a:lstStyle/>
          <a:p>
            <a:pPr marL="342900" indent="-342900" fontAlgn="auto">
              <a:buFont typeface="Wingdings" panose="05000000000000000000" pitchFamily="2" charset="2"/>
              <a:buChar char="n"/>
            </a:pPr>
            <a:r>
              <a:rPr kumimoji="1" lang="pt-BR" altLang="zh-CN" sz="2800">
                <a:latin typeface="Times New Roman" panose="02020503050405090304" charset="0"/>
                <a:ea typeface="Times New Roman" panose="02020503050405090304" charset="0"/>
                <a:cs typeface="Times New Roman" panose="02020503050405090304" charset="0"/>
                <a:sym typeface="+mn-ea"/>
              </a:rPr>
              <a:t>Canny</a:t>
            </a:r>
            <a:r>
              <a:rPr kumimoji="1" lang="zh-CN" altLang="en-US" sz="2800">
                <a:latin typeface="Times New Roman" panose="02020503050405090304" charset="0"/>
                <a:ea typeface="Times New Roman" panose="02020503050405090304" charset="0"/>
                <a:cs typeface="Times New Roman" panose="02020503050405090304" charset="0"/>
                <a:sym typeface="+mn-ea"/>
              </a:rPr>
              <a:t>算子</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4" name="图片 3">
            <a:extLst>
              <a:ext uri="{FF2B5EF4-FFF2-40B4-BE49-F238E27FC236}">
                <a16:creationId xmlns:a16="http://schemas.microsoft.com/office/drawing/2014/main" id="{B13DFAF5-0CF1-4DD2-3FE6-2BBBE3DE65C2}"/>
              </a:ext>
            </a:extLst>
          </p:cNvPr>
          <p:cNvPicPr>
            <a:picLocks noChangeAspect="1"/>
          </p:cNvPicPr>
          <p:nvPr/>
        </p:nvPicPr>
        <p:blipFill>
          <a:blip r:embed="rId4"/>
          <a:stretch>
            <a:fillRect/>
          </a:stretch>
        </p:blipFill>
        <p:spPr>
          <a:xfrm>
            <a:off x="314325" y="2092602"/>
            <a:ext cx="8345375" cy="4002177"/>
          </a:xfrm>
          <a:prstGeom prst="rect">
            <a:avLst/>
          </a:prstGeom>
        </p:spPr>
      </p:pic>
      <p:sp>
        <p:nvSpPr>
          <p:cNvPr id="10" name="文本框 9">
            <a:extLst>
              <a:ext uri="{FF2B5EF4-FFF2-40B4-BE49-F238E27FC236}">
                <a16:creationId xmlns:a16="http://schemas.microsoft.com/office/drawing/2014/main" id="{1264F1C2-A096-B06F-A72A-4BE1DCE8BFF8}"/>
              </a:ext>
            </a:extLst>
          </p:cNvPr>
          <p:cNvSpPr txBox="1"/>
          <p:nvPr/>
        </p:nvSpPr>
        <p:spPr>
          <a:xfrm>
            <a:off x="2038559" y="6357620"/>
            <a:ext cx="4589584" cy="369332"/>
          </a:xfrm>
          <a:prstGeom prst="rect">
            <a:avLst/>
          </a:prstGeom>
          <a:noFill/>
        </p:spPr>
        <p:txBody>
          <a:bodyPr wrap="square">
            <a:spAutoFit/>
          </a:bodyPr>
          <a:lstStyle/>
          <a:p>
            <a:r>
              <a:rPr lang="pt-BR" altLang="zh-CN" i="1">
                <a:latin typeface="Times New Roman" panose="02020603050405020304" pitchFamily="18" charset="0"/>
                <a:cs typeface="Times New Roman" panose="02020603050405020304" pitchFamily="18" charset="0"/>
              </a:rPr>
              <a:t>https://zhuanlan.zhihu.com/p/99959996</a:t>
            </a:r>
            <a:endParaRPr lang="zh-CN" altLang="en-US" i="1">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944434A0-AC84-D226-2709-A3CA182B2198}"/>
              </a:ext>
            </a:extLst>
          </p:cNvPr>
          <p:cNvPicPr>
            <a:picLocks noChangeAspect="1"/>
          </p:cNvPicPr>
          <p:nvPr/>
        </p:nvPicPr>
        <p:blipFill rotWithShape="1">
          <a:blip r:embed="rId5"/>
          <a:srcRect l="14000" t="27350" r="5304" b="1716"/>
          <a:stretch/>
        </p:blipFill>
        <p:spPr>
          <a:xfrm>
            <a:off x="6180534" y="5617369"/>
            <a:ext cx="1100357" cy="450060"/>
          </a:xfrm>
          <a:prstGeom prst="rect">
            <a:avLst/>
          </a:prstGeom>
        </p:spPr>
      </p:pic>
      <p:sp>
        <p:nvSpPr>
          <p:cNvPr id="14" name="矩形 13">
            <a:extLst>
              <a:ext uri="{FF2B5EF4-FFF2-40B4-BE49-F238E27FC236}">
                <a16:creationId xmlns:a16="http://schemas.microsoft.com/office/drawing/2014/main" id="{D1C10B72-7B19-D600-A042-ECBE01DE61D2}"/>
              </a:ext>
            </a:extLst>
          </p:cNvPr>
          <p:cNvSpPr/>
          <p:nvPr/>
        </p:nvSpPr>
        <p:spPr>
          <a:xfrm>
            <a:off x="7280891" y="5538788"/>
            <a:ext cx="1229697" cy="480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C46898A-5568-7FD5-FB9C-837F15910D9E}"/>
              </a:ext>
            </a:extLst>
          </p:cNvPr>
          <p:cNvSpPr txBox="1"/>
          <p:nvPr/>
        </p:nvSpPr>
        <p:spPr>
          <a:xfrm>
            <a:off x="6458742" y="5673249"/>
            <a:ext cx="543739" cy="307777"/>
          </a:xfrm>
          <a:prstGeom prst="rect">
            <a:avLst/>
          </a:prstGeom>
          <a:solidFill>
            <a:schemeClr val="bg1"/>
          </a:solidFill>
        </p:spPr>
        <p:txBody>
          <a:bodyPr wrap="none" rtlCol="0">
            <a:spAutoFit/>
          </a:bodyPr>
          <a:lstStyle/>
          <a:p>
            <a:r>
              <a:rPr lang="zh-CN" altLang="en-US" sz="1400">
                <a:latin typeface="宋体" panose="02010600030101010101" pitchFamily="2" charset="-122"/>
                <a:ea typeface="宋体" panose="02010600030101010101" pitchFamily="2" charset="-122"/>
              </a:rPr>
              <a:t>结束</a:t>
            </a:r>
          </a:p>
        </p:txBody>
      </p:sp>
    </p:spTree>
    <p:extLst>
      <p:ext uri="{BB962C8B-B14F-4D97-AF65-F5344CB8AC3E}">
        <p14:creationId xmlns:p14="http://schemas.microsoft.com/office/powerpoint/2010/main" val="8054710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2613254" y="3168761"/>
            <a:ext cx="4031873"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连接边缘点</a:t>
            </a:r>
          </a:p>
        </p:txBody>
      </p:sp>
    </p:spTree>
    <p:extLst>
      <p:ext uri="{BB962C8B-B14F-4D97-AF65-F5344CB8AC3E}">
        <p14:creationId xmlns:p14="http://schemas.microsoft.com/office/powerpoint/2010/main" val="26121654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Linking Edge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4890634"/>
          </a:xfrm>
          <a:prstGeom prst="rect">
            <a:avLst/>
          </a:prstGeom>
        </p:spPr>
        <p:txBody>
          <a:bodyPr wrap="square">
            <a:spAutoFit/>
          </a:bodyPr>
          <a:lstStyle/>
          <a:p>
            <a:pPr marL="342900" indent="-342900" fontAlgn="auto">
              <a:lnSpc>
                <a:spcPct val="125000"/>
              </a:lnSpc>
              <a:buClr>
                <a:schemeClr val="tx1"/>
              </a:buClr>
              <a:buFont typeface="Wingdings" panose="05000000000000000000" pitchFamily="2" charset="2"/>
              <a:buChar char="n"/>
            </a:pPr>
            <a:r>
              <a:rPr kumimoji="1" lang="zh-CN" altLang="en-US" sz="2800">
                <a:latin typeface="微软雅黑" panose="020B0503020204020204" pitchFamily="34" charset="-122"/>
                <a:ea typeface="微软雅黑" panose="020B0503020204020204" pitchFamily="34" charset="-122"/>
                <a:cs typeface="Times New Roman" panose="02020503050405090304" charset="0"/>
                <a:sym typeface="+mn-ea"/>
              </a:rPr>
              <a:t>背景</a:t>
            </a:r>
            <a:endParaRPr kumimoji="1" lang="en-US" altLang="zh-CN" sz="2800">
              <a:latin typeface="微软雅黑" panose="020B0503020204020204" pitchFamily="34" charset="-122"/>
              <a:ea typeface="微软雅黑" panose="020B0503020204020204" pitchFamily="34" charset="-122"/>
              <a:cs typeface="Times New Roman" panose="02020503050405090304" charset="0"/>
              <a:sym typeface="+mn-ea"/>
            </a:endParaRPr>
          </a:p>
          <a:p>
            <a:pPr marL="342900" indent="-342900" fontAlgn="auto">
              <a:lnSpc>
                <a:spcPct val="125000"/>
              </a:lnSpc>
              <a:buClr>
                <a:schemeClr val="tx1"/>
              </a:buClr>
              <a:buFont typeface="Wingdings" panose="05000000000000000000" pitchFamily="2" charset="2"/>
              <a:buChar char="n"/>
            </a:pPr>
            <a:r>
              <a:rPr kumimoji="1" lang="zh-CN" altLang="en-US" sz="2800">
                <a:latin typeface="微软雅黑" panose="020B0503020204020204" pitchFamily="34" charset="-122"/>
                <a:ea typeface="微软雅黑" panose="020B0503020204020204" pitchFamily="34" charset="-122"/>
                <a:cs typeface="Times New Roman" panose="02020503050405090304" charset="0"/>
                <a:sym typeface="+mn-ea"/>
              </a:rPr>
              <a:t>理想情况下，边缘检测应该产生只位于边缘上的像素集合</a:t>
            </a:r>
            <a:endParaRPr kumimoji="1" lang="en-US" altLang="zh-CN" sz="2800">
              <a:latin typeface="微软雅黑" panose="020B0503020204020204" pitchFamily="34" charset="-122"/>
              <a:ea typeface="微软雅黑" panose="020B0503020204020204" pitchFamily="34" charset="-122"/>
              <a:cs typeface="Times New Roman" panose="02020503050405090304" charset="0"/>
              <a:sym typeface="+mn-ea"/>
            </a:endParaRPr>
          </a:p>
          <a:p>
            <a:pPr marL="342900" indent="-342900" fontAlgn="auto">
              <a:lnSpc>
                <a:spcPct val="125000"/>
              </a:lnSpc>
              <a:buClr>
                <a:schemeClr val="tx1"/>
              </a:buClr>
              <a:buFont typeface="Wingdings" panose="05000000000000000000" pitchFamily="2" charset="2"/>
              <a:buChar char="n"/>
            </a:pPr>
            <a:r>
              <a:rPr kumimoji="1" lang="zh-CN" altLang="en-US" sz="2800">
                <a:latin typeface="微软雅黑" panose="020B0503020204020204" pitchFamily="34" charset="-122"/>
                <a:ea typeface="微软雅黑" panose="020B0503020204020204" pitchFamily="34" charset="-122"/>
                <a:cs typeface="Times New Roman" panose="02020503050405090304" charset="0"/>
                <a:sym typeface="+mn-ea"/>
              </a:rPr>
              <a:t>但是在实际应用过程当中，由于存在</a:t>
            </a:r>
            <a:r>
              <a:rPr kumimoji="1" lang="zh-CN" altLang="en-US" sz="2800">
                <a:solidFill>
                  <a:srgbClr val="C00000"/>
                </a:solidFill>
                <a:latin typeface="微软雅黑" panose="020B0503020204020204" pitchFamily="34" charset="-122"/>
                <a:ea typeface="微软雅黑" panose="020B0503020204020204" pitchFamily="34" charset="-122"/>
                <a:cs typeface="Times New Roman" panose="02020503050405090304" charset="0"/>
                <a:sym typeface="+mn-ea"/>
              </a:rPr>
              <a:t>噪声、非均匀光照等</a:t>
            </a:r>
            <a:r>
              <a:rPr kumimoji="1" lang="zh-CN" altLang="en-US" sz="2800">
                <a:latin typeface="微软雅黑" panose="020B0503020204020204" pitchFamily="34" charset="-122"/>
                <a:ea typeface="微软雅黑" panose="020B0503020204020204" pitchFamily="34" charset="-122"/>
                <a:cs typeface="Times New Roman" panose="02020503050405090304" charset="0"/>
                <a:sym typeface="+mn-ea"/>
              </a:rPr>
              <a:t>因素，引起</a:t>
            </a:r>
            <a:r>
              <a:rPr kumimoji="1" lang="zh-CN" altLang="en-US" sz="2800">
                <a:solidFill>
                  <a:srgbClr val="C00000"/>
                </a:solidFill>
                <a:latin typeface="微软雅黑" panose="020B0503020204020204" pitchFamily="34" charset="-122"/>
                <a:ea typeface="微软雅黑" panose="020B0503020204020204" pitchFamily="34" charset="-122"/>
                <a:cs typeface="Times New Roman" panose="02020503050405090304" charset="0"/>
                <a:sym typeface="+mn-ea"/>
              </a:rPr>
              <a:t>边缘断裂</a:t>
            </a:r>
            <a:r>
              <a:rPr kumimoji="1" lang="zh-CN" altLang="en-US" sz="2800">
                <a:latin typeface="微软雅黑" panose="020B0503020204020204" pitchFamily="34" charset="-122"/>
                <a:ea typeface="微软雅黑" panose="020B0503020204020204" pitchFamily="34" charset="-122"/>
                <a:cs typeface="Times New Roman" panose="02020503050405090304" charset="0"/>
                <a:sym typeface="+mn-ea"/>
              </a:rPr>
              <a:t>及导致</a:t>
            </a:r>
            <a:r>
              <a:rPr kumimoji="1" lang="zh-CN" altLang="en-US" sz="2800">
                <a:solidFill>
                  <a:srgbClr val="C00000"/>
                </a:solidFill>
                <a:latin typeface="微软雅黑" panose="020B0503020204020204" pitchFamily="34" charset="-122"/>
                <a:ea typeface="微软雅黑" panose="020B0503020204020204" pitchFamily="34" charset="-122"/>
                <a:cs typeface="Times New Roman" panose="02020503050405090304" charset="0"/>
                <a:sym typeface="+mn-ea"/>
              </a:rPr>
              <a:t>灰度不连续</a:t>
            </a:r>
            <a:r>
              <a:rPr kumimoji="1" lang="zh-CN" altLang="en-US" sz="2800">
                <a:latin typeface="微软雅黑" panose="020B0503020204020204" pitchFamily="34" charset="-122"/>
                <a:ea typeface="微软雅黑" panose="020B0503020204020204" pitchFamily="34" charset="-122"/>
                <a:cs typeface="Times New Roman" panose="02020503050405090304" charset="0"/>
                <a:sym typeface="+mn-ea"/>
              </a:rPr>
              <a:t>的其他效应，因此这些像素很少能够完全表征边缘。</a:t>
            </a:r>
            <a:endParaRPr kumimoji="1" lang="en-US" altLang="zh-CN" sz="2800">
              <a:latin typeface="微软雅黑" panose="020B0503020204020204" pitchFamily="34" charset="-122"/>
              <a:ea typeface="微软雅黑" panose="020B0503020204020204" pitchFamily="34" charset="-122"/>
              <a:cs typeface="Times New Roman" panose="02020503050405090304" charset="0"/>
              <a:sym typeface="+mn-ea"/>
            </a:endParaRPr>
          </a:p>
          <a:p>
            <a:pPr marL="342900" indent="-342900" fontAlgn="auto">
              <a:lnSpc>
                <a:spcPct val="125000"/>
              </a:lnSpc>
              <a:buClr>
                <a:schemeClr val="tx1"/>
              </a:buClr>
              <a:buFont typeface="Wingdings" panose="05000000000000000000" pitchFamily="2" charset="2"/>
              <a:buChar char="n"/>
            </a:pPr>
            <a:endParaRPr kumimoji="1" lang="en-US" altLang="zh-CN" sz="2800">
              <a:latin typeface="微软雅黑" panose="020B0503020204020204" pitchFamily="34" charset="-122"/>
              <a:ea typeface="微软雅黑" panose="020B0503020204020204" pitchFamily="34" charset="-122"/>
              <a:cs typeface="Times New Roman" panose="02020503050405090304" charset="0"/>
              <a:sym typeface="+mn-ea"/>
            </a:endParaRPr>
          </a:p>
          <a:p>
            <a:pPr marL="342900" indent="-342900" fontAlgn="auto">
              <a:lnSpc>
                <a:spcPct val="125000"/>
              </a:lnSpc>
              <a:buClr>
                <a:schemeClr val="tx1"/>
              </a:buClr>
              <a:buFont typeface="Wingdings" panose="05000000000000000000" pitchFamily="2" charset="2"/>
              <a:buChar char="n"/>
            </a:pPr>
            <a:r>
              <a:rPr kumimoji="1" lang="zh-CN" altLang="en-US" sz="2800">
                <a:latin typeface="微软雅黑" panose="020B0503020204020204" pitchFamily="34" charset="-122"/>
                <a:ea typeface="微软雅黑" panose="020B0503020204020204" pitchFamily="34" charset="-122"/>
                <a:cs typeface="Times New Roman" panose="02020503050405090304" charset="0"/>
                <a:sym typeface="+mn-ea"/>
              </a:rPr>
              <a:t>因此，边缘检测以后，通常需要执行</a:t>
            </a:r>
            <a:r>
              <a:rPr kumimoji="1" lang="zh-CN" altLang="en-US" sz="2800">
                <a:solidFill>
                  <a:srgbClr val="C00000"/>
                </a:solidFill>
                <a:latin typeface="微软雅黑" panose="020B0503020204020204" pitchFamily="34" charset="-122"/>
                <a:ea typeface="微软雅黑" panose="020B0503020204020204" pitchFamily="34" charset="-122"/>
                <a:cs typeface="Times New Roman" panose="02020503050405090304" charset="0"/>
                <a:sym typeface="+mn-ea"/>
              </a:rPr>
              <a:t>连接算法</a:t>
            </a:r>
            <a:r>
              <a:rPr kumimoji="1" lang="zh-CN" altLang="en-US" sz="2800">
                <a:latin typeface="微软雅黑" panose="020B0503020204020204" pitchFamily="34" charset="-122"/>
                <a:ea typeface="微软雅黑" panose="020B0503020204020204" pitchFamily="34" charset="-122"/>
                <a:cs typeface="Times New Roman" panose="02020503050405090304" charset="0"/>
                <a:sym typeface="+mn-ea"/>
              </a:rPr>
              <a:t>，将边缘像素组合为具有意义的边缘或者区域边界。</a:t>
            </a:r>
            <a:endParaRPr kumimoji="1" lang="en-US" altLang="zh-CN" sz="2800" dirty="0">
              <a:latin typeface="微软雅黑" panose="020B0503020204020204" pitchFamily="34" charset="-122"/>
              <a:ea typeface="微软雅黑" panose="020B0503020204020204" pitchFamily="34" charset="-122"/>
              <a:cs typeface="Times New Roman" panose="02020503050405090304" charset="0"/>
              <a:sym typeface="+mn-ea"/>
            </a:endParaRPr>
          </a:p>
        </p:txBody>
      </p:sp>
    </p:spTree>
    <p:extLst>
      <p:ext uri="{BB962C8B-B14F-4D97-AF65-F5344CB8AC3E}">
        <p14:creationId xmlns:p14="http://schemas.microsoft.com/office/powerpoint/2010/main" val="10974930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Linking Edge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3539430"/>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Times New Roman" panose="02020503050405090304" charset="0"/>
                <a:cs typeface="Times New Roman" panose="02020503050405090304" charset="0"/>
                <a:sym typeface="+mn-ea"/>
              </a:rPr>
              <a:t>定义</a:t>
            </a: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将检测出的断裂的、不连续的边缘点连接成线</a:t>
            </a:r>
            <a:r>
              <a:rPr kumimoji="1" lang="en-US" altLang="zh-CN" sz="2800" dirty="0">
                <a:solidFill>
                  <a:schemeClr val="tx2"/>
                </a:solidFill>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区域的操作</a:t>
            </a:r>
            <a:endParaRPr kumimoji="1" lang="en-US" altLang="zh-CN" sz="2800" dirty="0">
              <a:solidFill>
                <a:schemeClr val="tx2"/>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Times New Roman" panose="02020503050405090304" charset="0"/>
                <a:cs typeface="Times New Roman" panose="02020503050405090304" charset="0"/>
                <a:sym typeface="+mn-ea"/>
              </a:rPr>
              <a:t>方法</a:t>
            </a: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局部处理方法</a:t>
            </a:r>
            <a:endParaRPr kumimoji="1" lang="en-US" altLang="zh-CN" sz="2800" dirty="0">
              <a:solidFill>
                <a:schemeClr val="tx2"/>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C00000"/>
                </a:solidFill>
                <a:latin typeface="Times New Roman" panose="02020503050405090304" charset="0"/>
                <a:ea typeface="Times New Roman" panose="02020503050405090304" charset="0"/>
                <a:cs typeface="Times New Roman" panose="02020503050405090304" charset="0"/>
                <a:sym typeface="+mn-ea"/>
              </a:rPr>
              <a:t>全局处理方法（霍夫变换）</a:t>
            </a:r>
            <a:endParaRPr kumimoji="1" lang="en-US" altLang="zh-CN" sz="2800" dirty="0">
              <a:solidFill>
                <a:srgbClr val="C00000"/>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Tree>
    <p:extLst>
      <p:ext uri="{BB962C8B-B14F-4D97-AF65-F5344CB8AC3E}">
        <p14:creationId xmlns:p14="http://schemas.microsoft.com/office/powerpoint/2010/main" val="417058934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Linking Edge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400050" y="1341120"/>
                <a:ext cx="8578850" cy="5330947"/>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Times New Roman" panose="02020503050405090304" charset="0"/>
                    <a:cs typeface="Times New Roman" panose="02020503050405090304" charset="0"/>
                    <a:sym typeface="+mn-ea"/>
                  </a:rPr>
                  <a:t>局部处理方法</a:t>
                </a: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在每一个邻域内分析像素特点，连接</a:t>
                </a:r>
                <a:r>
                  <a:rPr kumimoji="1" lang="zh-CN" altLang="en-US" sz="2800" b="1" dirty="0">
                    <a:solidFill>
                      <a:srgbClr val="FF0000"/>
                    </a:solidFill>
                    <a:latin typeface="Times New Roman" panose="02020503050405090304" charset="0"/>
                    <a:ea typeface="Times New Roman" panose="02020503050405090304" charset="0"/>
                    <a:cs typeface="Times New Roman" panose="02020503050405090304" charset="0"/>
                    <a:sym typeface="+mn-ea"/>
                  </a:rPr>
                  <a:t>相似</a:t>
                </a:r>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的像素点</a:t>
                </a:r>
                <a:endParaRPr kumimoji="1" lang="en-US" altLang="zh-CN" sz="2800" dirty="0">
                  <a:solidFill>
                    <a:schemeClr val="tx2"/>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对于以点</a:t>
                </a: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的领域</a:t>
                </a:r>
                <a14:m>
                  <m:oMath xmlns:m="http://schemas.openxmlformats.org/officeDocument/2006/math">
                    <m:sSub>
                      <m:sSubPr>
                        <m:ctrlP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ctrlPr>
                      </m:sSubPr>
                      <m:e>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𝑆</m:t>
                        </m:r>
                      </m:e>
                      <m:sub>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𝑥𝑦</m:t>
                        </m:r>
                      </m:sub>
                    </m:sSub>
                    <m:r>
                      <a:rPr kumimoji="1" lang="zh-CN" altLang="en-US" sz="2800" i="1">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对于任意一点</a:t>
                </a:r>
                <a14:m>
                  <m:oMath xmlns:m="http://schemas.openxmlformats.org/officeDocument/2006/math">
                    <m:d>
                      <m:dPr>
                        <m:ctrlP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ctrlPr>
                      </m:dPr>
                      <m:e>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𝑠</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𝑡</m:t>
                        </m:r>
                      </m:e>
                    </m:d>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sSub>
                      <m:sSubPr>
                        <m:ctrlP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ctrlPr>
                      </m:sSubPr>
                      <m:e>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𝑆</m:t>
                        </m:r>
                      </m:e>
                      <m:sub>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𝑥𝑦</m:t>
                        </m:r>
                      </m:sub>
                    </m:sSub>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，如果满足</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buClr>
                    <a:schemeClr val="tx1"/>
                  </a:buClr>
                </a:pPr>
                <a:r>
                  <a:rPr kumimoji="1" lang="en-US" altLang="zh-CN" sz="2800" dirty="0">
                    <a:latin typeface="Times New Roman" panose="02020503050405090304" charset="0"/>
                    <a:ea typeface="Times New Roman" panose="02020503050405090304" charset="0"/>
                    <a:cs typeface="Times New Roman" panose="02020503050405090304" charset="0"/>
                    <a:sym typeface="+mn-ea"/>
                  </a:rPr>
                  <a:t>    </a:t>
                </a:r>
                <a:r>
                  <a:rPr kumimoji="1" lang="zh-CN" altLang="en-US" sz="2800" dirty="0">
                    <a:latin typeface="Times New Roman" panose="02020503050405090304" charset="0"/>
                    <a:ea typeface="Times New Roman" panose="02020503050405090304" charset="0"/>
                    <a:cs typeface="Times New Roman" panose="02020503050405090304" charset="0"/>
                    <a:sym typeface="+mn-ea"/>
                  </a:rPr>
                  <a:t>则点</a:t>
                </a: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应与点</a:t>
                </a:r>
                <a14:m>
                  <m:oMath xmlns:m="http://schemas.openxmlformats.org/officeDocument/2006/math">
                    <m:d>
                      <m:dPr>
                        <m:ctrlPr>
                          <a:rPr kumimoji="1" lang="en-US" altLang="zh-CN" sz="2800" i="1">
                            <a:latin typeface="Cambria Math" panose="02040503050406030204" pitchFamily="18" charset="0"/>
                            <a:ea typeface="Times New Roman" panose="02020503050405090304" charset="0"/>
                            <a:cs typeface="Times New Roman" panose="02020503050405090304" charset="0"/>
                            <a:sym typeface="+mn-ea"/>
                          </a:rPr>
                        </m:ctrlPr>
                      </m:dPr>
                      <m:e>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𝑠</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𝑡</m:t>
                        </m:r>
                      </m:e>
                    </m:d>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相连接。其中</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14400" lvl="1" indent="-457200">
                  <a:buClr>
                    <a:schemeClr val="tx1"/>
                  </a:buClr>
                  <a:buFont typeface="Arial" panose="020B0604020202020204" pitchFamily="34" charset="0"/>
                  <a:buChar char="•"/>
                </a:pP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𝑀</m:t>
                    </m:r>
                    <m:d>
                      <m:dPr>
                        <m:ctrlP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ctrlPr>
                      </m:dPr>
                      <m:e>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𝑦</m:t>
                        </m:r>
                      </m:e>
                    </m:d>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是点</a:t>
                </a:r>
                <a14:m>
                  <m:oMath xmlns:m="http://schemas.openxmlformats.org/officeDocument/2006/math">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所对应的梯度向量幅度</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14400" lvl="1" indent="-457200">
                  <a:buClr>
                    <a:schemeClr val="tx1"/>
                  </a:buClr>
                  <a:buFont typeface="Arial" panose="020B0604020202020204" pitchFamily="34" charset="0"/>
                  <a:buChar char="•"/>
                </a:pP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𝛼</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是点</a:t>
                </a:r>
                <a14:m>
                  <m:oMath xmlns:m="http://schemas.openxmlformats.org/officeDocument/2006/math">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所对应的梯度向量方向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14400" lvl="1" indent="-457200">
                  <a:buClr>
                    <a:schemeClr val="tx1"/>
                  </a:buClr>
                  <a:buFont typeface="Arial" panose="020B0604020202020204" pitchFamily="34" charset="0"/>
                  <a:buChar char="•"/>
                </a:pP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𝐸</m:t>
                    </m:r>
                    <m:r>
                      <a:rPr kumimoji="1" lang="zh-CN" altLang="en-US"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𝐴</m:t>
                    </m:r>
                    <m:r>
                      <a:rPr kumimoji="1" lang="zh-CN" altLang="en-US" sz="2800" i="1">
                        <a:latin typeface="Cambria Math" panose="02040503050406030204" pitchFamily="18" charset="0"/>
                        <a:ea typeface="Times New Roman" panose="02020503050405090304" charset="0"/>
                        <a:cs typeface="Times New Roman" panose="02020503050405090304" charset="0"/>
                        <a:sym typeface="+mn-ea"/>
                      </a:rPr>
                      <m:t>是</m:t>
                    </m:r>
                  </m:oMath>
                </a14:m>
                <a:r>
                  <a:rPr kumimoji="1" lang="zh-CN" altLang="en-US" sz="2800" dirty="0">
                    <a:latin typeface="Times New Roman" panose="02020503050405090304" charset="0"/>
                    <a:ea typeface="Times New Roman" panose="02020503050405090304" charset="0"/>
                    <a:cs typeface="Times New Roman" panose="02020503050405090304" charset="0"/>
                    <a:sym typeface="+mn-ea"/>
                  </a:rPr>
                  <a:t>规定的阈值</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578850" cy="5330947"/>
              </a:xfrm>
              <a:prstGeom prst="rect">
                <a:avLst/>
              </a:prstGeom>
              <a:blipFill>
                <a:blip r:embed="rId4"/>
                <a:stretch>
                  <a:fillRect l="-1279" t="-1487" b="-194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5AC36734-FD9F-4C64-A231-4B35ED427451}"/>
              </a:ext>
            </a:extLst>
          </p:cNvPr>
          <p:cNvPicPr>
            <a:picLocks noChangeAspect="1"/>
          </p:cNvPicPr>
          <p:nvPr/>
        </p:nvPicPr>
        <p:blipFill>
          <a:blip r:embed="rId5"/>
          <a:stretch>
            <a:fillRect/>
          </a:stretch>
        </p:blipFill>
        <p:spPr>
          <a:xfrm>
            <a:off x="3504088" y="3856712"/>
            <a:ext cx="2941637" cy="479615"/>
          </a:xfrm>
          <a:prstGeom prst="rect">
            <a:avLst/>
          </a:prstGeom>
        </p:spPr>
      </p:pic>
      <p:pic>
        <p:nvPicPr>
          <p:cNvPr id="14" name="图片 13">
            <a:extLst>
              <a:ext uri="{FF2B5EF4-FFF2-40B4-BE49-F238E27FC236}">
                <a16:creationId xmlns:a16="http://schemas.microsoft.com/office/drawing/2014/main" id="{29F85493-5A94-4A7F-90BA-222F7615596D}"/>
              </a:ext>
            </a:extLst>
          </p:cNvPr>
          <p:cNvPicPr>
            <a:picLocks noChangeAspect="1"/>
          </p:cNvPicPr>
          <p:nvPr/>
        </p:nvPicPr>
        <p:blipFill>
          <a:blip r:embed="rId6"/>
          <a:stretch>
            <a:fillRect/>
          </a:stretch>
        </p:blipFill>
        <p:spPr>
          <a:xfrm>
            <a:off x="3593782" y="4336327"/>
            <a:ext cx="2762250" cy="457200"/>
          </a:xfrm>
          <a:prstGeom prst="rect">
            <a:avLst/>
          </a:prstGeom>
        </p:spPr>
      </p:pic>
      <p:sp>
        <p:nvSpPr>
          <p:cNvPr id="4" name="文本框 3">
            <a:extLst>
              <a:ext uri="{FF2B5EF4-FFF2-40B4-BE49-F238E27FC236}">
                <a16:creationId xmlns:a16="http://schemas.microsoft.com/office/drawing/2014/main" id="{7A1CE52B-7CF4-066A-A851-B104B4B31D7D}"/>
              </a:ext>
            </a:extLst>
          </p:cNvPr>
          <p:cNvSpPr txBox="1"/>
          <p:nvPr/>
        </p:nvSpPr>
        <p:spPr>
          <a:xfrm>
            <a:off x="6216650" y="2295138"/>
            <a:ext cx="2852920" cy="725327"/>
          </a:xfrm>
          <a:prstGeom prst="rect">
            <a:avLst/>
          </a:prstGeom>
          <a:noFill/>
        </p:spPr>
        <p:txBody>
          <a:bodyPr wrap="square">
            <a:spAutoFit/>
          </a:bodyPr>
          <a:lstStyle/>
          <a:p>
            <a:pPr algn="ctr" fontAlgn="auto">
              <a:lnSpc>
                <a:spcPct val="120000"/>
              </a:lnSpc>
              <a:buClr>
                <a:schemeClr val="tx1"/>
              </a:buClr>
            </a:pPr>
            <a:r>
              <a:rPr kumimoji="1" lang="zh-CN" altLang="en-US"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rPr>
              <a:t>梯度向量</a:t>
            </a:r>
            <a:r>
              <a:rPr kumimoji="1" lang="zh-CN" altLang="en-US" sz="1800" b="1" dirty="0">
                <a:solidFill>
                  <a:srgbClr val="FF0000"/>
                </a:solidFill>
                <a:latin typeface="微软雅黑" panose="020B0503020204020204" pitchFamily="34" charset="-122"/>
                <a:ea typeface="微软雅黑" panose="020B0503020204020204" pitchFamily="34" charset="-122"/>
                <a:cs typeface="Times New Roman" panose="02020503050405090304" charset="0"/>
                <a:sym typeface="+mn-ea"/>
              </a:rPr>
              <a:t>幅值</a:t>
            </a:r>
            <a:r>
              <a:rPr kumimoji="1" lang="zh-CN" altLang="en-US"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rPr>
              <a:t>近似</a:t>
            </a:r>
            <a:endParaRPr kumimoji="1" lang="en-US" altLang="zh-CN"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endParaRPr>
          </a:p>
          <a:p>
            <a:pPr algn="ctr" fontAlgn="auto">
              <a:lnSpc>
                <a:spcPct val="120000"/>
              </a:lnSpc>
              <a:buClr>
                <a:schemeClr val="tx1"/>
              </a:buClr>
            </a:pPr>
            <a:r>
              <a:rPr kumimoji="1" lang="zh-CN" altLang="en-US"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rPr>
              <a:t>         梯度向量</a:t>
            </a:r>
            <a:r>
              <a:rPr kumimoji="1" lang="zh-CN" altLang="en-US" sz="1800" b="1" dirty="0">
                <a:solidFill>
                  <a:srgbClr val="FF0000"/>
                </a:solidFill>
                <a:latin typeface="微软雅黑" panose="020B0503020204020204" pitchFamily="34" charset="-122"/>
                <a:ea typeface="微软雅黑" panose="020B0503020204020204" pitchFamily="34" charset="-122"/>
                <a:cs typeface="Times New Roman" panose="02020503050405090304" charset="0"/>
                <a:sym typeface="+mn-ea"/>
              </a:rPr>
              <a:t>方向</a:t>
            </a:r>
            <a:r>
              <a:rPr kumimoji="1" lang="zh-CN" altLang="en-US"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rPr>
              <a:t>近似</a:t>
            </a:r>
            <a:endParaRPr kumimoji="1" lang="en-US" altLang="zh-CN" sz="1800" b="1" dirty="0">
              <a:latin typeface="微软雅黑" panose="020B0503020204020204" pitchFamily="34" charset="-122"/>
              <a:ea typeface="微软雅黑" panose="020B0503020204020204" pitchFamily="34" charset="-122"/>
              <a:cs typeface="Times New Roman" panose="02020503050405090304" charset="0"/>
              <a:sym typeface="+mn-ea"/>
            </a:endParaRPr>
          </a:p>
        </p:txBody>
      </p:sp>
    </p:spTree>
    <p:extLst>
      <p:ext uri="{BB962C8B-B14F-4D97-AF65-F5344CB8AC3E}">
        <p14:creationId xmlns:p14="http://schemas.microsoft.com/office/powerpoint/2010/main" val="213172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15816" y="6269250"/>
            <a:ext cx="268855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到中心像素的      距离</a:t>
            </a:r>
          </a:p>
        </p:txBody>
      </p:sp>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距离度量</a:t>
            </a:r>
          </a:p>
        </p:txBody>
      </p:sp>
      <p:sp>
        <p:nvSpPr>
          <p:cNvPr id="4" name="内容占位符 2"/>
          <p:cNvSpPr txBox="1">
            <a:spLocks/>
          </p:cNvSpPr>
          <p:nvPr/>
        </p:nvSpPr>
        <p:spPr bwMode="auto">
          <a:xfrm>
            <a:off x="457200" y="1333500"/>
            <a:ext cx="8291264" cy="2812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3" indent="-457200" algn="l" defTabSz="914400" rtl="0" eaLnBrk="1" fontAlgn="auto" latinLnBrk="0" hangingPunct="1">
              <a:lnSpc>
                <a:spcPct val="120000"/>
              </a:lnSpc>
              <a:spcBef>
                <a:spcPts val="600"/>
              </a:spcBef>
              <a:spcAft>
                <a:spcPts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之间的</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，也称为</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街区距离</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6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距离小于等于</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的像素形成</a:t>
            </a:r>
            <a:r>
              <a:rPr kumimoji="0" lang="zh-CN" altLang="en-US" sz="26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菱形</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94578" name="Object 18"/>
          <p:cNvGraphicFramePr>
            <a:graphicFrameLocks noChangeAspect="1"/>
          </p:cNvGraphicFramePr>
          <p:nvPr/>
        </p:nvGraphicFramePr>
        <p:xfrm>
          <a:off x="4499992" y="1484784"/>
          <a:ext cx="992187" cy="349250"/>
        </p:xfrm>
        <a:graphic>
          <a:graphicData uri="http://schemas.openxmlformats.org/presentationml/2006/ole">
            <mc:AlternateContent xmlns:mc="http://schemas.openxmlformats.org/markup-compatibility/2006">
              <mc:Choice xmlns:v="urn:schemas-microsoft-com:vml" Requires="v">
                <p:oleObj name="Formula" r:id="rId3" imgW="998280" imgH="349560" progId="Equation.Ribbit">
                  <p:embed/>
                </p:oleObj>
              </mc:Choice>
              <mc:Fallback>
                <p:oleObj name="Formula" r:id="rId3" imgW="998280" imgH="349560" progId="Equation.Ribbit">
                  <p:embed/>
                  <p:pic>
                    <p:nvPicPr>
                      <p:cNvPr id="194578" name="Object 18"/>
                      <p:cNvPicPr>
                        <a:picLocks noChangeAspect="1" noChangeArrowheads="1"/>
                      </p:cNvPicPr>
                      <p:nvPr/>
                    </p:nvPicPr>
                    <p:blipFill>
                      <a:blip r:embed="rId4"/>
                      <a:srcRect/>
                      <a:stretch>
                        <a:fillRect/>
                      </a:stretch>
                    </p:blipFill>
                    <p:spPr bwMode="auto">
                      <a:xfrm>
                        <a:off x="4499992" y="1484784"/>
                        <a:ext cx="992187"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79" name="Object 19"/>
          <p:cNvGraphicFramePr>
            <a:graphicFrameLocks noChangeAspect="1"/>
          </p:cNvGraphicFramePr>
          <p:nvPr/>
        </p:nvGraphicFramePr>
        <p:xfrm>
          <a:off x="1678064" y="1541041"/>
          <a:ext cx="171450"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94579" name="Object 19"/>
                      <p:cNvPicPr>
                        <a:picLocks noChangeAspect="1" noChangeArrowheads="1"/>
                      </p:cNvPicPr>
                      <p:nvPr/>
                    </p:nvPicPr>
                    <p:blipFill>
                      <a:blip r:embed="rId6"/>
                      <a:srcRect/>
                      <a:stretch>
                        <a:fillRect/>
                      </a:stretch>
                    </p:blipFill>
                    <p:spPr bwMode="auto">
                      <a:xfrm>
                        <a:off x="1678064" y="1541041"/>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0" name="Object 20"/>
          <p:cNvGraphicFramePr>
            <a:graphicFrameLocks noChangeAspect="1"/>
          </p:cNvGraphicFramePr>
          <p:nvPr/>
        </p:nvGraphicFramePr>
        <p:xfrm>
          <a:off x="2287664" y="1563016"/>
          <a:ext cx="152400" cy="231775"/>
        </p:xfrm>
        <a:graphic>
          <a:graphicData uri="http://schemas.openxmlformats.org/presentationml/2006/ole">
            <mc:AlternateContent xmlns:mc="http://schemas.openxmlformats.org/markup-compatibility/2006">
              <mc:Choice xmlns:v="urn:schemas-microsoft-com:vml" Requires="v">
                <p:oleObj name="Formula" r:id="rId7" imgW="146160" imgH="235080" progId="Equation.Ribbit">
                  <p:embed/>
                </p:oleObj>
              </mc:Choice>
              <mc:Fallback>
                <p:oleObj name="Formula" r:id="rId7" imgW="146160" imgH="235080" progId="Equation.Ribbit">
                  <p:embed/>
                  <p:pic>
                    <p:nvPicPr>
                      <p:cNvPr id="194580" name="Object 20"/>
                      <p:cNvPicPr>
                        <a:picLocks noChangeAspect="1" noChangeArrowheads="1"/>
                      </p:cNvPicPr>
                      <p:nvPr/>
                    </p:nvPicPr>
                    <p:blipFill>
                      <a:blip r:embed="rId8"/>
                      <a:srcRect/>
                      <a:stretch>
                        <a:fillRect/>
                      </a:stretch>
                    </p:blipFill>
                    <p:spPr bwMode="auto">
                      <a:xfrm>
                        <a:off x="2287664" y="1563016"/>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1" name="Object 21"/>
          <p:cNvGraphicFramePr>
            <a:graphicFrameLocks noChangeAspect="1"/>
          </p:cNvGraphicFramePr>
          <p:nvPr/>
        </p:nvGraphicFramePr>
        <p:xfrm>
          <a:off x="3438537" y="1496827"/>
          <a:ext cx="366712" cy="301625"/>
        </p:xfrm>
        <a:graphic>
          <a:graphicData uri="http://schemas.openxmlformats.org/presentationml/2006/ole">
            <mc:AlternateContent xmlns:mc="http://schemas.openxmlformats.org/markup-compatibility/2006">
              <mc:Choice xmlns:v="urn:schemas-microsoft-com:vml" Requires="v">
                <p:oleObj name="Formula" r:id="rId9" imgW="367200" imgH="301320" progId="Equation.Ribbit">
                  <p:embed/>
                </p:oleObj>
              </mc:Choice>
              <mc:Fallback>
                <p:oleObj name="Formula" r:id="rId9" imgW="367200" imgH="301320" progId="Equation.Ribbit">
                  <p:embed/>
                  <p:pic>
                    <p:nvPicPr>
                      <p:cNvPr id="194581" name="Object 21"/>
                      <p:cNvPicPr>
                        <a:picLocks noChangeAspect="1" noChangeArrowheads="1"/>
                      </p:cNvPicPr>
                      <p:nvPr/>
                    </p:nvPicPr>
                    <p:blipFill>
                      <a:blip r:embed="rId10"/>
                      <a:srcRect/>
                      <a:stretch>
                        <a:fillRect/>
                      </a:stretch>
                    </p:blipFill>
                    <p:spPr bwMode="auto">
                      <a:xfrm>
                        <a:off x="3438537" y="1496827"/>
                        <a:ext cx="366712"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7" name="Object 27"/>
          <p:cNvGraphicFramePr>
            <a:graphicFrameLocks noChangeAspect="1"/>
          </p:cNvGraphicFramePr>
          <p:nvPr/>
        </p:nvGraphicFramePr>
        <p:xfrm>
          <a:off x="1625376" y="2199576"/>
          <a:ext cx="6037263" cy="368300"/>
        </p:xfrm>
        <a:graphic>
          <a:graphicData uri="http://schemas.openxmlformats.org/presentationml/2006/ole">
            <mc:AlternateContent xmlns:mc="http://schemas.openxmlformats.org/markup-compatibility/2006">
              <mc:Choice xmlns:v="urn:schemas-microsoft-com:vml" Requires="v">
                <p:oleObj name="Formula" r:id="rId11" imgW="6041520" imgH="374760" progId="Equation.Ribbit">
                  <p:embed/>
                </p:oleObj>
              </mc:Choice>
              <mc:Fallback>
                <p:oleObj name="Formula" r:id="rId11" imgW="6041520" imgH="374760" progId="Equation.Ribbit">
                  <p:embed/>
                  <p:pic>
                    <p:nvPicPr>
                      <p:cNvPr id="194587" name="Object 27"/>
                      <p:cNvPicPr>
                        <a:picLocks noChangeAspect="1" noChangeArrowheads="1"/>
                      </p:cNvPicPr>
                      <p:nvPr/>
                    </p:nvPicPr>
                    <p:blipFill>
                      <a:blip r:embed="rId12"/>
                      <a:srcRect/>
                      <a:stretch>
                        <a:fillRect/>
                      </a:stretch>
                    </p:blipFill>
                    <p:spPr bwMode="auto">
                      <a:xfrm>
                        <a:off x="1625376" y="2199576"/>
                        <a:ext cx="6037263"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9" name="Object 39"/>
          <p:cNvGraphicFramePr>
            <a:graphicFrameLocks noChangeAspect="1"/>
          </p:cNvGraphicFramePr>
          <p:nvPr/>
        </p:nvGraphicFramePr>
        <p:xfrm>
          <a:off x="4600195" y="6328017"/>
          <a:ext cx="338138" cy="282575"/>
        </p:xfrm>
        <a:graphic>
          <a:graphicData uri="http://schemas.openxmlformats.org/presentationml/2006/ole">
            <mc:AlternateContent xmlns:mc="http://schemas.openxmlformats.org/markup-compatibility/2006">
              <mc:Choice xmlns:v="urn:schemas-microsoft-com:vml" Requires="v">
                <p:oleObj name="Formula" r:id="rId13" imgW="338040" imgH="283320" progId="Equation.Ribbit">
                  <p:embed/>
                </p:oleObj>
              </mc:Choice>
              <mc:Fallback>
                <p:oleObj name="Formula" r:id="rId13" imgW="338040" imgH="283320" progId="Equation.Ribbit">
                  <p:embed/>
                  <p:pic>
                    <p:nvPicPr>
                      <p:cNvPr id="194599"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0195" y="6328017"/>
                        <a:ext cx="338138"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6227824" y="4182408"/>
            <a:ext cx="2063428" cy="142192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具有</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2400" b="1" i="0" u="none" strike="noStrike" kern="1200" cap="none" spc="0" normalizeH="0" baseline="-2500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 1</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的像素是</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1" i="0"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的</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邻域。</a:t>
            </a:r>
          </a:p>
        </p:txBody>
      </p:sp>
      <p:grpSp>
        <p:nvGrpSpPr>
          <p:cNvPr id="37" name="Group 36"/>
          <p:cNvGrpSpPr/>
          <p:nvPr/>
        </p:nvGrpSpPr>
        <p:grpSpPr>
          <a:xfrm>
            <a:off x="2987824" y="3543372"/>
            <a:ext cx="2700000" cy="2700000"/>
            <a:chOff x="4572240" y="3606599"/>
            <a:chExt cx="2700000" cy="2700000"/>
          </a:xfrm>
        </p:grpSpPr>
        <p:sp>
          <p:nvSpPr>
            <p:cNvPr id="39" name="Rectangle 38"/>
            <p:cNvSpPr/>
            <p:nvPr/>
          </p:nvSpPr>
          <p:spPr bwMode="auto">
            <a:xfrm>
              <a:off x="5652240" y="3606599"/>
              <a:ext cx="540000" cy="540000"/>
            </a:xfrm>
            <a:prstGeom prst="rect">
              <a:avLst/>
            </a:prstGeom>
            <a:solidFill>
              <a:srgbClr val="9933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2.00</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1" name="Rectangle 40"/>
            <p:cNvSpPr/>
            <p:nvPr/>
          </p:nvSpPr>
          <p:spPr bwMode="auto">
            <a:xfrm>
              <a:off x="5112240" y="414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42" name="Rectangle 41"/>
            <p:cNvSpPr/>
            <p:nvPr/>
          </p:nvSpPr>
          <p:spPr bwMode="auto">
            <a:xfrm>
              <a:off x="565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43" name="Rectangle 42"/>
            <p:cNvSpPr/>
            <p:nvPr/>
          </p:nvSpPr>
          <p:spPr bwMode="auto">
            <a:xfrm>
              <a:off x="6192240" y="414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44" name="Rectangle 43"/>
            <p:cNvSpPr/>
            <p:nvPr/>
          </p:nvSpPr>
          <p:spPr bwMode="auto">
            <a:xfrm>
              <a:off x="511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5" name="Rectangle 44"/>
            <p:cNvSpPr/>
            <p:nvPr/>
          </p:nvSpPr>
          <p:spPr bwMode="auto">
            <a:xfrm>
              <a:off x="5652240" y="4686599"/>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45"/>
            <p:cNvSpPr/>
            <p:nvPr/>
          </p:nvSpPr>
          <p:spPr bwMode="auto">
            <a:xfrm>
              <a:off x="619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47" name="Rectangle 46"/>
            <p:cNvSpPr/>
            <p:nvPr/>
          </p:nvSpPr>
          <p:spPr bwMode="auto">
            <a:xfrm>
              <a:off x="5112240" y="522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48" name="Rectangle 47"/>
            <p:cNvSpPr/>
            <p:nvPr/>
          </p:nvSpPr>
          <p:spPr bwMode="auto">
            <a:xfrm>
              <a:off x="565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9" name="Rectangle 48"/>
            <p:cNvSpPr/>
            <p:nvPr/>
          </p:nvSpPr>
          <p:spPr bwMode="auto">
            <a:xfrm>
              <a:off x="6192240" y="522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51" name="Rectangle 50"/>
            <p:cNvSpPr/>
            <p:nvPr/>
          </p:nvSpPr>
          <p:spPr bwMode="auto">
            <a:xfrm>
              <a:off x="565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54"/>
            <p:cNvSpPr/>
            <p:nvPr/>
          </p:nvSpPr>
          <p:spPr bwMode="auto">
            <a:xfrm>
              <a:off x="673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8" name="Rectangle 57"/>
            <p:cNvSpPr/>
            <p:nvPr/>
          </p:nvSpPr>
          <p:spPr bwMode="auto">
            <a:xfrm>
              <a:off x="457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0" name="Rectangle 9"/>
            <p:cNvSpPr/>
            <p:nvPr/>
          </p:nvSpPr>
          <p:spPr bwMode="auto">
            <a:xfrm>
              <a:off x="565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graphicFrame>
        <p:nvGraphicFramePr>
          <p:cNvPr id="27" name="Object 26"/>
          <p:cNvGraphicFramePr>
            <a:graphicFrameLocks noChangeAspect="1"/>
          </p:cNvGraphicFramePr>
          <p:nvPr/>
        </p:nvGraphicFramePr>
        <p:xfrm>
          <a:off x="1706094" y="4791783"/>
          <a:ext cx="766762" cy="285750"/>
        </p:xfrm>
        <a:graphic>
          <a:graphicData uri="http://schemas.openxmlformats.org/presentationml/2006/ole">
            <mc:AlternateContent xmlns:mc="http://schemas.openxmlformats.org/markup-compatibility/2006">
              <mc:Choice xmlns:v="urn:schemas-microsoft-com:vml" Requires="v">
                <p:oleObj name="Formula" r:id="rId15" imgW="766080" imgH="285840" progId="Equation.Ribbit">
                  <p:embed/>
                </p:oleObj>
              </mc:Choice>
              <mc:Fallback>
                <p:oleObj name="Formula" r:id="rId15" imgW="766080" imgH="285840" progId="Equation.Ribbit">
                  <p:embed/>
                  <p:pic>
                    <p:nvPicPr>
                      <p:cNvPr id="27" name="Object 26"/>
                      <p:cNvPicPr/>
                      <p:nvPr/>
                    </p:nvPicPr>
                    <p:blipFill>
                      <a:blip r:embed="rId16"/>
                      <a:stretch>
                        <a:fillRect/>
                      </a:stretch>
                    </p:blipFill>
                    <p:spPr>
                      <a:xfrm>
                        <a:off x="1706094" y="4791783"/>
                        <a:ext cx="766762" cy="285750"/>
                      </a:xfrm>
                      <a:prstGeom prst="rect">
                        <a:avLst/>
                      </a:prstGeom>
                    </p:spPr>
                  </p:pic>
                </p:oleObj>
              </mc:Fallback>
            </mc:AlternateContent>
          </a:graphicData>
        </a:graphic>
      </p:graphicFrame>
    </p:spTree>
    <p:extLst>
      <p:ext uri="{BB962C8B-B14F-4D97-AF65-F5344CB8AC3E}">
        <p14:creationId xmlns:p14="http://schemas.microsoft.com/office/powerpoint/2010/main" val="185993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circle(out)">
                                      <p:cBhvr>
                                        <p:cTn id="17" dur="3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Linking Edge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578850" cy="523220"/>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a:latin typeface="Times New Roman" panose="02020503050405090304" charset="0"/>
                <a:ea typeface="Times New Roman" panose="02020503050405090304" charset="0"/>
                <a:cs typeface="Times New Roman" panose="02020503050405090304" charset="0"/>
                <a:sym typeface="+mn-ea"/>
              </a:rPr>
              <a:t>局部处理简化方式</a:t>
            </a: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p:txBody>
      </p:sp>
      <p:sp>
        <p:nvSpPr>
          <p:cNvPr id="4" name="文本框 3">
            <a:extLst>
              <a:ext uri="{FF2B5EF4-FFF2-40B4-BE49-F238E27FC236}">
                <a16:creationId xmlns:a16="http://schemas.microsoft.com/office/drawing/2014/main" id="{89BCE098-6E48-5514-F6DB-4F18685B6B3D}"/>
              </a:ext>
            </a:extLst>
          </p:cNvPr>
          <p:cNvSpPr txBox="1"/>
          <p:nvPr/>
        </p:nvSpPr>
        <p:spPr>
          <a:xfrm>
            <a:off x="1041796" y="1891977"/>
            <a:ext cx="7035403" cy="874407"/>
          </a:xfrm>
          <a:prstGeom prst="rect">
            <a:avLst/>
          </a:prstGeom>
          <a:noFill/>
        </p:spPr>
        <p:txBody>
          <a:bodyPr wrap="square">
            <a:spAutoFit/>
          </a:bodyPr>
          <a:lstStyle/>
          <a:p>
            <a:pPr>
              <a:lnSpc>
                <a:spcPct val="150000"/>
              </a:lnSpc>
            </a:pP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、计算输入图像的梯度幅度阵列和梯度角度阵列；</a:t>
            </a:r>
          </a:p>
          <a:p>
            <a:pPr>
              <a:lnSpc>
                <a:spcPct val="150000"/>
              </a:lnSpc>
            </a:pP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、形成一幅二值图像：</a:t>
            </a:r>
          </a:p>
        </p:txBody>
      </p:sp>
      <p:pic>
        <p:nvPicPr>
          <p:cNvPr id="7" name="图片 6">
            <a:extLst>
              <a:ext uri="{FF2B5EF4-FFF2-40B4-BE49-F238E27FC236}">
                <a16:creationId xmlns:a16="http://schemas.microsoft.com/office/drawing/2014/main" id="{0FA2CF0A-F17A-ECAA-6B34-E750119E5CE5}"/>
              </a:ext>
            </a:extLst>
          </p:cNvPr>
          <p:cNvPicPr>
            <a:picLocks noChangeAspect="1"/>
          </p:cNvPicPr>
          <p:nvPr/>
        </p:nvPicPr>
        <p:blipFill>
          <a:blip r:embed="rId4"/>
          <a:stretch>
            <a:fillRect/>
          </a:stretch>
        </p:blipFill>
        <p:spPr>
          <a:xfrm>
            <a:off x="2450038" y="2757182"/>
            <a:ext cx="4243924" cy="671818"/>
          </a:xfrm>
          <a:prstGeom prst="rect">
            <a:avLst/>
          </a:prstGeom>
        </p:spPr>
      </p:pic>
      <p:sp>
        <p:nvSpPr>
          <p:cNvPr id="8" name="矩形 7">
            <a:extLst>
              <a:ext uri="{FF2B5EF4-FFF2-40B4-BE49-F238E27FC236}">
                <a16:creationId xmlns:a16="http://schemas.microsoft.com/office/drawing/2014/main" id="{DA8F7BB7-3009-0E3D-0B17-BE5DC4500823}"/>
              </a:ext>
            </a:extLst>
          </p:cNvPr>
          <p:cNvSpPr/>
          <p:nvPr/>
        </p:nvSpPr>
        <p:spPr>
          <a:xfrm>
            <a:off x="573414" y="3472160"/>
            <a:ext cx="8094336" cy="879087"/>
          </a:xfrm>
          <a:prstGeom prst="rect">
            <a:avLst/>
          </a:prstGeom>
        </p:spPr>
        <p:txBody>
          <a:bodyPr wrap="square">
            <a:spAutoFit/>
          </a:bodyPr>
          <a:lstStyle/>
          <a:p>
            <a:pPr algn="just">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3</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、扫描二值图像的行，并在不超过规定长度</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的每行中填充所有间隙；</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4</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、将二值图像旋转一定角度，以检测不同角度上的间隙，随后重复步骤</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416962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Linking Edge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矩形 17"/>
              <p:cNvSpPr/>
              <p:nvPr/>
            </p:nvSpPr>
            <p:spPr>
              <a:xfrm>
                <a:off x="400049" y="1341120"/>
                <a:ext cx="8368565" cy="5262979"/>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Times New Roman" panose="02020503050405090304" charset="0"/>
                    <a:cs typeface="Times New Roman" panose="02020503050405090304" charset="0"/>
                    <a:sym typeface="+mn-ea"/>
                  </a:rPr>
                  <a:t>全局处理方法（霍夫变换）</a:t>
                </a: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C00000"/>
                    </a:solidFill>
                    <a:latin typeface="Times New Roman" panose="02020503050405090304" charset="0"/>
                    <a:ea typeface="Times New Roman" panose="02020503050405090304" charset="0"/>
                    <a:cs typeface="Times New Roman" panose="02020503050405090304" charset="0"/>
                    <a:sym typeface="+mn-ea"/>
                  </a:rPr>
                  <a:t>检测像素点是否在规定直线上的方法</a:t>
                </a:r>
                <a:endParaRPr kumimoji="1" lang="en-US" altLang="zh-CN" sz="2800" dirty="0">
                  <a:solidFill>
                    <a:srgbClr val="C00000"/>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endParaRPr kumimoji="1" lang="en-US" altLang="zh-CN" sz="2800" dirty="0">
                  <a:solidFill>
                    <a:schemeClr val="tx2"/>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任务</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假设已知图像中的</a:t>
                </a:r>
                <a14:m>
                  <m:oMath xmlns:m="http://schemas.openxmlformats.org/officeDocument/2006/math">
                    <m:r>
                      <a:rPr kumimoji="1" lang="en-US" altLang="zh-CN" sz="2800" b="0" i="1" smtClean="0">
                        <a:solidFill>
                          <a:schemeClr val="tx2"/>
                        </a:solidFill>
                        <a:latin typeface="Cambria Math" panose="02040503050406030204" pitchFamily="18" charset="0"/>
                        <a:ea typeface="Times New Roman" panose="02020503050405090304" charset="0"/>
                        <a:cs typeface="Times New Roman" panose="02020503050405090304" charset="0"/>
                        <a:sym typeface="+mn-ea"/>
                      </a:rPr>
                      <m:t>𝑛</m:t>
                    </m:r>
                  </m:oMath>
                </a14:m>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个点</a:t>
                </a:r>
                <a:endParaRPr kumimoji="1" lang="en-US" altLang="zh-CN" sz="2800" dirty="0">
                  <a:solidFill>
                    <a:schemeClr val="tx2"/>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寻找这些点中位于一条直线上的点</a:t>
                </a:r>
                <a:endParaRPr kumimoji="1" lang="en-US" altLang="zh-CN" sz="2800" dirty="0">
                  <a:solidFill>
                    <a:schemeClr val="tx2"/>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方法</a:t>
                </a:r>
                <a:r>
                  <a:rPr kumimoji="1" lang="en-US" altLang="zh-CN" sz="2800" dirty="0">
                    <a:latin typeface="Times New Roman" panose="02020503050405090304" charset="0"/>
                    <a:ea typeface="Times New Roman" panose="02020503050405090304" charset="0"/>
                    <a:cs typeface="Times New Roman" panose="02020503050405090304" charset="0"/>
                    <a:sym typeface="+mn-ea"/>
                  </a:rPr>
                  <a:t>1</a:t>
                </a: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找到每对点规定的直线</a:t>
                </a:r>
                <a:endParaRPr kumimoji="1" lang="en-US" altLang="zh-CN" sz="2800" dirty="0">
                  <a:solidFill>
                    <a:schemeClr val="tx2"/>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Times New Roman" panose="02020503050405090304" charset="0"/>
                    <a:cs typeface="Times New Roman" panose="02020503050405090304" charset="0"/>
                    <a:sym typeface="+mn-ea"/>
                  </a:rPr>
                  <a:t>然后判断剩余的点是否在直线上</a:t>
                </a:r>
                <a:endParaRPr kumimoji="1" lang="en-US" altLang="zh-CN" sz="2800" dirty="0">
                  <a:solidFill>
                    <a:schemeClr val="tx2"/>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49" y="1341120"/>
                <a:ext cx="8368565" cy="5262979"/>
              </a:xfrm>
              <a:prstGeom prst="rect">
                <a:avLst/>
              </a:prstGeom>
              <a:blipFill>
                <a:blip r:embed="rId4"/>
                <a:stretch>
                  <a:fillRect l="-1312" t="-1506"/>
                </a:stretch>
              </a:blipFill>
            </p:spPr>
            <p:txBody>
              <a:bodyPr/>
              <a:lstStyle/>
              <a:p>
                <a:r>
                  <a:rPr lang="zh-CN" altLang="en-US">
                    <a:noFill/>
                  </a:rPr>
                  <a:t> </a:t>
                </a:r>
              </a:p>
            </p:txBody>
          </p:sp>
        </mc:Fallback>
      </mc:AlternateContent>
      <p:sp>
        <p:nvSpPr>
          <p:cNvPr id="2" name="乘号 1">
            <a:extLst>
              <a:ext uri="{FF2B5EF4-FFF2-40B4-BE49-F238E27FC236}">
                <a16:creationId xmlns:a16="http://schemas.microsoft.com/office/drawing/2014/main" id="{BA05422B-1701-4F3E-8A5D-3F5FC55FF425}"/>
              </a:ext>
            </a:extLst>
          </p:cNvPr>
          <p:cNvSpPr/>
          <p:nvPr/>
        </p:nvSpPr>
        <p:spPr>
          <a:xfrm rot="20890160">
            <a:off x="5867511" y="4521733"/>
            <a:ext cx="1536878" cy="1374421"/>
          </a:xfrm>
          <a:prstGeom prst="mathMultiply">
            <a:avLst>
              <a:gd name="adj1" fmla="val 459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3DCF1D8-29C8-4F96-97D3-EB6A94D21E9E}"/>
                  </a:ext>
                </a:extLst>
              </p:cNvPr>
              <p:cNvSpPr txBox="1"/>
              <p:nvPr/>
            </p:nvSpPr>
            <p:spPr>
              <a:xfrm>
                <a:off x="4802712" y="5897258"/>
                <a:ext cx="4057970" cy="461665"/>
              </a:xfrm>
              <a:prstGeom prst="rect">
                <a:avLst/>
              </a:prstGeom>
              <a:noFill/>
            </p:spPr>
            <p:txBody>
              <a:bodyPr wrap="none" rtlCol="0">
                <a:spAutoFit/>
              </a:bodyPr>
              <a:lstStyle/>
              <a:p>
                <a:r>
                  <a:rPr lang="zh-CN" altLang="en-US" sz="2400" dirty="0">
                    <a:solidFill>
                      <a:srgbClr val="FF0000"/>
                    </a:solidFill>
                    <a:latin typeface="宋体" panose="02010600030101010101" pitchFamily="2" charset="-122"/>
                    <a:ea typeface="宋体" panose="02010600030101010101" pitchFamily="2" charset="-122"/>
                  </a:rPr>
                  <a:t>计算复杂度</a:t>
                </a:r>
                <a14:m>
                  <m:oMath xmlns:m="http://schemas.openxmlformats.org/officeDocument/2006/math">
                    <m:r>
                      <a:rPr lang="en-US" altLang="zh-CN" sz="2400" b="0" i="1" smtClean="0">
                        <a:solidFill>
                          <a:srgbClr val="FF0000"/>
                        </a:solidFill>
                        <a:latin typeface="Cambria Math" panose="02040503050406030204" pitchFamily="18" charset="0"/>
                      </a:rPr>
                      <m:t>𝑂</m:t>
                    </m:r>
                    <m:d>
                      <m:dPr>
                        <m:ctrlPr>
                          <a:rPr lang="en-US" altLang="zh-CN" sz="2400" b="0" i="1" smtClean="0">
                            <a:solidFill>
                              <a:srgbClr val="FF0000"/>
                            </a:solidFill>
                            <a:latin typeface="Cambria Math" panose="02040503050406030204" pitchFamily="18" charset="0"/>
                          </a:rPr>
                        </m:ctrlPr>
                      </m:dPr>
                      <m:e>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𝑛</m:t>
                            </m:r>
                          </m:e>
                          <m:sup>
                            <m:r>
                              <a:rPr lang="en-US" altLang="zh-CN" sz="2400" b="0" i="1" smtClean="0">
                                <a:solidFill>
                                  <a:srgbClr val="FF0000"/>
                                </a:solidFill>
                                <a:latin typeface="Cambria Math" panose="02040503050406030204" pitchFamily="18" charset="0"/>
                              </a:rPr>
                              <m:t>3</m:t>
                            </m:r>
                          </m:sup>
                        </m:sSup>
                      </m:e>
                    </m:d>
                  </m:oMath>
                </a14:m>
                <a:r>
                  <a:rPr lang="zh-CN" altLang="en-US" sz="2400" dirty="0">
                    <a:solidFill>
                      <a:srgbClr val="FF0000"/>
                    </a:solidFill>
                    <a:latin typeface="宋体" panose="02010600030101010101" pitchFamily="2" charset="-122"/>
                    <a:ea typeface="宋体" panose="02010600030101010101" pitchFamily="2" charset="-122"/>
                  </a:rPr>
                  <a:t>，太复杂！</a:t>
                </a:r>
              </a:p>
            </p:txBody>
          </p:sp>
        </mc:Choice>
        <mc:Fallback xmlns="">
          <p:sp>
            <p:nvSpPr>
              <p:cNvPr id="4" name="文本框 3">
                <a:extLst>
                  <a:ext uri="{FF2B5EF4-FFF2-40B4-BE49-F238E27FC236}">
                    <a16:creationId xmlns:a16="http://schemas.microsoft.com/office/drawing/2014/main" id="{C3DCF1D8-29C8-4F96-97D3-EB6A94D21E9E}"/>
                  </a:ext>
                </a:extLst>
              </p:cNvPr>
              <p:cNvSpPr txBox="1">
                <a:spLocks noRot="1" noChangeAspect="1" noMove="1" noResize="1" noEditPoints="1" noAdjustHandles="1" noChangeArrowheads="1" noChangeShapeType="1" noTextEdit="1"/>
              </p:cNvSpPr>
              <p:nvPr/>
            </p:nvSpPr>
            <p:spPr>
              <a:xfrm>
                <a:off x="4802712" y="5897258"/>
                <a:ext cx="4057970" cy="461665"/>
              </a:xfrm>
              <a:prstGeom prst="rect">
                <a:avLst/>
              </a:prstGeom>
              <a:blipFill>
                <a:blip r:embed="rId5"/>
                <a:stretch>
                  <a:fillRect l="-2402" t="-14474" r="-1201"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DE44F60-1063-8CC5-682A-19AA4422C970}"/>
              </a:ext>
            </a:extLst>
          </p:cNvPr>
          <p:cNvPicPr>
            <a:picLocks noChangeAspect="1"/>
          </p:cNvPicPr>
          <p:nvPr/>
        </p:nvPicPr>
        <p:blipFill rotWithShape="1">
          <a:blip r:embed="rId6">
            <a:extLst>
              <a:ext uri="{28A0092B-C50C-407E-A947-70E740481C1C}">
                <a14:useLocalDpi xmlns:a14="http://schemas.microsoft.com/office/drawing/2010/main" val="0"/>
              </a:ext>
            </a:extLst>
          </a:blip>
          <a:srcRect b="2187"/>
          <a:stretch/>
        </p:blipFill>
        <p:spPr>
          <a:xfrm>
            <a:off x="6495095" y="2568753"/>
            <a:ext cx="2589530" cy="1896370"/>
          </a:xfrm>
          <a:prstGeom prst="rect">
            <a:avLst/>
          </a:prstGeom>
        </p:spPr>
      </p:pic>
    </p:spTree>
    <p:extLst>
      <p:ext uri="{BB962C8B-B14F-4D97-AF65-F5344CB8AC3E}">
        <p14:creationId xmlns:p14="http://schemas.microsoft.com/office/powerpoint/2010/main" val="15192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Linking Edge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578850" cy="1384995"/>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Times New Roman" panose="02020503050405090304" charset="0"/>
                <a:cs typeface="Times New Roman" panose="02020503050405090304" charset="0"/>
                <a:sym typeface="+mn-ea"/>
              </a:rPr>
              <a:t>全局处理方法（霍夫变换）</a:t>
            </a: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将原图像中</a:t>
            </a:r>
            <a:r>
              <a:rPr kumimoji="1" lang="en-US" altLang="zh-CN" sz="2800" dirty="0" err="1">
                <a:solidFill>
                  <a:srgbClr val="1D4E79"/>
                </a:solidFill>
                <a:latin typeface="Times New Roman" panose="02020503050405090304" charset="0"/>
                <a:ea typeface="Times New Roman" panose="02020503050405090304" charset="0"/>
                <a:cs typeface="Times New Roman" panose="02020503050405090304" charset="0"/>
                <a:sym typeface="+mn-ea"/>
              </a:rPr>
              <a:t>xy</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平面的</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点</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映射到参数空间的</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线</a:t>
            </a:r>
            <a:endParaRPr kumimoji="1" lang="en-US" altLang="zh-CN" sz="2800" dirty="0">
              <a:solidFill>
                <a:srgbClr val="FF0000"/>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4" name="图片 3">
            <a:extLst>
              <a:ext uri="{FF2B5EF4-FFF2-40B4-BE49-F238E27FC236}">
                <a16:creationId xmlns:a16="http://schemas.microsoft.com/office/drawing/2014/main" id="{185D970D-19C5-2217-3C12-5295C6FD3640}"/>
              </a:ext>
            </a:extLst>
          </p:cNvPr>
          <p:cNvPicPr>
            <a:picLocks noChangeAspect="1"/>
          </p:cNvPicPr>
          <p:nvPr/>
        </p:nvPicPr>
        <p:blipFill>
          <a:blip r:embed="rId4"/>
          <a:stretch>
            <a:fillRect/>
          </a:stretch>
        </p:blipFill>
        <p:spPr>
          <a:xfrm>
            <a:off x="282575" y="2942405"/>
            <a:ext cx="8578850" cy="2798054"/>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517C048-D08E-F900-359D-76D92CFAC7A3}"/>
                  </a:ext>
                </a:extLst>
              </p:cNvPr>
              <p:cNvSpPr txBox="1"/>
              <p:nvPr/>
            </p:nvSpPr>
            <p:spPr>
              <a:xfrm>
                <a:off x="168964" y="3025186"/>
                <a:ext cx="458981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r>
                            <a:rPr lang="en-US" altLang="zh-CN" sz="2800" i="1" dirty="0" smtClean="0">
                              <a:latin typeface="Cambria Math" panose="02040503050406030204" pitchFamily="18" charset="0"/>
                            </a:rPr>
                            <m:t>𝑦</m:t>
                          </m:r>
                        </m:e>
                        <m:sub>
                          <m:r>
                            <a:rPr lang="en-US" altLang="zh-CN" sz="2800" i="1" dirty="0" smtClean="0">
                              <a:latin typeface="Cambria Math" panose="02040503050406030204" pitchFamily="18" charset="0"/>
                            </a:rPr>
                            <m:t>0</m:t>
                          </m:r>
                        </m:sub>
                      </m:sSub>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𝑚</m:t>
                      </m:r>
                      <m:sSub>
                        <m:sSubPr>
                          <m:ctrlPr>
                            <a:rPr lang="en-US" altLang="zh-CN" sz="2800" i="1" dirty="0" smtClean="0">
                              <a:latin typeface="Cambria Math" panose="02040503050406030204" pitchFamily="18" charset="0"/>
                            </a:rPr>
                          </m:ctrlPr>
                        </m:sSubPr>
                        <m:e>
                          <m:r>
                            <a:rPr lang="en-US" altLang="zh-CN" sz="2800" i="1" dirty="0" smtClean="0">
                              <a:latin typeface="Cambria Math" panose="02040503050406030204" pitchFamily="18" charset="0"/>
                            </a:rPr>
                            <m:t>𝑥</m:t>
                          </m:r>
                        </m:e>
                        <m:sub>
                          <m:r>
                            <a:rPr lang="en-US" altLang="zh-CN" sz="2800" i="1" dirty="0" smtClean="0">
                              <a:latin typeface="Cambria Math" panose="02040503050406030204" pitchFamily="18" charset="0"/>
                            </a:rPr>
                            <m:t>0</m:t>
                          </m:r>
                        </m:sub>
                      </m:sSub>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𝑏</m:t>
                      </m:r>
                    </m:oMath>
                  </m:oMathPara>
                </a14:m>
                <a:endParaRPr lang="zh-CN" altLang="en-US" sz="2800" dirty="0"/>
              </a:p>
            </p:txBody>
          </p:sp>
        </mc:Choice>
        <mc:Fallback xmlns="">
          <p:sp>
            <p:nvSpPr>
              <p:cNvPr id="10" name="文本框 9">
                <a:extLst>
                  <a:ext uri="{FF2B5EF4-FFF2-40B4-BE49-F238E27FC236}">
                    <a16:creationId xmlns:a16="http://schemas.microsoft.com/office/drawing/2014/main" id="{8517C048-D08E-F900-359D-76D92CFAC7A3}"/>
                  </a:ext>
                </a:extLst>
              </p:cNvPr>
              <p:cNvSpPr txBox="1">
                <a:spLocks noRot="1" noChangeAspect="1" noMove="1" noResize="1" noEditPoints="1" noAdjustHandles="1" noChangeArrowheads="1" noChangeShapeType="1" noTextEdit="1"/>
              </p:cNvSpPr>
              <p:nvPr/>
            </p:nvSpPr>
            <p:spPr>
              <a:xfrm>
                <a:off x="168964" y="3025186"/>
                <a:ext cx="4589812"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17679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Linking Edge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578850" cy="1384995"/>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Times New Roman" panose="02020503050405090304" charset="0"/>
                <a:cs typeface="Times New Roman" panose="02020503050405090304" charset="0"/>
                <a:sym typeface="+mn-ea"/>
              </a:rPr>
              <a:t>全局处理方法（霍夫变换）</a:t>
            </a: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将原图像中</a:t>
            </a:r>
            <a:r>
              <a:rPr kumimoji="1" lang="en-US" altLang="zh-CN" sz="2800" dirty="0" err="1">
                <a:solidFill>
                  <a:srgbClr val="1D4E79"/>
                </a:solidFill>
                <a:latin typeface="Times New Roman" panose="02020503050405090304" charset="0"/>
                <a:ea typeface="Times New Roman" panose="02020503050405090304" charset="0"/>
                <a:cs typeface="Times New Roman" panose="02020503050405090304" charset="0"/>
                <a:sym typeface="+mn-ea"/>
              </a:rPr>
              <a:t>xy</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平面的</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点</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映射到参数空间的</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线</a:t>
            </a:r>
            <a:endParaRPr kumimoji="1" lang="en-US" altLang="zh-CN" sz="2800" dirty="0">
              <a:solidFill>
                <a:srgbClr val="FF0000"/>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4" name="图片 3">
            <a:extLst>
              <a:ext uri="{FF2B5EF4-FFF2-40B4-BE49-F238E27FC236}">
                <a16:creationId xmlns:a16="http://schemas.microsoft.com/office/drawing/2014/main" id="{185D970D-19C5-2217-3C12-5295C6FD36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2575" y="3086900"/>
            <a:ext cx="8578850" cy="2509064"/>
          </a:xfrm>
          <a:prstGeom prst="rect">
            <a:avLst/>
          </a:prstGeom>
        </p:spPr>
      </p:pic>
    </p:spTree>
    <p:extLst>
      <p:ext uri="{BB962C8B-B14F-4D97-AF65-F5344CB8AC3E}">
        <p14:creationId xmlns:p14="http://schemas.microsoft.com/office/powerpoint/2010/main" val="25007094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Linking Edge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578850" cy="2246769"/>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Times New Roman" panose="02020503050405090304" charset="0"/>
                <a:cs typeface="Times New Roman" panose="02020503050405090304" charset="0"/>
                <a:sym typeface="+mn-ea"/>
              </a:rPr>
              <a:t>全局处理方法（霍夫变换）</a:t>
            </a: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将原图像中</a:t>
            </a:r>
            <a:r>
              <a:rPr kumimoji="1" lang="en-US" altLang="zh-CN" sz="2800" dirty="0" err="1">
                <a:solidFill>
                  <a:srgbClr val="1D4E79"/>
                </a:solidFill>
                <a:latin typeface="Times New Roman" panose="02020503050405090304" charset="0"/>
                <a:ea typeface="Times New Roman" panose="02020503050405090304" charset="0"/>
                <a:cs typeface="Times New Roman" panose="02020503050405090304" charset="0"/>
                <a:sym typeface="+mn-ea"/>
              </a:rPr>
              <a:t>xy</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平面的</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点</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映射到参数空间的</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线</a:t>
            </a:r>
            <a:endParaRPr kumimoji="1" lang="en-US" altLang="zh-CN" sz="2800" dirty="0">
              <a:solidFill>
                <a:srgbClr val="FF0000"/>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寻找参数空间中交集</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最多的点</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所对应的原平面</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直线</a:t>
            </a:r>
            <a:endParaRPr kumimoji="1" lang="en-US" altLang="zh-CN" sz="2800" dirty="0">
              <a:solidFill>
                <a:srgbClr val="FF0000"/>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223B42D-38C8-4270-81F5-132528EE8F77}"/>
                  </a:ext>
                </a:extLst>
              </p:cNvPr>
              <p:cNvSpPr txBox="1"/>
              <p:nvPr/>
            </p:nvSpPr>
            <p:spPr>
              <a:xfrm>
                <a:off x="1712629" y="6164457"/>
                <a:ext cx="7083991"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存在问题：直线垂直于</a:t>
                </a:r>
                <a:r>
                  <a:rPr lang="en-US" altLang="zh-CN" sz="2400" b="1" dirty="0">
                    <a:solidFill>
                      <a:srgbClr val="FF0000"/>
                    </a:solidFill>
                    <a:latin typeface="微软雅黑" panose="020B0503020204020204" pitchFamily="34" charset="-122"/>
                    <a:ea typeface="微软雅黑" panose="020B0503020204020204" pitchFamily="34" charset="-122"/>
                  </a:rPr>
                  <a:t>x</a:t>
                </a:r>
                <a:r>
                  <a:rPr lang="zh-CN" altLang="en-US" sz="2400" b="1" dirty="0">
                    <a:solidFill>
                      <a:srgbClr val="FF0000"/>
                    </a:solidFill>
                    <a:latin typeface="微软雅黑" panose="020B0503020204020204" pitchFamily="34" charset="-122"/>
                    <a:ea typeface="微软雅黑" panose="020B0503020204020204" pitchFamily="34" charset="-122"/>
                  </a:rPr>
                  <a:t>轴时，斜率</a:t>
                </a:r>
                <a:r>
                  <a:rPr lang="en-US" altLang="zh-CN" sz="2400" b="1" dirty="0">
                    <a:solidFill>
                      <a:srgbClr val="FF0000"/>
                    </a:solidFill>
                    <a:latin typeface="微软雅黑" panose="020B0503020204020204" pitchFamily="34" charset="-122"/>
                    <a:ea typeface="微软雅黑" panose="020B0503020204020204" pitchFamily="34" charset="-122"/>
                  </a:rPr>
                  <a:t>m</a:t>
                </a:r>
                <a:r>
                  <a:rPr lang="zh-CN" altLang="en-US" sz="2400" b="1" dirty="0">
                    <a:solidFill>
                      <a:srgbClr val="FF0000"/>
                    </a:solidFill>
                    <a:latin typeface="微软雅黑" panose="020B0503020204020204" pitchFamily="34" charset="-122"/>
                    <a:ea typeface="微软雅黑" panose="020B0503020204020204" pitchFamily="34" charset="-122"/>
                  </a:rPr>
                  <a:t>过大，趋于</a:t>
                </a:r>
                <a14:m>
                  <m:oMath xmlns:m="http://schemas.openxmlformats.org/officeDocument/2006/math">
                    <m:r>
                      <a:rPr lang="en-US" altLang="zh-CN" sz="2400" b="1" i="1" dirty="0" smtClean="0">
                        <a:solidFill>
                          <a:srgbClr val="FF0000"/>
                        </a:solidFill>
                        <a:latin typeface="Cambria Math" panose="02040503050406030204" pitchFamily="18" charset="0"/>
                        <a:ea typeface="微软雅黑" panose="020B0503020204020204" pitchFamily="34" charset="-122"/>
                      </a:rPr>
                      <m:t>∞</m:t>
                    </m:r>
                  </m:oMath>
                </a14:m>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8223B42D-38C8-4270-81F5-132528EE8F77}"/>
                  </a:ext>
                </a:extLst>
              </p:cNvPr>
              <p:cNvSpPr txBox="1">
                <a:spLocks noRot="1" noChangeAspect="1" noMove="1" noResize="1" noEditPoints="1" noAdjustHandles="1" noChangeArrowheads="1" noChangeShapeType="1" noTextEdit="1"/>
              </p:cNvSpPr>
              <p:nvPr/>
            </p:nvSpPr>
            <p:spPr>
              <a:xfrm>
                <a:off x="1712629" y="6164457"/>
                <a:ext cx="7083991" cy="461665"/>
              </a:xfrm>
              <a:prstGeom prst="rect">
                <a:avLst/>
              </a:prstGeom>
              <a:blipFill>
                <a:blip r:embed="rId4"/>
                <a:stretch>
                  <a:fillRect l="-1377" t="-10526" b="-2894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6A443D3-8EDE-2167-C226-1EE86733810D}"/>
              </a:ext>
            </a:extLst>
          </p:cNvPr>
          <p:cNvPicPr>
            <a:picLocks noChangeAspect="1"/>
          </p:cNvPicPr>
          <p:nvPr/>
        </p:nvPicPr>
        <p:blipFill>
          <a:blip r:embed="rId5"/>
          <a:stretch>
            <a:fillRect/>
          </a:stretch>
        </p:blipFill>
        <p:spPr>
          <a:xfrm>
            <a:off x="19878" y="2855918"/>
            <a:ext cx="9144000" cy="2862797"/>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0C1D64C-90B7-4B90-A472-56EEE5229AE7}"/>
                  </a:ext>
                </a:extLst>
              </p:cNvPr>
              <p:cNvSpPr txBox="1"/>
              <p:nvPr/>
            </p:nvSpPr>
            <p:spPr>
              <a:xfrm>
                <a:off x="442276" y="5668551"/>
                <a:ext cx="5454250" cy="461665"/>
              </a:xfrm>
              <a:prstGeom prst="rect">
                <a:avLst/>
              </a:prstGeom>
              <a:noFill/>
            </p:spPr>
            <p:txBody>
              <a:bodyPr wrap="none" rtlCol="0">
                <a:spAutoFit/>
              </a:bodyPr>
              <a:lstStyle/>
              <a:p>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计算复杂度</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𝑶</m:t>
                    </m:r>
                    <m:d>
                      <m:dPr>
                        <m:ctrlPr>
                          <a:rPr lang="en-US" altLang="zh-CN" sz="2400" b="1" i="1" smtClean="0">
                            <a:solidFill>
                              <a:schemeClr val="accent6">
                                <a:lumMod val="50000"/>
                              </a:schemeClr>
                            </a:solidFill>
                            <a:latin typeface="Cambria Math" panose="02040503050406030204" pitchFamily="18" charset="0"/>
                          </a:rPr>
                        </m:ctrlPr>
                      </m:dPr>
                      <m:e>
                        <m:r>
                          <a:rPr lang="en-US" altLang="zh-CN" sz="2400" b="1" i="1" smtClean="0">
                            <a:solidFill>
                              <a:schemeClr val="accent6">
                                <a:lumMod val="50000"/>
                              </a:schemeClr>
                            </a:solidFill>
                            <a:latin typeface="Cambria Math" panose="02040503050406030204" pitchFamily="18" charset="0"/>
                          </a:rPr>
                          <m:t>𝒏</m:t>
                        </m:r>
                      </m:e>
                    </m:d>
                  </m:oMath>
                </a14:m>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，极大的简化了运算！</a:t>
                </a:r>
              </a:p>
            </p:txBody>
          </p:sp>
        </mc:Choice>
        <mc:Fallback xmlns="">
          <p:sp>
            <p:nvSpPr>
              <p:cNvPr id="17" name="文本框 16">
                <a:extLst>
                  <a:ext uri="{FF2B5EF4-FFF2-40B4-BE49-F238E27FC236}">
                    <a16:creationId xmlns:a16="http://schemas.microsoft.com/office/drawing/2014/main" id="{90C1D64C-90B7-4B90-A472-56EEE5229AE7}"/>
                  </a:ext>
                </a:extLst>
              </p:cNvPr>
              <p:cNvSpPr txBox="1">
                <a:spLocks noRot="1" noChangeAspect="1" noMove="1" noResize="1" noEditPoints="1" noAdjustHandles="1" noChangeArrowheads="1" noChangeShapeType="1" noTextEdit="1"/>
              </p:cNvSpPr>
              <p:nvPr/>
            </p:nvSpPr>
            <p:spPr>
              <a:xfrm>
                <a:off x="442276" y="5668551"/>
                <a:ext cx="5454250" cy="461665"/>
              </a:xfrm>
              <a:prstGeom prst="rect">
                <a:avLst/>
              </a:prstGeom>
              <a:blipFill>
                <a:blip r:embed="rId6"/>
                <a:stretch>
                  <a:fillRect l="-1790" t="-10526" r="-1342"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265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80">
                                          <p:stCondLst>
                                            <p:cond delay="0"/>
                                          </p:stCondLst>
                                        </p:cTn>
                                        <p:tgtEl>
                                          <p:spTgt spid="19"/>
                                        </p:tgtEl>
                                      </p:cBhvr>
                                    </p:animEffect>
                                    <p:anim calcmode="lin" valueType="num">
                                      <p:cBhvr>
                                        <p:cTn id="2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1" dur="26">
                                          <p:stCondLst>
                                            <p:cond delay="650"/>
                                          </p:stCondLst>
                                        </p:cTn>
                                        <p:tgtEl>
                                          <p:spTgt spid="19"/>
                                        </p:tgtEl>
                                      </p:cBhvr>
                                      <p:to x="100000" y="60000"/>
                                    </p:animScale>
                                    <p:animScale>
                                      <p:cBhvr>
                                        <p:cTn id="32" dur="166" decel="50000">
                                          <p:stCondLst>
                                            <p:cond delay="676"/>
                                          </p:stCondLst>
                                        </p:cTn>
                                        <p:tgtEl>
                                          <p:spTgt spid="19"/>
                                        </p:tgtEl>
                                      </p:cBhvr>
                                      <p:to x="100000" y="100000"/>
                                    </p:animScale>
                                    <p:animScale>
                                      <p:cBhvr>
                                        <p:cTn id="33" dur="26">
                                          <p:stCondLst>
                                            <p:cond delay="1312"/>
                                          </p:stCondLst>
                                        </p:cTn>
                                        <p:tgtEl>
                                          <p:spTgt spid="19"/>
                                        </p:tgtEl>
                                      </p:cBhvr>
                                      <p:to x="100000" y="80000"/>
                                    </p:animScale>
                                    <p:animScale>
                                      <p:cBhvr>
                                        <p:cTn id="34" dur="166" decel="50000">
                                          <p:stCondLst>
                                            <p:cond delay="1338"/>
                                          </p:stCondLst>
                                        </p:cTn>
                                        <p:tgtEl>
                                          <p:spTgt spid="19"/>
                                        </p:tgtEl>
                                      </p:cBhvr>
                                      <p:to x="100000" y="100000"/>
                                    </p:animScale>
                                    <p:animScale>
                                      <p:cBhvr>
                                        <p:cTn id="35" dur="26">
                                          <p:stCondLst>
                                            <p:cond delay="1642"/>
                                          </p:stCondLst>
                                        </p:cTn>
                                        <p:tgtEl>
                                          <p:spTgt spid="19"/>
                                        </p:tgtEl>
                                      </p:cBhvr>
                                      <p:to x="100000" y="90000"/>
                                    </p:animScale>
                                    <p:animScale>
                                      <p:cBhvr>
                                        <p:cTn id="36" dur="166" decel="50000">
                                          <p:stCondLst>
                                            <p:cond delay="1668"/>
                                          </p:stCondLst>
                                        </p:cTn>
                                        <p:tgtEl>
                                          <p:spTgt spid="19"/>
                                        </p:tgtEl>
                                      </p:cBhvr>
                                      <p:to x="100000" y="100000"/>
                                    </p:animScale>
                                    <p:animScale>
                                      <p:cBhvr>
                                        <p:cTn id="37" dur="26">
                                          <p:stCondLst>
                                            <p:cond delay="1808"/>
                                          </p:stCondLst>
                                        </p:cTn>
                                        <p:tgtEl>
                                          <p:spTgt spid="19"/>
                                        </p:tgtEl>
                                      </p:cBhvr>
                                      <p:to x="100000" y="95000"/>
                                    </p:animScale>
                                    <p:animScale>
                                      <p:cBhvr>
                                        <p:cTn id="38"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Linking Edge Points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400050" y="1341120"/>
                <a:ext cx="8578850" cy="3539430"/>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Times New Roman" panose="02020503050405090304" charset="0"/>
                    <a:cs typeface="Times New Roman" panose="02020503050405090304" charset="0"/>
                    <a:sym typeface="+mn-ea"/>
                  </a:rPr>
                  <a:t>全局处理方法（霍夫变换）</a:t>
                </a: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latin typeface="Times New Roman" panose="02020503050405090304" charset="0"/>
                    <a:ea typeface="Times New Roman" panose="02020503050405090304" charset="0"/>
                    <a:cs typeface="Times New Roman" panose="02020503050405090304" charset="0"/>
                    <a:sym typeface="+mn-ea"/>
                  </a:rPr>
                  <a:t>点可以用法线的形式来表示</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fontAlgn="auto">
                  <a:buClr>
                    <a:schemeClr val="tx1"/>
                  </a:buClr>
                </a:pPr>
                <a:endParaRPr kumimoji="1" lang="en-US" altLang="zh-CN" sz="2800" b="1"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将原图像中</a:t>
                </a:r>
                <a:r>
                  <a:rPr kumimoji="1" lang="en-US" altLang="zh-CN" sz="2800" dirty="0" err="1">
                    <a:solidFill>
                      <a:srgbClr val="1D4E79"/>
                    </a:solidFill>
                    <a:latin typeface="Times New Roman" panose="02020503050405090304" charset="0"/>
                    <a:ea typeface="Times New Roman" panose="02020503050405090304" charset="0"/>
                    <a:cs typeface="Times New Roman" panose="02020503050405090304" charset="0"/>
                    <a:sym typeface="+mn-ea"/>
                  </a:rPr>
                  <a:t>xy</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平面的</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点</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映射到</a:t>
                </a:r>
                <a14:m>
                  <m:oMath xmlns:m="http://schemas.openxmlformats.org/officeDocument/2006/math">
                    <m:r>
                      <a:rPr kumimoji="1" lang="en-US" altLang="zh-CN" sz="2800" b="0" i="1" smtClean="0">
                        <a:solidFill>
                          <a:srgbClr val="1D4E79"/>
                        </a:solidFill>
                        <a:latin typeface="Cambria Math" panose="02040503050406030204" pitchFamily="18" charset="0"/>
                        <a:ea typeface="Times New Roman" panose="02020503050405090304" charset="0"/>
                        <a:cs typeface="Times New Roman" panose="02020503050405090304" charset="0"/>
                        <a:sym typeface="+mn-ea"/>
                      </a:rPr>
                      <m:t>𝜌𝜃</m:t>
                    </m:r>
                  </m:oMath>
                </a14:m>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平面形成线</a:t>
                </a:r>
                <a:endParaRPr kumimoji="1" lang="en-US" altLang="zh-CN" sz="2800" dirty="0">
                  <a:solidFill>
                    <a:srgbClr val="1D4E79"/>
                  </a:solidFill>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寻找</a:t>
                </a:r>
                <a14:m>
                  <m:oMath xmlns:m="http://schemas.openxmlformats.org/officeDocument/2006/math">
                    <m:r>
                      <a:rPr kumimoji="1" lang="en-US" altLang="zh-CN" sz="2800" b="0" i="1" smtClean="0">
                        <a:solidFill>
                          <a:srgbClr val="1D4E79"/>
                        </a:solidFill>
                        <a:latin typeface="Cambria Math" panose="02040503050406030204" pitchFamily="18" charset="0"/>
                        <a:ea typeface="Times New Roman" panose="02020503050405090304" charset="0"/>
                        <a:cs typeface="Times New Roman" panose="02020503050405090304" charset="0"/>
                        <a:sym typeface="+mn-ea"/>
                      </a:rPr>
                      <m:t>𝜌𝜃</m:t>
                    </m:r>
                  </m:oMath>
                </a14:m>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平面中交集最多的</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点</a:t>
                </a:r>
                <a:r>
                  <a:rPr kumimoji="1" lang="zh-CN" altLang="en-US" sz="2800" dirty="0">
                    <a:solidFill>
                      <a:srgbClr val="1D4E79"/>
                    </a:solidFill>
                    <a:latin typeface="Times New Roman" panose="02020503050405090304" charset="0"/>
                    <a:ea typeface="Times New Roman" panose="02020503050405090304" charset="0"/>
                    <a:cs typeface="Times New Roman" panose="02020503050405090304" charset="0"/>
                    <a:sym typeface="+mn-ea"/>
                  </a:rPr>
                  <a:t>所对应的原平面</a:t>
                </a:r>
                <a:r>
                  <a:rPr kumimoji="1" lang="zh-CN" altLang="en-US" sz="2800" dirty="0">
                    <a:solidFill>
                      <a:srgbClr val="FF0000"/>
                    </a:solidFill>
                    <a:latin typeface="Times New Roman" panose="02020503050405090304" charset="0"/>
                    <a:ea typeface="Times New Roman" panose="02020503050405090304" charset="0"/>
                    <a:cs typeface="Times New Roman" panose="02020503050405090304" charset="0"/>
                    <a:sym typeface="+mn-ea"/>
                  </a:rPr>
                  <a:t>直线</a:t>
                </a:r>
                <a:endParaRPr kumimoji="1" lang="en-US" altLang="zh-CN" sz="2800" dirty="0">
                  <a:solidFill>
                    <a:srgbClr val="FF0000"/>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Clr>
                    <a:schemeClr val="tx1"/>
                  </a:buClr>
                  <a:buFont typeface="Wingdings" panose="05000000000000000000" pitchFamily="2" charset="2"/>
                  <a:buChar char="Ø"/>
                </a:pPr>
                <a:endParaRPr kumimoji="1" lang="en-US" altLang="zh-CN" sz="2800" dirty="0">
                  <a:solidFill>
                    <a:srgbClr val="1D4E79"/>
                  </a:solidFill>
                  <a:latin typeface="Times New Roman" panose="02020503050405090304" charset="0"/>
                  <a:ea typeface="Times New Roman" panose="02020503050405090304" charset="0"/>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578850" cy="3539430"/>
              </a:xfrm>
              <a:prstGeom prst="rect">
                <a:avLst/>
              </a:prstGeom>
              <a:blipFill>
                <a:blip r:embed="rId4"/>
                <a:stretch>
                  <a:fillRect l="-1279" t="-223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C8DEF22-56F4-4711-BE64-7A92AD7A3867}"/>
              </a:ext>
            </a:extLst>
          </p:cNvPr>
          <p:cNvPicPr>
            <a:picLocks noChangeAspect="1"/>
          </p:cNvPicPr>
          <p:nvPr/>
        </p:nvPicPr>
        <p:blipFill>
          <a:blip r:embed="rId5"/>
          <a:stretch>
            <a:fillRect/>
          </a:stretch>
        </p:blipFill>
        <p:spPr>
          <a:xfrm>
            <a:off x="3214369" y="2188558"/>
            <a:ext cx="2576832" cy="498742"/>
          </a:xfrm>
          <a:prstGeom prst="rect">
            <a:avLst/>
          </a:prstGeom>
        </p:spPr>
      </p:pic>
      <p:pic>
        <p:nvPicPr>
          <p:cNvPr id="10" name="图片 9">
            <a:extLst>
              <a:ext uri="{FF2B5EF4-FFF2-40B4-BE49-F238E27FC236}">
                <a16:creationId xmlns:a16="http://schemas.microsoft.com/office/drawing/2014/main" id="{F52300EC-FAE8-4E43-9E6B-CE81548412C0}"/>
              </a:ext>
            </a:extLst>
          </p:cNvPr>
          <p:cNvPicPr>
            <a:picLocks noChangeAspect="1"/>
          </p:cNvPicPr>
          <p:nvPr/>
        </p:nvPicPr>
        <p:blipFill>
          <a:blip r:embed="rId6"/>
          <a:stretch>
            <a:fillRect/>
          </a:stretch>
        </p:blipFill>
        <p:spPr>
          <a:xfrm>
            <a:off x="1269050" y="3807072"/>
            <a:ext cx="2772312" cy="2726970"/>
          </a:xfrm>
          <a:prstGeom prst="rect">
            <a:avLst/>
          </a:prstGeom>
        </p:spPr>
      </p:pic>
      <p:pic>
        <p:nvPicPr>
          <p:cNvPr id="15" name="图片 14">
            <a:extLst>
              <a:ext uri="{FF2B5EF4-FFF2-40B4-BE49-F238E27FC236}">
                <a16:creationId xmlns:a16="http://schemas.microsoft.com/office/drawing/2014/main" id="{1F9B16FD-AD07-4083-8071-B26415F777A5}"/>
              </a:ext>
            </a:extLst>
          </p:cNvPr>
          <p:cNvPicPr>
            <a:picLocks noChangeAspect="1"/>
          </p:cNvPicPr>
          <p:nvPr/>
        </p:nvPicPr>
        <p:blipFill>
          <a:blip r:embed="rId7"/>
          <a:stretch>
            <a:fillRect/>
          </a:stretch>
        </p:blipFill>
        <p:spPr>
          <a:xfrm>
            <a:off x="5140174" y="3676982"/>
            <a:ext cx="2898520" cy="3102640"/>
          </a:xfrm>
          <a:prstGeom prst="rect">
            <a:avLst/>
          </a:prstGeom>
        </p:spPr>
      </p:pic>
      <p:sp>
        <p:nvSpPr>
          <p:cNvPr id="2" name="文本框 1">
            <a:extLst>
              <a:ext uri="{FF2B5EF4-FFF2-40B4-BE49-F238E27FC236}">
                <a16:creationId xmlns:a16="http://schemas.microsoft.com/office/drawing/2014/main" id="{5F614E24-15A8-F3C2-224D-C896BA3389F4}"/>
              </a:ext>
            </a:extLst>
          </p:cNvPr>
          <p:cNvSpPr txBox="1"/>
          <p:nvPr/>
        </p:nvSpPr>
        <p:spPr>
          <a:xfrm>
            <a:off x="5629211" y="1731846"/>
            <a:ext cx="3570208" cy="461665"/>
          </a:xfrm>
          <a:prstGeom prst="rect">
            <a:avLst/>
          </a:prstGeom>
          <a:noFill/>
        </p:spPr>
        <p:txBody>
          <a:bodyPr wrap="none" rtlCol="0">
            <a:spAutoFit/>
          </a:bodyPr>
          <a:lstStyle/>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避免了参数取无穷的问题</a:t>
            </a:r>
          </a:p>
        </p:txBody>
      </p:sp>
      <p:cxnSp>
        <p:nvCxnSpPr>
          <p:cNvPr id="16" name="直接箭头连接符 15">
            <a:extLst>
              <a:ext uri="{FF2B5EF4-FFF2-40B4-BE49-F238E27FC236}">
                <a16:creationId xmlns:a16="http://schemas.microsoft.com/office/drawing/2014/main" id="{ED990B3E-E915-E468-3D53-8B1281829E3D}"/>
              </a:ext>
            </a:extLst>
          </p:cNvPr>
          <p:cNvCxnSpPr>
            <a:cxnSpLocks/>
          </p:cNvCxnSpPr>
          <p:nvPr/>
        </p:nvCxnSpPr>
        <p:spPr>
          <a:xfrm>
            <a:off x="3895107" y="5186547"/>
            <a:ext cx="1090687" cy="0"/>
          </a:xfrm>
          <a:prstGeom prst="straightConnector1">
            <a:avLst/>
          </a:prstGeom>
          <a:ln w="44450">
            <a:solidFill>
              <a:srgbClr val="92D050"/>
            </a:solidFill>
            <a:headEnd w="lg" len="lg"/>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20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2997971" y="3168761"/>
            <a:ext cx="3262432"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阈值处理</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310854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定义</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通过选取一定的灰度阈值</a:t>
            </a:r>
            <a:r>
              <a:rPr kumimoji="1" lang="en-US" altLang="zh-CN" sz="2800" dirty="0">
                <a:latin typeface="Times New Roman" panose="02020503050405090304" charset="0"/>
                <a:ea typeface="Times New Roman" panose="02020503050405090304" charset="0"/>
                <a:cs typeface="Times New Roman" panose="02020503050405090304" charset="0"/>
                <a:sym typeface="+mn-ea"/>
              </a:rPr>
              <a:t>T</a:t>
            </a:r>
            <a:r>
              <a:rPr kumimoji="1" lang="zh-CN" altLang="en-US" sz="2800" dirty="0">
                <a:latin typeface="Times New Roman" panose="02020503050405090304" charset="0"/>
                <a:ea typeface="Times New Roman" panose="02020503050405090304" charset="0"/>
                <a:cs typeface="Times New Roman" panose="02020503050405090304" charset="0"/>
                <a:sym typeface="+mn-ea"/>
              </a:rPr>
              <a:t>，将图像分割成不同区域的处理方法</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14400" lvl="1" indent="-457200">
              <a:buFont typeface="Wingdings" panose="05000000000000000000" pitchFamily="2" charset="2"/>
              <a:buChar char="Ø"/>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同一区域内的像素灰度值相近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14400" lvl="1" indent="-457200">
              <a:buFont typeface="Wingdings" panose="05000000000000000000" pitchFamily="2" charset="2"/>
              <a:buChar char="Ø"/>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不同区域（</a:t>
            </a:r>
            <a:r>
              <a:rPr kumimoji="1" lang="zh-CN" altLang="en-US" sz="2800" b="1" dirty="0">
                <a:solidFill>
                  <a:srgbClr val="FF0000"/>
                </a:solidFill>
                <a:latin typeface="Times New Roman" panose="02020503050405090304" charset="0"/>
                <a:ea typeface="Times New Roman" panose="02020503050405090304" charset="0"/>
                <a:cs typeface="Times New Roman" panose="02020503050405090304" charset="0"/>
                <a:sym typeface="+mn-ea"/>
              </a:rPr>
              <a:t>目标物</a:t>
            </a:r>
            <a:r>
              <a:rPr kumimoji="1" lang="zh-CN" altLang="en-US" sz="2800" dirty="0">
                <a:latin typeface="Times New Roman" panose="02020503050405090304" charset="0"/>
                <a:ea typeface="Times New Roman" panose="02020503050405090304" charset="0"/>
                <a:cs typeface="Times New Roman" panose="02020503050405090304" charset="0"/>
                <a:sym typeface="+mn-ea"/>
              </a:rPr>
              <a:t>与</a:t>
            </a:r>
            <a:r>
              <a:rPr kumimoji="1" lang="zh-CN" altLang="en-US" sz="2800" b="1" dirty="0">
                <a:solidFill>
                  <a:srgbClr val="FF0000"/>
                </a:solidFill>
                <a:latin typeface="Times New Roman" panose="02020503050405090304" charset="0"/>
                <a:ea typeface="Times New Roman" panose="02020503050405090304" charset="0"/>
                <a:cs typeface="Times New Roman" panose="02020503050405090304" charset="0"/>
                <a:sym typeface="+mn-ea"/>
              </a:rPr>
              <a:t>背景</a:t>
            </a:r>
            <a:r>
              <a:rPr kumimoji="1" lang="zh-CN" altLang="en-US" sz="2800" b="1" dirty="0">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latin typeface="Times New Roman" panose="02020503050405090304" charset="0"/>
                <a:ea typeface="Times New Roman" panose="02020503050405090304" charset="0"/>
                <a:cs typeface="Times New Roman" panose="02020503050405090304" charset="0"/>
                <a:sym typeface="+mn-ea"/>
              </a:rPr>
              <a:t>之间灰度值又明显差异</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73">
            <a:extLst>
              <a:ext uri="{FF2B5EF4-FFF2-40B4-BE49-F238E27FC236}">
                <a16:creationId xmlns:a16="http://schemas.microsoft.com/office/drawing/2014/main" id="{8A88084F-5638-4F17-80EB-E03B47DB6755}"/>
              </a:ext>
            </a:extLst>
          </p:cNvPr>
          <p:cNvCxnSpPr/>
          <p:nvPr/>
        </p:nvCxnSpPr>
        <p:spPr>
          <a:xfrm>
            <a:off x="394081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DEF6814-1886-4141-8A8F-B5CEBC39782E}"/>
              </a:ext>
            </a:extLst>
          </p:cNvPr>
          <p:cNvPicPr>
            <a:picLocks noChangeAspect="1"/>
          </p:cNvPicPr>
          <p:nvPr/>
        </p:nvPicPr>
        <p:blipFill>
          <a:blip r:embed="rId4"/>
          <a:stretch>
            <a:fillRect/>
          </a:stretch>
        </p:blipFill>
        <p:spPr>
          <a:xfrm>
            <a:off x="434726" y="2387154"/>
            <a:ext cx="3343275" cy="2609850"/>
          </a:xfrm>
          <a:prstGeom prst="rect">
            <a:avLst/>
          </a:prstGeom>
        </p:spPr>
      </p:pic>
      <p:sp>
        <p:nvSpPr>
          <p:cNvPr id="17" name="矩形 16">
            <a:extLst>
              <a:ext uri="{FF2B5EF4-FFF2-40B4-BE49-F238E27FC236}">
                <a16:creationId xmlns:a16="http://schemas.microsoft.com/office/drawing/2014/main" id="{358405BA-4DFB-442B-9747-75EDDD5184FE}"/>
              </a:ext>
            </a:extLst>
          </p:cNvPr>
          <p:cNvSpPr/>
          <p:nvPr/>
        </p:nvSpPr>
        <p:spPr>
          <a:xfrm>
            <a:off x="4195559" y="1660525"/>
            <a:ext cx="4803141" cy="3970318"/>
          </a:xfrm>
          <a:prstGeom prst="rect">
            <a:avLst/>
          </a:prstGeom>
        </p:spPr>
        <p:txBody>
          <a:bodyPr wrap="square">
            <a:spAutoFit/>
          </a:bodyPr>
          <a:lstStyle/>
          <a:p>
            <a:r>
              <a:rPr kumimoji="1" lang="zh-CN" altLang="en-US" sz="2800" dirty="0">
                <a:latin typeface="Times New Roman" panose="02020503050405090304" charset="0"/>
                <a:ea typeface="Times New Roman" panose="02020503050405090304" charset="0"/>
                <a:cs typeface="Times New Roman" panose="02020503050405090304" charset="0"/>
                <a:sym typeface="+mn-ea"/>
              </a:rPr>
              <a:t>单阈值分割</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图像</a:t>
            </a:r>
            <a:r>
              <a:rPr kumimoji="1" lang="en-US" altLang="zh-CN" sz="2800" i="1" dirty="0">
                <a:latin typeface="Times New Roman" panose="02020503050405090304" charset="0"/>
                <a:ea typeface="Times New Roman" panose="02020503050405090304" charset="0"/>
                <a:cs typeface="Times New Roman" panose="02020503050405090304" charset="0"/>
                <a:sym typeface="+mn-ea"/>
              </a:rPr>
              <a:t>f</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en-US" altLang="zh-CN" sz="2800" i="1" dirty="0" err="1">
                <a:latin typeface="Times New Roman" panose="02020503050405090304" charset="0"/>
                <a:ea typeface="Times New Roman" panose="02020503050405090304" charset="0"/>
                <a:cs typeface="Times New Roman" panose="02020503050405090304" charset="0"/>
                <a:sym typeface="+mn-ea"/>
              </a:rPr>
              <a:t>x,y</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latin typeface="Times New Roman" panose="02020503050405090304" charset="0"/>
                <a:ea typeface="Times New Roman" panose="02020503050405090304" charset="0"/>
                <a:cs typeface="Times New Roman" panose="02020503050405090304" charset="0"/>
                <a:sym typeface="+mn-ea"/>
              </a:rPr>
              <a:t>的灰度直方图呈双峰形状时，可通过取单阈值，将图像分割成目标物和背景两类</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p:txBody>
      </p:sp>
      <p:sp>
        <p:nvSpPr>
          <p:cNvPr id="19" name="矩形 18">
            <a:extLst>
              <a:ext uri="{FF2B5EF4-FFF2-40B4-BE49-F238E27FC236}">
                <a16:creationId xmlns:a16="http://schemas.microsoft.com/office/drawing/2014/main" id="{83DE7FD9-D07B-47C4-AD2E-8C25438FBB3A}"/>
              </a:ext>
            </a:extLst>
          </p:cNvPr>
          <p:cNvSpPr/>
          <p:nvPr/>
        </p:nvSpPr>
        <p:spPr>
          <a:xfrm>
            <a:off x="502920" y="1501874"/>
            <a:ext cx="4803141" cy="267765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全局阈值处理</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p:txBody>
      </p:sp>
      <p:pic>
        <p:nvPicPr>
          <p:cNvPr id="24" name="图片 23">
            <a:extLst>
              <a:ext uri="{FF2B5EF4-FFF2-40B4-BE49-F238E27FC236}">
                <a16:creationId xmlns:a16="http://schemas.microsoft.com/office/drawing/2014/main" id="{CDE61D86-8CA1-47A6-9E31-10D4CBCC2E3F}"/>
              </a:ext>
            </a:extLst>
          </p:cNvPr>
          <p:cNvPicPr>
            <a:picLocks noChangeAspect="1"/>
          </p:cNvPicPr>
          <p:nvPr/>
        </p:nvPicPr>
        <p:blipFill>
          <a:blip r:embed="rId5"/>
          <a:stretch>
            <a:fillRect/>
          </a:stretch>
        </p:blipFill>
        <p:spPr>
          <a:xfrm>
            <a:off x="4561819" y="4550495"/>
            <a:ext cx="4229100" cy="1028700"/>
          </a:xfrm>
          <a:prstGeom prst="rect">
            <a:avLst/>
          </a:prstGeom>
        </p:spPr>
      </p:pic>
    </p:spTree>
    <p:extLst>
      <p:ext uri="{BB962C8B-B14F-4D97-AF65-F5344CB8AC3E}">
        <p14:creationId xmlns:p14="http://schemas.microsoft.com/office/powerpoint/2010/main" val="39031700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73">
            <a:extLst>
              <a:ext uri="{FF2B5EF4-FFF2-40B4-BE49-F238E27FC236}">
                <a16:creationId xmlns:a16="http://schemas.microsoft.com/office/drawing/2014/main" id="{8A88084F-5638-4F17-80EB-E03B47DB6755}"/>
              </a:ext>
            </a:extLst>
          </p:cNvPr>
          <p:cNvCxnSpPr/>
          <p:nvPr/>
        </p:nvCxnSpPr>
        <p:spPr>
          <a:xfrm>
            <a:off x="394081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58405BA-4DFB-442B-9747-75EDDD5184FE}"/>
              </a:ext>
            </a:extLst>
          </p:cNvPr>
          <p:cNvSpPr/>
          <p:nvPr/>
        </p:nvSpPr>
        <p:spPr>
          <a:xfrm>
            <a:off x="4195559" y="1489075"/>
            <a:ext cx="4803141" cy="3970318"/>
          </a:xfrm>
          <a:prstGeom prst="rect">
            <a:avLst/>
          </a:prstGeom>
        </p:spPr>
        <p:txBody>
          <a:bodyPr wrap="square">
            <a:spAutoFit/>
          </a:bodyPr>
          <a:lstStyle/>
          <a:p>
            <a:r>
              <a:rPr kumimoji="1" lang="zh-CN" altLang="en-US" sz="2800" dirty="0">
                <a:latin typeface="Times New Roman" panose="02020503050405090304" charset="0"/>
                <a:ea typeface="Times New Roman" panose="02020503050405090304" charset="0"/>
                <a:cs typeface="Times New Roman" panose="02020503050405090304" charset="0"/>
                <a:sym typeface="+mn-ea"/>
              </a:rPr>
              <a:t>三阈值分割</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图像</a:t>
            </a:r>
            <a:r>
              <a:rPr kumimoji="1" lang="en-US" altLang="zh-CN" sz="2800" i="1" dirty="0">
                <a:latin typeface="Times New Roman" panose="02020503050405090304" charset="0"/>
                <a:ea typeface="Times New Roman" panose="02020503050405090304" charset="0"/>
                <a:cs typeface="Times New Roman" panose="02020503050405090304" charset="0"/>
                <a:sym typeface="+mn-ea"/>
              </a:rPr>
              <a:t>f</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en-US" altLang="zh-CN" sz="2800" i="1" dirty="0" err="1">
                <a:latin typeface="Times New Roman" panose="02020503050405090304" charset="0"/>
                <a:ea typeface="Times New Roman" panose="02020503050405090304" charset="0"/>
                <a:cs typeface="Times New Roman" panose="02020503050405090304" charset="0"/>
                <a:sym typeface="+mn-ea"/>
              </a:rPr>
              <a:t>x,y</a:t>
            </a:r>
            <a:r>
              <a:rPr kumimoji="1" lang="en-US" altLang="zh-CN" sz="2800" dirty="0">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latin typeface="Times New Roman" panose="02020503050405090304" charset="0"/>
                <a:ea typeface="Times New Roman" panose="02020503050405090304" charset="0"/>
                <a:cs typeface="Times New Roman" panose="02020503050405090304" charset="0"/>
                <a:sym typeface="+mn-ea"/>
              </a:rPr>
              <a:t>的灰度直方图呈多峰形状时，可通过取多个阈值，将图像分割成背景与多个目标物</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p:txBody>
      </p:sp>
      <p:sp>
        <p:nvSpPr>
          <p:cNvPr id="19" name="矩形 18">
            <a:extLst>
              <a:ext uri="{FF2B5EF4-FFF2-40B4-BE49-F238E27FC236}">
                <a16:creationId xmlns:a16="http://schemas.microsoft.com/office/drawing/2014/main" id="{83DE7FD9-D07B-47C4-AD2E-8C25438FBB3A}"/>
              </a:ext>
            </a:extLst>
          </p:cNvPr>
          <p:cNvSpPr/>
          <p:nvPr/>
        </p:nvSpPr>
        <p:spPr>
          <a:xfrm>
            <a:off x="502920" y="1501874"/>
            <a:ext cx="4803141" cy="267765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全局阈值处理</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p:txBody>
      </p:sp>
      <p:pic>
        <p:nvPicPr>
          <p:cNvPr id="7" name="图片 6">
            <a:extLst>
              <a:ext uri="{FF2B5EF4-FFF2-40B4-BE49-F238E27FC236}">
                <a16:creationId xmlns:a16="http://schemas.microsoft.com/office/drawing/2014/main" id="{FBA9F992-5EE8-43E7-822B-571B0050BCFD}"/>
              </a:ext>
            </a:extLst>
          </p:cNvPr>
          <p:cNvPicPr>
            <a:picLocks noChangeAspect="1"/>
          </p:cNvPicPr>
          <p:nvPr/>
        </p:nvPicPr>
        <p:blipFill>
          <a:blip r:embed="rId4"/>
          <a:stretch>
            <a:fillRect/>
          </a:stretch>
        </p:blipFill>
        <p:spPr>
          <a:xfrm>
            <a:off x="168964" y="2632709"/>
            <a:ext cx="3613765" cy="2723417"/>
          </a:xfrm>
          <a:prstGeom prst="rect">
            <a:avLst/>
          </a:prstGeom>
        </p:spPr>
      </p:pic>
      <p:pic>
        <p:nvPicPr>
          <p:cNvPr id="10" name="图片 9">
            <a:extLst>
              <a:ext uri="{FF2B5EF4-FFF2-40B4-BE49-F238E27FC236}">
                <a16:creationId xmlns:a16="http://schemas.microsoft.com/office/drawing/2014/main" id="{B20AAA97-78A5-4EF1-B878-8FB0ACEE7FCE}"/>
              </a:ext>
            </a:extLst>
          </p:cNvPr>
          <p:cNvPicPr>
            <a:picLocks noChangeAspect="1"/>
          </p:cNvPicPr>
          <p:nvPr/>
        </p:nvPicPr>
        <p:blipFill>
          <a:blip r:embed="rId5"/>
          <a:stretch>
            <a:fillRect/>
          </a:stretch>
        </p:blipFill>
        <p:spPr>
          <a:xfrm>
            <a:off x="4141603" y="4288399"/>
            <a:ext cx="4746636" cy="1442348"/>
          </a:xfrm>
          <a:prstGeom prst="rect">
            <a:avLst/>
          </a:prstGeom>
        </p:spPr>
      </p:pic>
    </p:spTree>
    <p:extLst>
      <p:ext uri="{BB962C8B-B14F-4D97-AF65-F5344CB8AC3E}">
        <p14:creationId xmlns:p14="http://schemas.microsoft.com/office/powerpoint/2010/main" val="3927332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距离度量</a:t>
            </a:r>
          </a:p>
        </p:txBody>
      </p:sp>
      <p:sp>
        <p:nvSpPr>
          <p:cNvPr id="4" name="内容占位符 2"/>
          <p:cNvSpPr txBox="1">
            <a:spLocks/>
          </p:cNvSpPr>
          <p:nvPr/>
        </p:nvSpPr>
        <p:spPr bwMode="auto">
          <a:xfrm>
            <a:off x="457200" y="1333500"/>
            <a:ext cx="8507288" cy="5167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3" indent="-457200" algn="l" defTabSz="914400" rtl="0" eaLnBrk="1" fontAlgn="auto" latinLnBrk="0" hangingPunct="1">
              <a:lnSpc>
                <a:spcPct val="120000"/>
              </a:lnSpc>
              <a:spcBef>
                <a:spcPts val="600"/>
              </a:spcBef>
              <a:spcAft>
                <a:spcPts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之间的</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，也称为</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棋盘距离</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6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距离小于等于</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的像素形成</a:t>
            </a:r>
            <a:r>
              <a:rPr kumimoji="0" lang="zh-CN" altLang="en-US" sz="26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正方形</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Char char="–"/>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ts val="60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94583" name="Object 23"/>
          <p:cNvGraphicFramePr>
            <a:graphicFrameLocks noChangeAspect="1"/>
          </p:cNvGraphicFramePr>
          <p:nvPr/>
        </p:nvGraphicFramePr>
        <p:xfrm>
          <a:off x="4517504" y="1449884"/>
          <a:ext cx="990600" cy="349250"/>
        </p:xfrm>
        <a:graphic>
          <a:graphicData uri="http://schemas.openxmlformats.org/presentationml/2006/ole">
            <mc:AlternateContent xmlns:mc="http://schemas.openxmlformats.org/markup-compatibility/2006">
              <mc:Choice xmlns:v="urn:schemas-microsoft-com:vml" Requires="v">
                <p:oleObj name="Formula" r:id="rId3" imgW="998280" imgH="349560" progId="Equation.Ribbit">
                  <p:embed/>
                </p:oleObj>
              </mc:Choice>
              <mc:Fallback>
                <p:oleObj name="Formula" r:id="rId3" imgW="998280" imgH="349560" progId="Equation.Ribbit">
                  <p:embed/>
                  <p:pic>
                    <p:nvPicPr>
                      <p:cNvPr id="194583" name="Object 23"/>
                      <p:cNvPicPr>
                        <a:picLocks noChangeAspect="1" noChangeArrowheads="1"/>
                      </p:cNvPicPr>
                      <p:nvPr/>
                    </p:nvPicPr>
                    <p:blipFill>
                      <a:blip r:embed="rId4"/>
                      <a:srcRect/>
                      <a:stretch>
                        <a:fillRect/>
                      </a:stretch>
                    </p:blipFill>
                    <p:spPr bwMode="auto">
                      <a:xfrm>
                        <a:off x="4517504" y="1449884"/>
                        <a:ext cx="99060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4" name="Object 24"/>
          <p:cNvGraphicFramePr>
            <a:graphicFrameLocks noChangeAspect="1"/>
          </p:cNvGraphicFramePr>
          <p:nvPr/>
        </p:nvGraphicFramePr>
        <p:xfrm>
          <a:off x="1691680" y="1496751"/>
          <a:ext cx="171450"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94584" name="Object 24"/>
                      <p:cNvPicPr>
                        <a:picLocks noChangeAspect="1" noChangeArrowheads="1"/>
                      </p:cNvPicPr>
                      <p:nvPr/>
                    </p:nvPicPr>
                    <p:blipFill>
                      <a:blip r:embed="rId6"/>
                      <a:srcRect/>
                      <a:stretch>
                        <a:fillRect/>
                      </a:stretch>
                    </p:blipFill>
                    <p:spPr bwMode="auto">
                      <a:xfrm>
                        <a:off x="1691680" y="1496751"/>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5" name="Object 25"/>
          <p:cNvGraphicFramePr>
            <a:graphicFrameLocks noChangeAspect="1"/>
          </p:cNvGraphicFramePr>
          <p:nvPr/>
        </p:nvGraphicFramePr>
        <p:xfrm>
          <a:off x="2267744" y="1496751"/>
          <a:ext cx="152400" cy="231775"/>
        </p:xfrm>
        <a:graphic>
          <a:graphicData uri="http://schemas.openxmlformats.org/presentationml/2006/ole">
            <mc:AlternateContent xmlns:mc="http://schemas.openxmlformats.org/markup-compatibility/2006">
              <mc:Choice xmlns:v="urn:schemas-microsoft-com:vml" Requires="v">
                <p:oleObj name="Formula" r:id="rId7" imgW="146160" imgH="235080" progId="Equation.Ribbit">
                  <p:embed/>
                </p:oleObj>
              </mc:Choice>
              <mc:Fallback>
                <p:oleObj name="Formula" r:id="rId7" imgW="146160" imgH="235080" progId="Equation.Ribbit">
                  <p:embed/>
                  <p:pic>
                    <p:nvPicPr>
                      <p:cNvPr id="194585" name="Object 25"/>
                      <p:cNvPicPr>
                        <a:picLocks noChangeAspect="1" noChangeArrowheads="1"/>
                      </p:cNvPicPr>
                      <p:nvPr/>
                    </p:nvPicPr>
                    <p:blipFill>
                      <a:blip r:embed="rId8"/>
                      <a:srcRect/>
                      <a:stretch>
                        <a:fillRect/>
                      </a:stretch>
                    </p:blipFill>
                    <p:spPr bwMode="auto">
                      <a:xfrm>
                        <a:off x="2267744" y="1496751"/>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6" name="Object 26"/>
          <p:cNvGraphicFramePr>
            <a:graphicFrameLocks noChangeAspect="1"/>
          </p:cNvGraphicFramePr>
          <p:nvPr/>
        </p:nvGraphicFramePr>
        <p:xfrm>
          <a:off x="3419872" y="1484784"/>
          <a:ext cx="363537" cy="304800"/>
        </p:xfrm>
        <a:graphic>
          <a:graphicData uri="http://schemas.openxmlformats.org/presentationml/2006/ole">
            <mc:AlternateContent xmlns:mc="http://schemas.openxmlformats.org/markup-compatibility/2006">
              <mc:Choice xmlns:v="urn:schemas-microsoft-com:vml" Requires="v">
                <p:oleObj name="Formula" r:id="rId9" imgW="363240" imgH="304920" progId="Equation.Ribbit">
                  <p:embed/>
                </p:oleObj>
              </mc:Choice>
              <mc:Fallback>
                <p:oleObj name="Formula" r:id="rId9" imgW="363240" imgH="304920" progId="Equation.Ribbit">
                  <p:embed/>
                  <p:pic>
                    <p:nvPicPr>
                      <p:cNvPr id="194586" name="Object 26"/>
                      <p:cNvPicPr>
                        <a:picLocks noChangeAspect="1" noChangeArrowheads="1"/>
                      </p:cNvPicPr>
                      <p:nvPr/>
                    </p:nvPicPr>
                    <p:blipFill>
                      <a:blip r:embed="rId10"/>
                      <a:srcRect/>
                      <a:stretch>
                        <a:fillRect/>
                      </a:stretch>
                    </p:blipFill>
                    <p:spPr bwMode="auto">
                      <a:xfrm>
                        <a:off x="3419872" y="1484784"/>
                        <a:ext cx="363537"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9" name="Object 29"/>
          <p:cNvGraphicFramePr>
            <a:graphicFrameLocks noChangeAspect="1"/>
          </p:cNvGraphicFramePr>
          <p:nvPr/>
        </p:nvGraphicFramePr>
        <p:xfrm>
          <a:off x="1315400" y="2276872"/>
          <a:ext cx="6831012" cy="371475"/>
        </p:xfrm>
        <a:graphic>
          <a:graphicData uri="http://schemas.openxmlformats.org/presentationml/2006/ole">
            <mc:AlternateContent xmlns:mc="http://schemas.openxmlformats.org/markup-compatibility/2006">
              <mc:Choice xmlns:v="urn:schemas-microsoft-com:vml" Requires="v">
                <p:oleObj name="Formula" r:id="rId11" imgW="6842880" imgH="377280" progId="Equation.Ribbit">
                  <p:embed/>
                </p:oleObj>
              </mc:Choice>
              <mc:Fallback>
                <p:oleObj name="Formula" r:id="rId11" imgW="6842880" imgH="377280" progId="Equation.Ribbit">
                  <p:embed/>
                  <p:pic>
                    <p:nvPicPr>
                      <p:cNvPr id="194589" name="Object 29"/>
                      <p:cNvPicPr>
                        <a:picLocks noChangeAspect="1" noChangeArrowheads="1"/>
                      </p:cNvPicPr>
                      <p:nvPr/>
                    </p:nvPicPr>
                    <p:blipFill>
                      <a:blip r:embed="rId12"/>
                      <a:srcRect/>
                      <a:stretch>
                        <a:fillRect/>
                      </a:stretch>
                    </p:blipFill>
                    <p:spPr bwMode="auto">
                      <a:xfrm>
                        <a:off x="1315400" y="2276872"/>
                        <a:ext cx="6831012"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矩形 52"/>
          <p:cNvSpPr/>
          <p:nvPr/>
        </p:nvSpPr>
        <p:spPr>
          <a:xfrm>
            <a:off x="3146730" y="6269250"/>
            <a:ext cx="261321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到中心像素的     距离</a:t>
            </a:r>
          </a:p>
        </p:txBody>
      </p:sp>
      <p:graphicFrame>
        <p:nvGraphicFramePr>
          <p:cNvPr id="194600" name="Object 40"/>
          <p:cNvGraphicFramePr>
            <a:graphicFrameLocks noChangeAspect="1"/>
          </p:cNvGraphicFramePr>
          <p:nvPr/>
        </p:nvGraphicFramePr>
        <p:xfrm>
          <a:off x="4787900" y="6330950"/>
          <a:ext cx="334963" cy="285750"/>
        </p:xfrm>
        <a:graphic>
          <a:graphicData uri="http://schemas.openxmlformats.org/presentationml/2006/ole">
            <mc:AlternateContent xmlns:mc="http://schemas.openxmlformats.org/markup-compatibility/2006">
              <mc:Choice xmlns:v="urn:schemas-microsoft-com:vml" Requires="v">
                <p:oleObj name="Formula" r:id="rId13" imgW="335520" imgH="285840" progId="Equation.Ribbit">
                  <p:embed/>
                </p:oleObj>
              </mc:Choice>
              <mc:Fallback>
                <p:oleObj name="Formula" r:id="rId13" imgW="335520" imgH="285840" progId="Equation.Ribbit">
                  <p:embed/>
                  <p:pic>
                    <p:nvPicPr>
                      <p:cNvPr id="19460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7900" y="6330950"/>
                        <a:ext cx="334963"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6300192" y="4229477"/>
            <a:ext cx="2063428" cy="137954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具有</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2400" b="1" i="0" u="none" strike="noStrike" kern="1200" cap="none" spc="0" normalizeH="0" baseline="-2500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8</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 1</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的像素是</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1" i="0"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的</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8</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邻域。</a:t>
            </a:r>
          </a:p>
        </p:txBody>
      </p:sp>
      <p:grpSp>
        <p:nvGrpSpPr>
          <p:cNvPr id="3" name="Group 2"/>
          <p:cNvGrpSpPr/>
          <p:nvPr/>
        </p:nvGrpSpPr>
        <p:grpSpPr>
          <a:xfrm>
            <a:off x="3146730" y="3564467"/>
            <a:ext cx="2700000" cy="2704783"/>
            <a:chOff x="242761" y="3536128"/>
            <a:chExt cx="2700000" cy="2704783"/>
          </a:xfrm>
        </p:grpSpPr>
        <p:grpSp>
          <p:nvGrpSpPr>
            <p:cNvPr id="13" name="Group 12"/>
            <p:cNvGrpSpPr/>
            <p:nvPr/>
          </p:nvGrpSpPr>
          <p:grpSpPr>
            <a:xfrm>
              <a:off x="242761" y="3540911"/>
              <a:ext cx="2700000" cy="2700000"/>
              <a:chOff x="4572240" y="3606599"/>
              <a:chExt cx="2700000" cy="2700000"/>
            </a:xfrm>
          </p:grpSpPr>
          <p:sp>
            <p:nvSpPr>
              <p:cNvPr id="14" name="Rectangle 13"/>
              <p:cNvSpPr/>
              <p:nvPr/>
            </p:nvSpPr>
            <p:spPr bwMode="auto">
              <a:xfrm>
                <a:off x="511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15" name="Rectangle 14"/>
              <p:cNvSpPr/>
              <p:nvPr/>
            </p:nvSpPr>
            <p:spPr bwMode="auto">
              <a:xfrm>
                <a:off x="5652240" y="3606599"/>
                <a:ext cx="540000" cy="540000"/>
              </a:xfrm>
              <a:prstGeom prst="rect">
                <a:avLst/>
              </a:prstGeom>
              <a:solidFill>
                <a:srgbClr val="9933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2.00</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bwMode="auto">
              <a:xfrm>
                <a:off x="619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17" name="Rectangle 16"/>
              <p:cNvSpPr/>
              <p:nvPr/>
            </p:nvSpPr>
            <p:spPr bwMode="auto">
              <a:xfrm>
                <a:off x="511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18" name="Rectangle 17"/>
              <p:cNvSpPr/>
              <p:nvPr/>
            </p:nvSpPr>
            <p:spPr bwMode="auto">
              <a:xfrm>
                <a:off x="565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19" name="Rectangle 18"/>
              <p:cNvSpPr/>
              <p:nvPr/>
            </p:nvSpPr>
            <p:spPr bwMode="auto">
              <a:xfrm>
                <a:off x="6192240" y="414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20" name="Rectangle 19"/>
              <p:cNvSpPr/>
              <p:nvPr/>
            </p:nvSpPr>
            <p:spPr bwMode="auto">
              <a:xfrm>
                <a:off x="511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bwMode="auto">
              <a:xfrm>
                <a:off x="5652240" y="4686599"/>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bwMode="auto">
              <a:xfrm>
                <a:off x="6192240" y="468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23" name="Rectangle 22"/>
              <p:cNvSpPr/>
              <p:nvPr/>
            </p:nvSpPr>
            <p:spPr bwMode="auto">
              <a:xfrm>
                <a:off x="511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25" name="Rectangle 24"/>
              <p:cNvSpPr/>
              <p:nvPr/>
            </p:nvSpPr>
            <p:spPr bwMode="auto">
              <a:xfrm>
                <a:off x="565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bwMode="auto">
              <a:xfrm>
                <a:off x="6192240" y="522659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27" name="Rectangle 26"/>
              <p:cNvSpPr/>
              <p:nvPr/>
            </p:nvSpPr>
            <p:spPr bwMode="auto">
              <a:xfrm>
                <a:off x="511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28" name="Rectangle 27"/>
              <p:cNvSpPr/>
              <p:nvPr/>
            </p:nvSpPr>
            <p:spPr bwMode="auto">
              <a:xfrm>
                <a:off x="565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bwMode="auto">
              <a:xfrm>
                <a:off x="6192240" y="576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30" name="Rectangle 29"/>
              <p:cNvSpPr/>
              <p:nvPr/>
            </p:nvSpPr>
            <p:spPr bwMode="auto">
              <a:xfrm>
                <a:off x="6732240" y="414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31" name="Rectangle 30"/>
              <p:cNvSpPr/>
              <p:nvPr/>
            </p:nvSpPr>
            <p:spPr bwMode="auto">
              <a:xfrm>
                <a:off x="673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bwMode="auto">
              <a:xfrm>
                <a:off x="6732240" y="522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33" name="Rectangle 32"/>
              <p:cNvSpPr/>
              <p:nvPr/>
            </p:nvSpPr>
            <p:spPr bwMode="auto">
              <a:xfrm>
                <a:off x="4572240" y="414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34" name="Rectangle 33"/>
              <p:cNvSpPr/>
              <p:nvPr/>
            </p:nvSpPr>
            <p:spPr bwMode="auto">
              <a:xfrm>
                <a:off x="4572240" y="468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bwMode="auto">
              <a:xfrm>
                <a:off x="4572240" y="522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36" name="Rectangle 9"/>
              <p:cNvSpPr/>
              <p:nvPr/>
            </p:nvSpPr>
            <p:spPr bwMode="auto">
              <a:xfrm>
                <a:off x="5652240" y="3606599"/>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zh-CN"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
          <p:nvSpPr>
            <p:cNvPr id="37" name="Rectangle 36"/>
            <p:cNvSpPr/>
            <p:nvPr/>
          </p:nvSpPr>
          <p:spPr bwMode="auto">
            <a:xfrm>
              <a:off x="242761" y="3540911"/>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38" name="Rectangle 37"/>
            <p:cNvSpPr/>
            <p:nvPr/>
          </p:nvSpPr>
          <p:spPr bwMode="auto">
            <a:xfrm>
              <a:off x="242761" y="5697312"/>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39" name="Rectangle 38"/>
            <p:cNvSpPr/>
            <p:nvPr/>
          </p:nvSpPr>
          <p:spPr bwMode="auto">
            <a:xfrm>
              <a:off x="2402761" y="3536128"/>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sp>
          <p:nvSpPr>
            <p:cNvPr id="40" name="Rectangle 39"/>
            <p:cNvSpPr/>
            <p:nvPr/>
          </p:nvSpPr>
          <p:spPr bwMode="auto">
            <a:xfrm>
              <a:off x="2402761" y="5700911"/>
              <a:ext cx="540000" cy="540000"/>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p>
          </p:txBody>
        </p:sp>
      </p:grpSp>
      <p:graphicFrame>
        <p:nvGraphicFramePr>
          <p:cNvPr id="41" name="Object 40"/>
          <p:cNvGraphicFramePr>
            <a:graphicFrameLocks noChangeAspect="1"/>
          </p:cNvGraphicFramePr>
          <p:nvPr/>
        </p:nvGraphicFramePr>
        <p:xfrm>
          <a:off x="1802077" y="4797152"/>
          <a:ext cx="766762" cy="285750"/>
        </p:xfrm>
        <a:graphic>
          <a:graphicData uri="http://schemas.openxmlformats.org/presentationml/2006/ole">
            <mc:AlternateContent xmlns:mc="http://schemas.openxmlformats.org/markup-compatibility/2006">
              <mc:Choice xmlns:v="urn:schemas-microsoft-com:vml" Requires="v">
                <p:oleObj name="Formula" r:id="rId15" imgW="766080" imgH="285840" progId="Equation.Ribbit">
                  <p:embed/>
                </p:oleObj>
              </mc:Choice>
              <mc:Fallback>
                <p:oleObj name="Formula" r:id="rId15" imgW="766080" imgH="285840" progId="Equation.Ribbit">
                  <p:embed/>
                  <p:pic>
                    <p:nvPicPr>
                      <p:cNvPr id="41" name="Object 40"/>
                      <p:cNvPicPr/>
                      <p:nvPr/>
                    </p:nvPicPr>
                    <p:blipFill>
                      <a:blip r:embed="rId16"/>
                      <a:stretch>
                        <a:fillRect/>
                      </a:stretch>
                    </p:blipFill>
                    <p:spPr>
                      <a:xfrm>
                        <a:off x="1802077" y="4797152"/>
                        <a:ext cx="766762" cy="285750"/>
                      </a:xfrm>
                      <a:prstGeom prst="rect">
                        <a:avLst/>
                      </a:prstGeom>
                    </p:spPr>
                  </p:pic>
                </p:oleObj>
              </mc:Fallback>
            </mc:AlternateContent>
          </a:graphicData>
        </a:graphic>
      </p:graphicFrame>
    </p:spTree>
    <p:extLst>
      <p:ext uri="{BB962C8B-B14F-4D97-AF65-F5344CB8AC3E}">
        <p14:creationId xmlns:p14="http://schemas.microsoft.com/office/powerpoint/2010/main" val="15198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6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926830" cy="464742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solidFill>
                      <a:srgbClr val="C00000"/>
                    </a:solidFill>
                    <a:latin typeface="Times New Roman" panose="02020603050405020304" pitchFamily="18" charset="0"/>
                    <a:ea typeface="Times New Roman" panose="02020503050405090304" charset="0"/>
                    <a:cs typeface="Times New Roman" panose="02020603050405020304" pitchFamily="18" charset="0"/>
                    <a:sym typeface="+mn-ea"/>
                  </a:rPr>
                  <a:t>基本的全局阈值处理方法</a:t>
                </a:r>
                <a:endParaRPr kumimoji="1" lang="en-US" altLang="zh-CN" sz="2800" dirty="0">
                  <a:solidFill>
                    <a:srgbClr val="C00000"/>
                  </a:solidFill>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为全局阈值</a:t>
                </a:r>
                <a:r>
                  <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T</a:t>
                </a: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选择一个初始估计值</a:t>
                </a: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根据下式对图像进行分割，形成区域</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oMath>
                </a14:m>
                <a:endParaRPr kumimoji="1" lang="en-US" altLang="zh-CN" sz="2400" b="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分别对</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𝐺</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中的所有像素分别计算平均灰度值</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oMath>
                </a14:m>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在</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之间计算新的阈值</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𝑇</m:t>
                    </m:r>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f>
                      <m:f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fPr>
                      <m:num>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num>
                      <m:den>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den>
                    </m:f>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1</m:t>
                        </m:r>
                      </m:sub>
                    </m:s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𝑚</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2</m:t>
                        </m:r>
                      </m:sub>
                    </m:s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oMath>
                </a14:m>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514350" indent="-514350" fontAlgn="auto">
                  <a:lnSpc>
                    <a:spcPts val="3280"/>
                  </a:lnSpc>
                  <a:buFont typeface="+mj-lt"/>
                  <a:buAutoNum type="arabicPeriod"/>
                </a:pP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重复步骤</a:t>
                </a:r>
                <a:r>
                  <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2-4</a:t>
                </a: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直至连续迭代中的两个</a:t>
                </a:r>
                <a:r>
                  <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T</a:t>
                </a:r>
                <a:r>
                  <a:rPr kumimoji="1" lang="zh-CN" altLang="en-US"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之间差值足够小</a:t>
                </a:r>
                <a:endParaRPr kumimoji="1" lang="en-US" altLang="zh-CN" sz="24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926830" cy="4647426"/>
              </a:xfrm>
              <a:prstGeom prst="rect">
                <a:avLst/>
              </a:prstGeom>
              <a:blipFill>
                <a:blip r:embed="rId3"/>
                <a:stretch>
                  <a:fillRect l="-1230" t="-1706"/>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06677B7B-4C2A-404F-8887-D8FBDC3EE9B9}"/>
              </a:ext>
            </a:extLst>
          </p:cNvPr>
          <p:cNvPicPr>
            <a:picLocks noChangeAspect="1"/>
          </p:cNvPicPr>
          <p:nvPr/>
        </p:nvPicPr>
        <p:blipFill>
          <a:blip r:embed="rId5"/>
          <a:stretch>
            <a:fillRect/>
          </a:stretch>
        </p:blipFill>
        <p:spPr>
          <a:xfrm>
            <a:off x="2016760" y="3119705"/>
            <a:ext cx="4229100" cy="1028700"/>
          </a:xfrm>
          <a:prstGeom prst="rect">
            <a:avLst/>
          </a:prstGeom>
        </p:spPr>
      </p:pic>
      <p:sp>
        <p:nvSpPr>
          <p:cNvPr id="12" name="标题 1">
            <a:extLst>
              <a:ext uri="{FF2B5EF4-FFF2-40B4-BE49-F238E27FC236}">
                <a16:creationId xmlns:a16="http://schemas.microsoft.com/office/drawing/2014/main" id="{41DEDC92-5018-4FDB-8A09-917487DD64F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4" name="标题 1">
            <a:extLst>
              <a:ext uri="{FF2B5EF4-FFF2-40B4-BE49-F238E27FC236}">
                <a16:creationId xmlns:a16="http://schemas.microsoft.com/office/drawing/2014/main" id="{302EAA98-7F35-44DB-A2EF-01718C71F238}"/>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445478" cy="2616101"/>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基本的全局阈值处理方法优势</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宋体" panose="02010600030101010101" pitchFamily="2" charset="-122"/>
                <a:ea typeface="宋体" panose="02010600030101010101" pitchFamily="2" charset="-122"/>
                <a:cs typeface="Times New Roman" panose="02020603050405020304" pitchFamily="18" charset="0"/>
                <a:sym typeface="+mn-ea"/>
              </a:rPr>
              <a:t>算法操作简单</a:t>
            </a: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宋体" panose="02010600030101010101" pitchFamily="2" charset="-122"/>
                <a:ea typeface="宋体" panose="02010600030101010101" pitchFamily="2" charset="-122"/>
                <a:cs typeface="Times New Roman" panose="02020603050405020304" pitchFamily="18" charset="0"/>
                <a:sym typeface="+mn-ea"/>
              </a:rPr>
              <a:t>针对目标与背景的直方图有明显波谷的图像十分有效</a:t>
            </a: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宋体" panose="02010600030101010101" pitchFamily="2" charset="-122"/>
                <a:ea typeface="宋体" panose="02010600030101010101" pitchFamily="2" charset="-122"/>
                <a:cs typeface="Times New Roman" panose="02020603050405020304" pitchFamily="18" charset="0"/>
                <a:sym typeface="+mn-ea"/>
              </a:rPr>
              <a:t>无论图像是否可分，算法在有限数量步骤内收敛</a:t>
            </a:r>
            <a:endParaRPr kumimoji="1" lang="en-US" altLang="zh-CN" sz="2800" dirty="0">
              <a:latin typeface="宋体" panose="02010600030101010101" pitchFamily="2" charset="-122"/>
              <a:ea typeface="宋体" panose="02010600030101010101" pitchFamily="2" charset="-122"/>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1F63C9A7-1AA6-4E21-B00A-27F91122487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2" name="标题 1">
            <a:extLst>
              <a:ext uri="{FF2B5EF4-FFF2-40B4-BE49-F238E27FC236}">
                <a16:creationId xmlns:a16="http://schemas.microsoft.com/office/drawing/2014/main" id="{2A7EEAB4-1928-4C27-97D1-8CB52CCF615B}"/>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22832576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4329711"/>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阈值处理局限性</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对目标和背景灰度级有明显差别的图像分割效果较好</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对目标和背景灰度级有明显差别的图像分割效果较好（如目标的部分区域与背景灰度相近或者低于背景灰度的图像分割效果不好）</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对于含有多种目标的图像的分割几乎难以奏效</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22030359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445478" cy="1754326"/>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solidFill>
                  <a:srgbClr val="C00000"/>
                </a:solidFill>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800" dirty="0">
                <a:solidFill>
                  <a:srgbClr val="C00000"/>
                </a:solidFill>
                <a:latin typeface="Times New Roman" panose="02020603050405020304" pitchFamily="18" charset="0"/>
                <a:ea typeface="Times New Roman" panose="02020503050405090304" charset="0"/>
                <a:cs typeface="Times New Roman" panose="02020603050405020304" pitchFamily="18" charset="0"/>
                <a:sym typeface="+mn-ea"/>
              </a:rPr>
              <a:t>最优全局阈值处理</a:t>
            </a:r>
            <a:endParaRPr kumimoji="1" lang="en-US" altLang="zh-CN" sz="2400" dirty="0">
              <a:solidFill>
                <a:srgbClr val="C00000"/>
              </a:solidFill>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基本思想</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27D53E3-4242-411E-AF48-BABD29433FA5}"/>
              </a:ext>
            </a:extLst>
          </p:cNvPr>
          <p:cNvSpPr txBox="1"/>
          <p:nvPr/>
        </p:nvSpPr>
        <p:spPr>
          <a:xfrm>
            <a:off x="855821" y="2808448"/>
            <a:ext cx="7888129" cy="954107"/>
          </a:xfrm>
          <a:prstGeom prst="rect">
            <a:avLst/>
          </a:prstGeom>
          <a:noFill/>
        </p:spPr>
        <p:txBody>
          <a:bodyPr wrap="square">
            <a:spAutoFit/>
          </a:bodyPr>
          <a:lstStyle/>
          <a:p>
            <a:pPr fontAlgn="auto"/>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经过正确阈值处理后的不同类别的灰度值应该是不同的，所以最好的阈值应该是类间的最优分离</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p:txBody>
      </p:sp>
      <p:sp>
        <p:nvSpPr>
          <p:cNvPr id="11" name="下箭头 9">
            <a:extLst>
              <a:ext uri="{FF2B5EF4-FFF2-40B4-BE49-F238E27FC236}">
                <a16:creationId xmlns:a16="http://schemas.microsoft.com/office/drawing/2014/main" id="{D9DD5B5F-1471-43FC-8063-FABC96CD93C7}"/>
              </a:ext>
            </a:extLst>
          </p:cNvPr>
          <p:cNvSpPr/>
          <p:nvPr/>
        </p:nvSpPr>
        <p:spPr>
          <a:xfrm>
            <a:off x="4379584" y="4054139"/>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29CD849-68AE-41D9-B777-3A8FB5A2EE3C}"/>
              </a:ext>
            </a:extLst>
          </p:cNvPr>
          <p:cNvSpPr txBox="1"/>
          <p:nvPr/>
        </p:nvSpPr>
        <p:spPr>
          <a:xfrm>
            <a:off x="882458" y="4846798"/>
            <a:ext cx="7888129" cy="954107"/>
          </a:xfrm>
          <a:prstGeom prst="rect">
            <a:avLst/>
          </a:prstGeom>
          <a:noFill/>
        </p:spPr>
        <p:txBody>
          <a:bodyPr wrap="square">
            <a:spAutoFit/>
          </a:bodyPr>
          <a:lstStyle/>
          <a:p>
            <a:pPr fontAlgn="auto"/>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寻找到合适的阈值</a:t>
            </a: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T</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，使得不同区域的灰度值的类间方差达到最大</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p:txBody>
      </p:sp>
      <p:sp>
        <p:nvSpPr>
          <p:cNvPr id="14" name="标题 1">
            <a:extLst>
              <a:ext uri="{FF2B5EF4-FFF2-40B4-BE49-F238E27FC236}">
                <a16:creationId xmlns:a16="http://schemas.microsoft.com/office/drawing/2014/main" id="{076EC6AA-BE3A-4BCF-ACFC-3C97FEA954C7}"/>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5" name="标题 1">
            <a:extLst>
              <a:ext uri="{FF2B5EF4-FFF2-40B4-BE49-F238E27FC236}">
                <a16:creationId xmlns:a16="http://schemas.microsoft.com/office/drawing/2014/main" id="{678186DD-8DBC-42C3-8F82-60FDC930B844}"/>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14203424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445478" cy="4154984"/>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最优全局阈值处理</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令</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{0,1,2,…,</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表示大小为</a:t>
                </a:r>
                <a14:m>
                  <m:oMath xmlns:m="http://schemas.openxmlformats.org/officeDocument/2006/math">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𝑀</m:t>
                    </m:r>
                    <m:r>
                      <a:rPr kumimoji="1"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sym typeface="+mn-ea"/>
                      </a:rPr>
                      <m:t>×</m:t>
                    </m:r>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𝑁</m:t>
                    </m:r>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的图像中</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𝐿</m:t>
                    </m:r>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个不同整数的灰度级</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令</a:t>
                </a:r>
                <a14:m>
                  <m:oMath xmlns:m="http://schemas.openxmlformats.org/officeDocument/2006/math">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𝑛</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𝑖</m:t>
                        </m:r>
                      </m:sub>
                    </m:sSub>
                  </m:oMath>
                </a14:m>
                <a:r>
                  <a:rPr kumimoji="1" lang="zh-CN" altLang="en-US" sz="2400" b="0" dirty="0">
                    <a:latin typeface="Times New Roman" panose="02020603050405020304" pitchFamily="18" charset="0"/>
                    <a:ea typeface="Times New Roman" panose="02020503050405090304" charset="0"/>
                    <a:cs typeface="Times New Roman" panose="02020603050405020304" pitchFamily="18" charset="0"/>
                    <a:sym typeface="+mn-ea"/>
                  </a:rPr>
                  <a:t>表示灰度级为</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𝑖</m:t>
                    </m:r>
                  </m:oMath>
                </a14:m>
                <a:r>
                  <a:rPr kumimoji="1" lang="zh-CN" altLang="en-US" sz="2400" b="0" dirty="0">
                    <a:latin typeface="Times New Roman" panose="02020603050405020304" pitchFamily="18" charset="0"/>
                    <a:ea typeface="Times New Roman" panose="02020503050405090304" charset="0"/>
                    <a:cs typeface="Times New Roman" panose="02020603050405020304" pitchFamily="18" charset="0"/>
                    <a:sym typeface="+mn-ea"/>
                  </a:rPr>
                  <a:t>的像素的个数 </a:t>
                </a:r>
                <a:r>
                  <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zh-CN" altLang="en-US" sz="2400" b="0" dirty="0">
                    <a:latin typeface="Times New Roman" panose="02020603050405020304" pitchFamily="18" charset="0"/>
                    <a:ea typeface="Times New Roman" panose="02020503050405090304" charset="0"/>
                    <a:cs typeface="Times New Roman" panose="02020603050405020304" pitchFamily="18" charset="0"/>
                    <a:sym typeface="+mn-ea"/>
                  </a:rPr>
                  <a:t>则</a:t>
                </a:r>
                <a14:m>
                  <m:oMath xmlns:m="http://schemas.openxmlformats.org/officeDocument/2006/math">
                    <m:r>
                      <a:rPr kumimoji="1" lang="en-US" altLang="zh-CN" sz="2400" i="1" dirty="0">
                        <a:latin typeface="Cambria Math" panose="02040503050406030204" pitchFamily="18" charset="0"/>
                        <a:ea typeface="Times New Roman" panose="02020503050405090304" charset="0"/>
                        <a:cs typeface="Times New Roman" panose="02020603050405020304" pitchFamily="18" charset="0"/>
                        <a:sym typeface="+mn-ea"/>
                      </a:rPr>
                      <m:t>𝑀𝑁</m:t>
                    </m:r>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m:t>
                    </m:r>
                    <m:nary>
                      <m:naryPr>
                        <m:chr m:val="∑"/>
                        <m:ctrlP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ctrlPr>
                      </m:naryPr>
                      <m:sub>
                        <m:r>
                          <m:rPr>
                            <m:brk m:alnAt="23"/>
                          </m:rP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𝐼</m:t>
                        </m:r>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=0</m:t>
                        </m:r>
                      </m:sub>
                      <m:sup>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−1</m:t>
                        </m:r>
                      </m:sup>
                      <m:e>
                        <m:sSub>
                          <m:sSubPr>
                            <m:ctrlP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𝑛</m:t>
                            </m:r>
                          </m:e>
                          <m:sub>
                            <m:r>
                              <a:rPr kumimoji="1" lang="en-US" altLang="zh-CN" sz="2400" b="0" i="1" dirty="0" smtClean="0">
                                <a:latin typeface="Cambria Math" panose="02040503050406030204" pitchFamily="18" charset="0"/>
                                <a:ea typeface="Times New Roman" panose="02020503050405090304" charset="0"/>
                                <a:cs typeface="Times New Roman" panose="02020603050405020304" pitchFamily="18" charset="0"/>
                                <a:sym typeface="+mn-ea"/>
                              </a:rPr>
                              <m:t>𝑖</m:t>
                            </m:r>
                          </m:sub>
                        </m:sSub>
                      </m:e>
                    </m:nary>
                  </m:oMath>
                </a14:m>
                <a:r>
                  <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rPr>
                  <a:t>)</a:t>
                </a: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归一化后的直方图每个灰度级有</a:t>
                </a:r>
                <a14:m>
                  <m:oMath xmlns:m="http://schemas.openxmlformats.org/officeDocument/2006/math">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𝑝</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𝑖</m:t>
                        </m:r>
                      </m:sub>
                    </m:s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m:t>
                    </m:r>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𝑛</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𝑖</m:t>
                        </m:r>
                      </m:sub>
                    </m:s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𝑀𝑁</m:t>
                    </m:r>
                  </m:oMath>
                </a14:m>
                <a:r>
                  <a:rPr kumimoji="1" lang="zh-CN" altLang="en-US" sz="2400" b="0" dirty="0">
                    <a:latin typeface="Times New Roman" panose="02020603050405020304" pitchFamily="18" charset="0"/>
                    <a:ea typeface="Times New Roman" panose="02020503050405090304" charset="0"/>
                    <a:cs typeface="Times New Roman" panose="02020603050405020304" pitchFamily="18" charset="0"/>
                    <a:sym typeface="+mn-ea"/>
                  </a:rPr>
                  <a:t>个分量</a:t>
                </a: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445478" cy="4154984"/>
              </a:xfrm>
              <a:prstGeom prst="rect">
                <a:avLst/>
              </a:prstGeom>
              <a:blipFill>
                <a:blip r:embed="rId3"/>
                <a:stretch>
                  <a:fillRect l="-1300" t="-1906"/>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标题 1">
            <a:extLst>
              <a:ext uri="{FF2B5EF4-FFF2-40B4-BE49-F238E27FC236}">
                <a16:creationId xmlns:a16="http://schemas.microsoft.com/office/drawing/2014/main" id="{4DD96300-0964-485C-9B1A-9EC9F36D24EF}"/>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5" name="标题 1">
            <a:extLst>
              <a:ext uri="{FF2B5EF4-FFF2-40B4-BE49-F238E27FC236}">
                <a16:creationId xmlns:a16="http://schemas.microsoft.com/office/drawing/2014/main" id="{BCC2CB91-617F-4362-B06A-AB5F7F31A4A8}"/>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20532183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445478" cy="53655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最优全局阈值处理</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r>
                  <a:rPr kumimoji="1" lang="zh-CN" altLang="en-US" sz="2400" b="0" dirty="0">
                    <a:latin typeface="Times New Roman" panose="02020603050405020304" pitchFamily="18" charset="0"/>
                    <a:ea typeface="Times New Roman" panose="02020503050405090304" charset="0"/>
                    <a:cs typeface="Times New Roman" panose="02020603050405020304" pitchFamily="18" charset="0"/>
                    <a:sym typeface="+mn-ea"/>
                  </a:rPr>
                  <a:t>假设选取了一个阈值</a:t>
                </a:r>
                <a:r>
                  <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rPr>
                  <a:t>T</a:t>
                </a:r>
                <a:r>
                  <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en-US" altLang="zh-CN" sz="2400" i="1" dirty="0">
                    <a:latin typeface="Times New Roman" panose="02020603050405020304" pitchFamily="18" charset="0"/>
                    <a:ea typeface="Times New Roman" panose="02020503050405090304" charset="0"/>
                    <a:cs typeface="Times New Roman" panose="02020603050405020304" pitchFamily="18" charset="0"/>
                    <a:sym typeface="+mn-ea"/>
                  </a:rPr>
                  <a:t>k</a:t>
                </a:r>
                <a:r>
                  <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rPr>
                  <a:t>) = </a:t>
                </a:r>
                <a:r>
                  <a:rPr kumimoji="1" lang="en-US" altLang="zh-CN" sz="2400" i="1" dirty="0">
                    <a:latin typeface="Times New Roman" panose="02020603050405020304" pitchFamily="18" charset="0"/>
                    <a:ea typeface="Times New Roman" panose="02020503050405090304" charset="0"/>
                    <a:cs typeface="Times New Roman" panose="02020603050405020304" pitchFamily="18" charset="0"/>
                    <a:sym typeface="+mn-ea"/>
                  </a:rPr>
                  <a:t>k</a:t>
                </a: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，并将图像分作两类</a:t>
                </a:r>
                <a14:m>
                  <m:oMath xmlns:m="http://schemas.openxmlformats.org/officeDocument/2006/math">
                    <m:sSub>
                      <m:sSubPr>
                        <m:ctrlP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solidFill>
                              <a:schemeClr val="tx1"/>
                            </a:solidFill>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与</a:t>
                </a:r>
                <a14:m>
                  <m:oMath xmlns:m="http://schemas.openxmlformats.org/officeDocument/2006/math">
                    <m:sSub>
                      <m:sSubPr>
                        <m:ctrlP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solidFill>
                              <a:schemeClr val="tx1"/>
                            </a:solidFill>
                            <a:latin typeface="Cambria Math" panose="02040503050406030204" pitchFamily="18" charset="0"/>
                            <a:ea typeface="宋体" panose="02010600030101010101" pitchFamily="2" charset="-122"/>
                            <a:cs typeface="Times New Roman" panose="02020503050405090304" charset="0"/>
                            <a:sym typeface="+mn-ea"/>
                          </a:rPr>
                          <m:t>2</m:t>
                        </m:r>
                      </m:sub>
                    </m:sSub>
                    <m:r>
                      <a:rPr kumimoji="1" lang="zh-CN" altLang="en-US" sz="2400" i="1" dirty="0">
                        <a:latin typeface="Cambria Math" panose="02040503050406030204" pitchFamily="18" charset="0"/>
                        <a:ea typeface="宋体" panose="02010600030101010101" pitchFamily="2" charset="-122"/>
                        <a:cs typeface="Times New Roman" panose="02020503050405090304" charset="0"/>
                        <a:sym typeface="+mn-ea"/>
                      </a:rPr>
                      <m:t>，</m:t>
                    </m:r>
                  </m:oMath>
                </a14:m>
                <a:r>
                  <a:rPr kumimoji="1" lang="zh-CN" altLang="en-US" sz="2400" b="0" dirty="0">
                    <a:latin typeface="Times New Roman" panose="02020603050405020304" pitchFamily="18" charset="0"/>
                    <a:ea typeface="Times New Roman" panose="02020503050405090304" charset="0"/>
                    <a:cs typeface="Times New Roman" panose="02020603050405020304" pitchFamily="18" charset="0"/>
                    <a:sym typeface="+mn-ea"/>
                  </a:rPr>
                  <a:t>其中，灰度级</a:t>
                </a: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在区间</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[0,</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b="0" dirty="0">
                    <a:latin typeface="Times New Roman" panose="02020603050405020304" pitchFamily="18" charset="0"/>
                    <a:ea typeface="Times New Roman" panose="02020503050405090304" charset="0"/>
                    <a:cs typeface="Times New Roman" panose="02020603050405020304" pitchFamily="18" charset="0"/>
                    <a:sym typeface="+mn-ea"/>
                  </a:rPr>
                  <a:t>内的像素属于</a:t>
                </a: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区域</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b="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灰度级在区间</a:t>
                </a:r>
                <a14:m>
                  <m:oMath xmlns:m="http://schemas.openxmlformats.org/officeDocument/2006/math">
                    <m: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i="1">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r>
                      <a:rPr kumimoji="1" lang="zh-CN" altLang="en-US" sz="2400" i="1">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内的像素属于区域</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latin typeface="Cambria Math" panose="02040503050406030204" pitchFamily="18" charset="0"/>
                            <a:ea typeface="宋体" panose="02010600030101010101" pitchFamily="2" charset="-122"/>
                            <a:cs typeface="Times New Roman" panose="02020503050405090304" charset="0"/>
                            <a:sym typeface="+mn-ea"/>
                          </a:rPr>
                          <m:t>2</m:t>
                        </m:r>
                      </m:sub>
                    </m:sSub>
                  </m:oMath>
                </a14:m>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像素被分配在区域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的概率为</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像素被分配在区域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的概率为</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445478" cy="5365571"/>
              </a:xfrm>
              <a:prstGeom prst="rect">
                <a:avLst/>
              </a:prstGeom>
              <a:blipFill>
                <a:blip r:embed="rId3"/>
                <a:stretch>
                  <a:fillRect l="-1300" t="-1477"/>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721D651-542C-4A55-B89E-E4334C2AD061}"/>
              </a:ext>
            </a:extLst>
          </p:cNvPr>
          <p:cNvPicPr>
            <a:picLocks noChangeAspect="1"/>
          </p:cNvPicPr>
          <p:nvPr/>
        </p:nvPicPr>
        <p:blipFill>
          <a:blip r:embed="rId5"/>
          <a:stretch>
            <a:fillRect/>
          </a:stretch>
        </p:blipFill>
        <p:spPr>
          <a:xfrm>
            <a:off x="4046220" y="4217832"/>
            <a:ext cx="1646395" cy="814965"/>
          </a:xfrm>
          <a:prstGeom prst="rect">
            <a:avLst/>
          </a:prstGeom>
        </p:spPr>
      </p:pic>
      <p:pic>
        <p:nvPicPr>
          <p:cNvPr id="8" name="图片 7">
            <a:extLst>
              <a:ext uri="{FF2B5EF4-FFF2-40B4-BE49-F238E27FC236}">
                <a16:creationId xmlns:a16="http://schemas.microsoft.com/office/drawing/2014/main" id="{129A3C8A-8BDC-4C2C-B972-26333720711F}"/>
              </a:ext>
            </a:extLst>
          </p:cNvPr>
          <p:cNvPicPr>
            <a:picLocks noChangeAspect="1"/>
          </p:cNvPicPr>
          <p:nvPr/>
        </p:nvPicPr>
        <p:blipFill>
          <a:blip r:embed="rId6"/>
          <a:stretch>
            <a:fillRect/>
          </a:stretch>
        </p:blipFill>
        <p:spPr>
          <a:xfrm>
            <a:off x="3288345" y="5516880"/>
            <a:ext cx="3443925" cy="812800"/>
          </a:xfrm>
          <a:prstGeom prst="rect">
            <a:avLst/>
          </a:prstGeom>
        </p:spPr>
      </p:pic>
      <p:sp>
        <p:nvSpPr>
          <p:cNvPr id="14" name="标题 1">
            <a:extLst>
              <a:ext uri="{FF2B5EF4-FFF2-40B4-BE49-F238E27FC236}">
                <a16:creationId xmlns:a16="http://schemas.microsoft.com/office/drawing/2014/main" id="{9AAA5C42-8591-424F-ACC5-31054A2EBA56}"/>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5" name="标题 1">
            <a:extLst>
              <a:ext uri="{FF2B5EF4-FFF2-40B4-BE49-F238E27FC236}">
                <a16:creationId xmlns:a16="http://schemas.microsoft.com/office/drawing/2014/main" id="{90862EF7-1B9E-4368-B5C1-1E40D5C7D7CD}"/>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36694519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445478" cy="5775940"/>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最优全局阈值处理</a:t>
                </a: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内的像素平均灰度为</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区域</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b="0" i="1" dirty="0" smtClean="0">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内的像素平均灰度为</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整个图像的像素平均灰度为</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且图像与不同区域的平均灰度关系为</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445478" cy="5775940"/>
              </a:xfrm>
              <a:prstGeom prst="rect">
                <a:avLst/>
              </a:prstGeom>
              <a:blipFill>
                <a:blip r:embed="rId3"/>
                <a:stretch>
                  <a:fillRect l="-1300" t="-1373"/>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Preliminaries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948D0FF3-0826-4F35-91C4-748C5217192A}"/>
              </a:ext>
            </a:extLst>
          </p:cNvPr>
          <p:cNvGrpSpPr/>
          <p:nvPr/>
        </p:nvGrpSpPr>
        <p:grpSpPr>
          <a:xfrm>
            <a:off x="3285336" y="2199957"/>
            <a:ext cx="2573328" cy="812801"/>
            <a:chOff x="3305175" y="4130039"/>
            <a:chExt cx="3015615" cy="952500"/>
          </a:xfrm>
        </p:grpSpPr>
        <p:pic>
          <p:nvPicPr>
            <p:cNvPr id="7" name="图片 6">
              <a:extLst>
                <a:ext uri="{FF2B5EF4-FFF2-40B4-BE49-F238E27FC236}">
                  <a16:creationId xmlns:a16="http://schemas.microsoft.com/office/drawing/2014/main" id="{1F60D09E-D0D7-4069-BB48-3DDF41F47057}"/>
                </a:ext>
              </a:extLst>
            </p:cNvPr>
            <p:cNvPicPr>
              <a:picLocks noChangeAspect="1"/>
            </p:cNvPicPr>
            <p:nvPr/>
          </p:nvPicPr>
          <p:blipFill>
            <a:blip r:embed="rId5"/>
            <a:stretch>
              <a:fillRect/>
            </a:stretch>
          </p:blipFill>
          <p:spPr>
            <a:xfrm>
              <a:off x="3305175" y="4266247"/>
              <a:ext cx="933450" cy="657225"/>
            </a:xfrm>
            <a:prstGeom prst="rect">
              <a:avLst/>
            </a:prstGeom>
          </p:spPr>
        </p:pic>
        <p:pic>
          <p:nvPicPr>
            <p:cNvPr id="11" name="图片 10">
              <a:extLst>
                <a:ext uri="{FF2B5EF4-FFF2-40B4-BE49-F238E27FC236}">
                  <a16:creationId xmlns:a16="http://schemas.microsoft.com/office/drawing/2014/main" id="{6E82A831-3A10-444C-AD7E-A5358C6B8C08}"/>
                </a:ext>
              </a:extLst>
            </p:cNvPr>
            <p:cNvPicPr>
              <a:picLocks noChangeAspect="1"/>
            </p:cNvPicPr>
            <p:nvPr/>
          </p:nvPicPr>
          <p:blipFill>
            <a:blip r:embed="rId6"/>
            <a:stretch>
              <a:fillRect/>
            </a:stretch>
          </p:blipFill>
          <p:spPr>
            <a:xfrm>
              <a:off x="4272915" y="4130039"/>
              <a:ext cx="2047875" cy="952500"/>
            </a:xfrm>
            <a:prstGeom prst="rect">
              <a:avLst/>
            </a:prstGeom>
          </p:spPr>
        </p:pic>
      </p:grpSp>
      <p:grpSp>
        <p:nvGrpSpPr>
          <p:cNvPr id="19" name="组合 18">
            <a:extLst>
              <a:ext uri="{FF2B5EF4-FFF2-40B4-BE49-F238E27FC236}">
                <a16:creationId xmlns:a16="http://schemas.microsoft.com/office/drawing/2014/main" id="{35DC65B7-BD49-4D73-B0FA-790948CCAE43}"/>
              </a:ext>
            </a:extLst>
          </p:cNvPr>
          <p:cNvGrpSpPr/>
          <p:nvPr/>
        </p:nvGrpSpPr>
        <p:grpSpPr>
          <a:xfrm>
            <a:off x="3327881" y="3393515"/>
            <a:ext cx="2750851" cy="763119"/>
            <a:chOff x="3510916" y="5490845"/>
            <a:chExt cx="3124505" cy="866775"/>
          </a:xfrm>
        </p:grpSpPr>
        <p:pic>
          <p:nvPicPr>
            <p:cNvPr id="15" name="图片 14">
              <a:extLst>
                <a:ext uri="{FF2B5EF4-FFF2-40B4-BE49-F238E27FC236}">
                  <a16:creationId xmlns:a16="http://schemas.microsoft.com/office/drawing/2014/main" id="{8B08A27E-BB56-41F6-83FD-60AEFAFB4102}"/>
                </a:ext>
              </a:extLst>
            </p:cNvPr>
            <p:cNvPicPr>
              <a:picLocks noChangeAspect="1"/>
            </p:cNvPicPr>
            <p:nvPr/>
          </p:nvPicPr>
          <p:blipFill>
            <a:blip r:embed="rId7"/>
            <a:stretch>
              <a:fillRect/>
            </a:stretch>
          </p:blipFill>
          <p:spPr>
            <a:xfrm>
              <a:off x="3510916" y="5556885"/>
              <a:ext cx="914400" cy="676275"/>
            </a:xfrm>
            <a:prstGeom prst="rect">
              <a:avLst/>
            </a:prstGeom>
          </p:spPr>
        </p:pic>
        <p:pic>
          <p:nvPicPr>
            <p:cNvPr id="17" name="图片 16">
              <a:extLst>
                <a:ext uri="{FF2B5EF4-FFF2-40B4-BE49-F238E27FC236}">
                  <a16:creationId xmlns:a16="http://schemas.microsoft.com/office/drawing/2014/main" id="{83B04EA2-EA9B-49CA-9B21-AB3F6E1B3384}"/>
                </a:ext>
              </a:extLst>
            </p:cNvPr>
            <p:cNvPicPr>
              <a:picLocks noChangeAspect="1"/>
            </p:cNvPicPr>
            <p:nvPr/>
          </p:nvPicPr>
          <p:blipFill>
            <a:blip r:embed="rId8"/>
            <a:stretch>
              <a:fillRect/>
            </a:stretch>
          </p:blipFill>
          <p:spPr>
            <a:xfrm>
              <a:off x="4416096" y="5490845"/>
              <a:ext cx="2219325" cy="866775"/>
            </a:xfrm>
            <a:prstGeom prst="rect">
              <a:avLst/>
            </a:prstGeom>
          </p:spPr>
        </p:pic>
      </p:grpSp>
      <p:pic>
        <p:nvPicPr>
          <p:cNvPr id="21" name="图片 20">
            <a:extLst>
              <a:ext uri="{FF2B5EF4-FFF2-40B4-BE49-F238E27FC236}">
                <a16:creationId xmlns:a16="http://schemas.microsoft.com/office/drawing/2014/main" id="{4F2C52B6-5764-4136-89FF-C4EF5594A12F}"/>
              </a:ext>
            </a:extLst>
          </p:cNvPr>
          <p:cNvPicPr>
            <a:picLocks noChangeAspect="1"/>
          </p:cNvPicPr>
          <p:nvPr/>
        </p:nvPicPr>
        <p:blipFill>
          <a:blip r:embed="rId9"/>
          <a:stretch>
            <a:fillRect/>
          </a:stretch>
        </p:blipFill>
        <p:spPr>
          <a:xfrm>
            <a:off x="3871419" y="4606849"/>
            <a:ext cx="1685619" cy="880927"/>
          </a:xfrm>
          <a:prstGeom prst="rect">
            <a:avLst/>
          </a:prstGeom>
        </p:spPr>
      </p:pic>
      <p:pic>
        <p:nvPicPr>
          <p:cNvPr id="24" name="图片 23">
            <a:extLst>
              <a:ext uri="{FF2B5EF4-FFF2-40B4-BE49-F238E27FC236}">
                <a16:creationId xmlns:a16="http://schemas.microsoft.com/office/drawing/2014/main" id="{50C364D0-E33B-4EF2-BB41-58BB4330D607}"/>
              </a:ext>
            </a:extLst>
          </p:cNvPr>
          <p:cNvPicPr>
            <a:picLocks noChangeAspect="1"/>
          </p:cNvPicPr>
          <p:nvPr/>
        </p:nvPicPr>
        <p:blipFill>
          <a:blip r:embed="rId10"/>
          <a:stretch>
            <a:fillRect/>
          </a:stretch>
        </p:blipFill>
        <p:spPr>
          <a:xfrm>
            <a:off x="3371059" y="5885750"/>
            <a:ext cx="2848764" cy="694820"/>
          </a:xfrm>
          <a:prstGeom prst="rect">
            <a:avLst/>
          </a:prstGeom>
        </p:spPr>
      </p:pic>
    </p:spTree>
    <p:extLst>
      <p:ext uri="{BB962C8B-B14F-4D97-AF65-F5344CB8AC3E}">
        <p14:creationId xmlns:p14="http://schemas.microsoft.com/office/powerpoint/2010/main" val="16428222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445478" cy="4996240"/>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最优全局阈值处理</a:t>
                </a: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图像的全局方差为</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不同区域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与</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的类间方差为</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a:lnSpc>
                    <a:spcPts val="3200"/>
                  </a:lnSpc>
                  <a:buFont typeface="Wingdings" panose="05000000000000000000" pitchFamily="2" charset="2"/>
                  <a:buChar char="n"/>
                </a:pPr>
                <a:r>
                  <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最优算法的目标，就是找到合适的阈值</a:t>
                </a:r>
                <a:r>
                  <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rPr>
                  <a:t>T</a:t>
                </a:r>
                <a:r>
                  <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en-US" altLang="zh-CN" sz="2400" i="1" dirty="0">
                    <a:latin typeface="Times New Roman" panose="02020603050405020304" pitchFamily="18" charset="0"/>
                    <a:ea typeface="Times New Roman" panose="02020503050405090304" charset="0"/>
                    <a:cs typeface="Times New Roman" panose="02020603050405020304" pitchFamily="18" charset="0"/>
                    <a:sym typeface="+mn-ea"/>
                  </a:rPr>
                  <a:t>k</a:t>
                </a:r>
                <a:r>
                  <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rPr>
                  <a:t>) = </a:t>
                </a:r>
                <a:r>
                  <a:rPr kumimoji="1" lang="en-US" altLang="zh-CN" sz="2400" i="1" dirty="0">
                    <a:latin typeface="Times New Roman" panose="02020603050405020304" pitchFamily="18" charset="0"/>
                    <a:ea typeface="Times New Roman" panose="02020503050405090304" charset="0"/>
                    <a:cs typeface="Times New Roman" panose="02020603050405020304" pitchFamily="18" charset="0"/>
                    <a:sym typeface="+mn-ea"/>
                  </a:rPr>
                  <a:t>k</a:t>
                </a: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，使得</a:t>
                </a:r>
                <a14:m>
                  <m:oMath xmlns:m="http://schemas.openxmlformats.org/officeDocument/2006/math">
                    <m:sSubSup>
                      <m:sSubSup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2</m:t>
                        </m:r>
                      </m:sup>
                    </m:sSubSup>
                  </m:oMath>
                </a14:m>
                <a:r>
                  <a:rPr kumimoji="1" lang="zh-CN" altLang="en-US" sz="2400" b="0" dirty="0">
                    <a:latin typeface="Times New Roman" panose="02020603050405020304" pitchFamily="18" charset="0"/>
                    <a:ea typeface="Times New Roman" panose="02020503050405090304" charset="0"/>
                    <a:cs typeface="Times New Roman" panose="02020603050405020304" pitchFamily="18" charset="0"/>
                    <a:sym typeface="+mn-ea"/>
                  </a:rPr>
                  <a:t>最大</a:t>
                </a: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n"/>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445478" cy="4996240"/>
              </a:xfrm>
              <a:prstGeom prst="rect">
                <a:avLst/>
              </a:prstGeom>
              <a:blipFill>
                <a:blip r:embed="rId3"/>
                <a:stretch>
                  <a:fillRect l="-1300" t="-1585"/>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2341AF7-0952-4533-BB3F-813DF03140C8}"/>
              </a:ext>
            </a:extLst>
          </p:cNvPr>
          <p:cNvPicPr>
            <a:picLocks noChangeAspect="1"/>
          </p:cNvPicPr>
          <p:nvPr/>
        </p:nvPicPr>
        <p:blipFill>
          <a:blip r:embed="rId5"/>
          <a:stretch>
            <a:fillRect/>
          </a:stretch>
        </p:blipFill>
        <p:spPr>
          <a:xfrm>
            <a:off x="3156108" y="2541029"/>
            <a:ext cx="2831783" cy="850385"/>
          </a:xfrm>
          <a:prstGeom prst="rect">
            <a:avLst/>
          </a:prstGeom>
        </p:spPr>
      </p:pic>
      <p:pic>
        <p:nvPicPr>
          <p:cNvPr id="10" name="图片 9">
            <a:extLst>
              <a:ext uri="{FF2B5EF4-FFF2-40B4-BE49-F238E27FC236}">
                <a16:creationId xmlns:a16="http://schemas.microsoft.com/office/drawing/2014/main" id="{5B5D48C7-245F-4D19-8BC9-0A86F267375C}"/>
              </a:ext>
            </a:extLst>
          </p:cNvPr>
          <p:cNvPicPr>
            <a:picLocks noChangeAspect="1"/>
          </p:cNvPicPr>
          <p:nvPr/>
        </p:nvPicPr>
        <p:blipFill>
          <a:blip r:embed="rId6"/>
          <a:stretch>
            <a:fillRect/>
          </a:stretch>
        </p:blipFill>
        <p:spPr>
          <a:xfrm>
            <a:off x="2088831" y="3834009"/>
            <a:ext cx="5514975" cy="704850"/>
          </a:xfrm>
          <a:prstGeom prst="rect">
            <a:avLst/>
          </a:prstGeom>
        </p:spPr>
      </p:pic>
      <p:sp>
        <p:nvSpPr>
          <p:cNvPr id="28" name="标题 1">
            <a:extLst>
              <a:ext uri="{FF2B5EF4-FFF2-40B4-BE49-F238E27FC236}">
                <a16:creationId xmlns:a16="http://schemas.microsoft.com/office/drawing/2014/main" id="{9B896556-AD6C-4C57-9CBC-5B52F491376D}"/>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29" name="标题 1">
            <a:extLst>
              <a:ext uri="{FF2B5EF4-FFF2-40B4-BE49-F238E27FC236}">
                <a16:creationId xmlns:a16="http://schemas.microsoft.com/office/drawing/2014/main" id="{05C60C4D-2E7B-4F43-AD2D-2DDB4D0ADD29}"/>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36203554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445478" cy="5417189"/>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最优全局阈值处理</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不同区域</a:t>
                </a:r>
                <a14:m>
                  <m:oMath xmlns:m="http://schemas.openxmlformats.org/officeDocument/2006/math">
                    <m:sSub>
                      <m:sSubPr>
                        <m:ctrlPr>
                          <a:rPr kumimoji="1" lang="en-US" altLang="zh-CN" sz="2400" i="1" dirty="0" smtClean="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与</a:t>
                </a:r>
                <a14:m>
                  <m:oMath xmlns:m="http://schemas.openxmlformats.org/officeDocument/2006/math">
                    <m:sSub>
                      <m:sSubPr>
                        <m:ctrlP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latin typeface="Cambria Math" panose="02040503050406030204" pitchFamily="18" charset="0"/>
                            <a:ea typeface="宋体" panose="02010600030101010101" pitchFamily="2" charset="-122"/>
                            <a:cs typeface="Times New Roman" panose="02020503050405090304" charset="0"/>
                            <a:sym typeface="+mn-ea"/>
                          </a:rPr>
                          <m:t>2</m:t>
                        </m:r>
                      </m:sub>
                    </m:sSub>
                  </m:oMath>
                </a14:m>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的类间方差为</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r>
                  <a:rPr kumimoji="1" lang="zh-CN" altLang="en-US" sz="2400" dirty="0">
                    <a:latin typeface="Times New Roman" panose="02020603050405020304" pitchFamily="18" charset="0"/>
                    <a:ea typeface="Times New Roman" panose="02020503050405090304" charset="0"/>
                    <a:cs typeface="Times New Roman" panose="02020603050405020304" pitchFamily="18" charset="0"/>
                    <a:sym typeface="+mn-ea"/>
                  </a:rPr>
                  <a:t>其中，</a:t>
                </a:r>
                <a14:m>
                  <m:oMath xmlns:m="http://schemas.openxmlformats.org/officeDocument/2006/math">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𝑚</m:t>
                    </m:r>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m:t>
                    </m:r>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𝑚</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sub>
                    </m:sSub>
                    <m:sSub>
                      <m:sSubPr>
                        <m:ctrlP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𝑃</m:t>
                        </m:r>
                      </m:e>
                      <m:sub>
                        <m:r>
                          <a:rPr kumimoji="1" lang="en-US" altLang="zh-CN" sz="2400" b="0" i="1" smtClean="0">
                            <a:latin typeface="Cambria Math" panose="02040503050406030204" pitchFamily="18" charset="0"/>
                            <a:ea typeface="Times New Roman" panose="02020503050405090304" charset="0"/>
                            <a:cs typeface="Times New Roman" panose="02020603050405020304" pitchFamily="18" charset="0"/>
                            <a:sym typeface="+mn-ea"/>
                          </a:rPr>
                          <m:t>1</m:t>
                        </m:r>
                      </m:sub>
                    </m:sSub>
                  </m:oMath>
                </a14:m>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445478" cy="5417189"/>
              </a:xfrm>
              <a:prstGeom prst="rect">
                <a:avLst/>
              </a:prstGeom>
              <a:blipFill>
                <a:blip r:embed="rId3"/>
                <a:stretch>
                  <a:fillRect l="-1300" t="-1462"/>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3A989AA-0297-4A7E-BE18-E923027F846C}"/>
              </a:ext>
            </a:extLst>
          </p:cNvPr>
          <p:cNvPicPr>
            <a:picLocks noChangeAspect="1"/>
          </p:cNvPicPr>
          <p:nvPr/>
        </p:nvPicPr>
        <p:blipFill>
          <a:blip r:embed="rId5"/>
          <a:stretch>
            <a:fillRect/>
          </a:stretch>
        </p:blipFill>
        <p:spPr>
          <a:xfrm>
            <a:off x="1814512" y="2770509"/>
            <a:ext cx="5514975" cy="704850"/>
          </a:xfrm>
          <a:prstGeom prst="rect">
            <a:avLst/>
          </a:prstGeom>
        </p:spPr>
      </p:pic>
      <p:sp>
        <p:nvSpPr>
          <p:cNvPr id="14" name="下箭头 9">
            <a:extLst>
              <a:ext uri="{FF2B5EF4-FFF2-40B4-BE49-F238E27FC236}">
                <a16:creationId xmlns:a16="http://schemas.microsoft.com/office/drawing/2014/main" id="{D41EBE59-A105-4ADC-8702-64C3B47F6311}"/>
              </a:ext>
            </a:extLst>
          </p:cNvPr>
          <p:cNvSpPr/>
          <p:nvPr/>
        </p:nvSpPr>
        <p:spPr>
          <a:xfrm>
            <a:off x="4547848" y="3599658"/>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93D6F661-E6B7-4E99-B21D-B9C3D8AFC372}"/>
              </a:ext>
            </a:extLst>
          </p:cNvPr>
          <p:cNvGrpSpPr/>
          <p:nvPr/>
        </p:nvGrpSpPr>
        <p:grpSpPr>
          <a:xfrm>
            <a:off x="1868974" y="4458384"/>
            <a:ext cx="5753724" cy="971550"/>
            <a:chOff x="1536382" y="3933198"/>
            <a:chExt cx="5753724" cy="971550"/>
          </a:xfrm>
        </p:grpSpPr>
        <p:pic>
          <p:nvPicPr>
            <p:cNvPr id="11" name="图片 10">
              <a:extLst>
                <a:ext uri="{FF2B5EF4-FFF2-40B4-BE49-F238E27FC236}">
                  <a16:creationId xmlns:a16="http://schemas.microsoft.com/office/drawing/2014/main" id="{9A1A5ECB-48D4-4979-890E-EF1B523BF056}"/>
                </a:ext>
              </a:extLst>
            </p:cNvPr>
            <p:cNvPicPr>
              <a:picLocks noChangeAspect="1"/>
            </p:cNvPicPr>
            <p:nvPr/>
          </p:nvPicPr>
          <p:blipFill>
            <a:blip r:embed="rId6"/>
            <a:stretch>
              <a:fillRect/>
            </a:stretch>
          </p:blipFill>
          <p:spPr>
            <a:xfrm>
              <a:off x="1536382" y="4104326"/>
              <a:ext cx="3352800" cy="590550"/>
            </a:xfrm>
            <a:prstGeom prst="rect">
              <a:avLst/>
            </a:prstGeom>
          </p:spPr>
        </p:pic>
        <p:pic>
          <p:nvPicPr>
            <p:cNvPr id="16" name="图片 15">
              <a:extLst>
                <a:ext uri="{FF2B5EF4-FFF2-40B4-BE49-F238E27FC236}">
                  <a16:creationId xmlns:a16="http://schemas.microsoft.com/office/drawing/2014/main" id="{E14F1110-7DBB-4CFB-AD61-E944BB75810D}"/>
                </a:ext>
              </a:extLst>
            </p:cNvPr>
            <p:cNvPicPr>
              <a:picLocks noChangeAspect="1"/>
            </p:cNvPicPr>
            <p:nvPr/>
          </p:nvPicPr>
          <p:blipFill>
            <a:blip r:embed="rId7"/>
            <a:stretch>
              <a:fillRect/>
            </a:stretch>
          </p:blipFill>
          <p:spPr>
            <a:xfrm>
              <a:off x="4851706" y="3933198"/>
              <a:ext cx="2438400" cy="971550"/>
            </a:xfrm>
            <a:prstGeom prst="rect">
              <a:avLst/>
            </a:prstGeom>
          </p:spPr>
        </p:pic>
      </p:grpSp>
      <p:sp>
        <p:nvSpPr>
          <p:cNvPr id="21" name="标题 1">
            <a:extLst>
              <a:ext uri="{FF2B5EF4-FFF2-40B4-BE49-F238E27FC236}">
                <a16:creationId xmlns:a16="http://schemas.microsoft.com/office/drawing/2014/main" id="{1A9429A2-E84B-4F78-863A-ED3892953E7A}"/>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23" name="标题 1">
            <a:extLst>
              <a:ext uri="{FF2B5EF4-FFF2-40B4-BE49-F238E27FC236}">
                <a16:creationId xmlns:a16="http://schemas.microsoft.com/office/drawing/2014/main" id="{242665FA-FCCB-4F93-815E-5436A9B48574}"/>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pic>
        <p:nvPicPr>
          <p:cNvPr id="2" name="图片 1">
            <a:extLst>
              <a:ext uri="{FF2B5EF4-FFF2-40B4-BE49-F238E27FC236}">
                <a16:creationId xmlns:a16="http://schemas.microsoft.com/office/drawing/2014/main" id="{65AC7546-1D5F-BA56-366A-AB5F72FE7E0E}"/>
              </a:ext>
            </a:extLst>
          </p:cNvPr>
          <p:cNvPicPr>
            <a:picLocks noChangeAspect="1"/>
          </p:cNvPicPr>
          <p:nvPr/>
        </p:nvPicPr>
        <p:blipFill>
          <a:blip r:embed="rId8"/>
          <a:stretch>
            <a:fillRect/>
          </a:stretch>
        </p:blipFill>
        <p:spPr>
          <a:xfrm>
            <a:off x="1290954" y="3560078"/>
            <a:ext cx="2848764" cy="69482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4CA4383-5D09-9A70-CB5E-BCB7721BAC38}"/>
                  </a:ext>
                </a:extLst>
              </p:cNvPr>
              <p:cNvSpPr txBox="1"/>
              <p:nvPr/>
            </p:nvSpPr>
            <p:spPr>
              <a:xfrm>
                <a:off x="5442388" y="3722822"/>
                <a:ext cx="1440394" cy="369332"/>
              </a:xfrm>
              <a:prstGeom prst="rect">
                <a:avLst/>
              </a:prstGeom>
              <a:noFill/>
            </p:spPr>
            <p:txBody>
              <a:bodyPr wrap="none" lIns="0" tIns="0" rIns="0" bIns="0"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2</m:t>
                        </m:r>
                      </m:sub>
                    </m:sSub>
                  </m:oMath>
                </a14:m>
                <a:r>
                  <a:rPr lang="en-US" altLang="zh-CN" sz="2400">
                    <a:latin typeface="Times New Roman" panose="02020603050405020304" pitchFamily="18" charset="0"/>
                    <a:cs typeface="Times New Roman" panose="02020603050405020304" pitchFamily="18" charset="0"/>
                  </a:rPr>
                  <a:t> = 1</a:t>
                </a:r>
                <a:endParaRPr lang="zh-CN" altLang="en-US" sz="240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4CA4383-5D09-9A70-CB5E-BCB7721BAC38}"/>
                  </a:ext>
                </a:extLst>
              </p:cNvPr>
              <p:cNvSpPr txBox="1">
                <a:spLocks noRot="1" noChangeAspect="1" noMove="1" noResize="1" noEditPoints="1" noAdjustHandles="1" noChangeArrowheads="1" noChangeShapeType="1" noTextEdit="1"/>
              </p:cNvSpPr>
              <p:nvPr/>
            </p:nvSpPr>
            <p:spPr>
              <a:xfrm>
                <a:off x="5442388" y="3722822"/>
                <a:ext cx="1440394" cy="369332"/>
              </a:xfrm>
              <a:prstGeom prst="rect">
                <a:avLst/>
              </a:prstGeom>
              <a:blipFill>
                <a:blip r:embed="rId9"/>
                <a:stretch>
                  <a:fillRect l="-7627" t="-26667" r="-11864" b="-5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77508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669520" cy="5417189"/>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最优全局阈值处理</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lnSpc>
                    <a:spcPts val="3200"/>
                  </a:lnSpc>
                  <a:buFont typeface="+mj-lt"/>
                  <a:buAutoNum type="arabicPeriod"/>
                </a:pPr>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计算输入图像的归一化直方图，并用</a:t>
                </a:r>
                <a14:m>
                  <m:oMath xmlns:m="http://schemas.openxmlformats.org/officeDocument/2006/math">
                    <m:sSub>
                      <m:sSub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𝑝</m:t>
                        </m:r>
                      </m:e>
                      <m:sub>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𝑖</m:t>
                        </m:r>
                      </m:sub>
                    </m:sSub>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表示直方图的各个分量</a:t>
                </a:r>
                <a:endParaRPr kumimoji="1" lang="en-US" altLang="zh-CN"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lnSpc>
                    <a:spcPts val="3200"/>
                  </a:lnSpc>
                  <a:buFont typeface="+mj-lt"/>
                  <a:buAutoNum type="arabicPeriod"/>
                </a:pPr>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计算区域</a:t>
                </a:r>
                <a14:m>
                  <m:oMath xmlns:m="http://schemas.openxmlformats.org/officeDocument/2006/math">
                    <m:sSub>
                      <m:sSubPr>
                        <m:ctrlPr>
                          <a:rPr kumimoji="1" lang="en-US" altLang="zh-CN" sz="2400" i="1" dirty="0" smtClean="0">
                            <a:solidFill>
                              <a:srgbClr val="1D4E79"/>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dirty="0">
                            <a:solidFill>
                              <a:srgbClr val="1D4E79"/>
                            </a:solidFill>
                            <a:latin typeface="Cambria Math" panose="02040503050406030204" pitchFamily="18" charset="0"/>
                            <a:ea typeface="宋体" panose="02010600030101010101" pitchFamily="2" charset="-122"/>
                            <a:cs typeface="Times New Roman" panose="02020503050405090304" charset="0"/>
                            <a:sym typeface="+mn-ea"/>
                          </a:rPr>
                          <m:t>𝑐</m:t>
                        </m:r>
                      </m:e>
                      <m:sub>
                        <m:r>
                          <a:rPr kumimoji="1" lang="en-US" altLang="zh-CN" sz="2400" i="1" dirty="0">
                            <a:solidFill>
                              <a:srgbClr val="1D4E79"/>
                            </a:solidFill>
                            <a:latin typeface="Cambria Math" panose="02040503050406030204" pitchFamily="18" charset="0"/>
                            <a:ea typeface="宋体" panose="02010600030101010101" pitchFamily="2" charset="-122"/>
                            <a:cs typeface="Times New Roman" panose="02020503050405090304" charset="0"/>
                            <a:sym typeface="+mn-ea"/>
                          </a:rPr>
                          <m:t>1</m:t>
                        </m:r>
                      </m:sub>
                    </m:sSub>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的累积和</a:t>
                </a:r>
                <a14:m>
                  <m:oMath xmlns:m="http://schemas.openxmlformats.org/officeDocument/2006/math">
                    <m:sSub>
                      <m:sSub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𝑃</m:t>
                        </m:r>
                      </m:e>
                      <m:sub>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m:t>
                        </m:r>
                      </m:sub>
                    </m:sSub>
                    <m:d>
                      <m:d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d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d>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  </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=1,2,…,</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m:t>
                    </m:r>
                    <m:r>
                      <a:rPr kumimoji="1" lang="zh-CN" altLang="en-US" sz="240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累积均值</a:t>
                </a:r>
                <a14:m>
                  <m:oMath xmlns:m="http://schemas.openxmlformats.org/officeDocument/2006/math">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𝑚</m:t>
                    </m:r>
                    <m:d>
                      <m:d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d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d>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  </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=1,2,…,</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𝐿</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−1</m:t>
                    </m:r>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以及全局灰度均值</a:t>
                </a:r>
                <a14:m>
                  <m:oMath xmlns:m="http://schemas.openxmlformats.org/officeDocument/2006/math">
                    <m:sSub>
                      <m:sSub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𝑚</m:t>
                        </m:r>
                      </m:e>
                      <m:sub>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𝐺</m:t>
                        </m:r>
                      </m:sub>
                    </m:sSub>
                  </m:oMath>
                </a14:m>
                <a:endParaRPr kumimoji="1" lang="en-US" altLang="zh-CN"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lnSpc>
                    <a:spcPts val="3200"/>
                  </a:lnSpc>
                  <a:buFont typeface="+mj-lt"/>
                  <a:buAutoNum type="arabicPeriod"/>
                </a:pPr>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分别计算不同取值</a:t>
                </a:r>
                <a14:m>
                  <m:oMath xmlns:m="http://schemas.openxmlformats.org/officeDocument/2006/math">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zh-CN" altLang="en-US"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下</m:t>
                    </m:r>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的类间方差</a:t>
                </a:r>
                <a14:m>
                  <m:oMath xmlns:m="http://schemas.openxmlformats.org/officeDocument/2006/math">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，并得到</a:t>
                </a:r>
                <a:r>
                  <a:rPr kumimoji="1" lang="en-US" altLang="zh-CN"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最优值</a:t>
                </a:r>
                <a14:m>
                  <m:oMath xmlns:m="http://schemas.openxmlformats.org/officeDocument/2006/math">
                    <m:sSup>
                      <m:sSupPr>
                        <m:ctrlP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pPr>
                      <m:e>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sup>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up>
                    </m:sSup>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，即</a:t>
                </a:r>
                <a14:m>
                  <m:oMath xmlns:m="http://schemas.openxmlformats.org/officeDocument/2006/math">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最大时的</a:t>
                </a:r>
                <a14:m>
                  <m:oMath xmlns:m="http://schemas.openxmlformats.org/officeDocument/2006/math">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r>
                      <a:rPr kumimoji="1" lang="zh-CN" altLang="en-US" sz="240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如果极大值不唯一，则</a:t>
                </a:r>
                <a14:m>
                  <m:oMath xmlns:m="http://schemas.openxmlformats.org/officeDocument/2006/math">
                    <m:sSup>
                      <m:s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up>
                    </m:sSup>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取对应各个极大值的各个值</a:t>
                </a:r>
                <a14:m>
                  <m:oMath xmlns:m="http://schemas.openxmlformats.org/officeDocument/2006/math">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的平均</a:t>
                </a:r>
                <a:endParaRPr kumimoji="1" lang="en-US" altLang="zh-CN"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lnSpc>
                    <a:spcPts val="3200"/>
                  </a:lnSpc>
                  <a:buFont typeface="+mj-lt"/>
                  <a:buAutoNum type="arabicPeriod"/>
                </a:pPr>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根据全局方差</a:t>
                </a:r>
                <a14:m>
                  <m:oMath xmlns:m="http://schemas.openxmlformats.org/officeDocument/2006/math">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𝐺</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与</a:t>
                </a:r>
                <a14:m>
                  <m:oMath xmlns:m="http://schemas.openxmlformats.org/officeDocument/2006/math">
                    <m:sSubSup>
                      <m:sSubSupPr>
                        <m:ctrlPr>
                          <a:rPr kumimoji="1" lang="en-US" altLang="zh-CN" sz="240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Sup>
                      <m:s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up>
                    </m:s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oMath>
                </a14:m>
                <a:r>
                  <a:rPr kumimoji="1" lang="zh-CN" altLang="en-US" sz="2400" dirty="0">
                    <a:solidFill>
                      <a:srgbClr val="1D4E79"/>
                    </a:solidFill>
                    <a:latin typeface="Times New Roman" panose="02020603050405020304" pitchFamily="18" charset="0"/>
                    <a:ea typeface="Times New Roman" panose="02020503050405090304" charset="0"/>
                    <a:cs typeface="Times New Roman" panose="02020603050405020304" pitchFamily="18" charset="0"/>
                    <a:sym typeface="+mn-ea"/>
                  </a:rPr>
                  <a:t>，计算可分离性测度</a:t>
                </a:r>
                <a14:m>
                  <m:oMath xmlns:m="http://schemas.openxmlformats.org/officeDocument/2006/math">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𝜂</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𝐵</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Sup>
                      <m:s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𝑘</m:t>
                        </m:r>
                      </m:e>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up>
                    </m:s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400" b="0" i="1" smtClean="0">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m:t>
                    </m:r>
                    <m:sSubSup>
                      <m:sSubSupPr>
                        <m:ctrlP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ctrlPr>
                      </m:sSubSupPr>
                      <m:e>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𝜎</m:t>
                        </m:r>
                      </m:e>
                      <m:sub>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𝐺</m:t>
                        </m:r>
                      </m:sub>
                      <m:sup>
                        <m:r>
                          <a:rPr kumimoji="1" lang="en-US" altLang="zh-CN" sz="2400" i="1">
                            <a:solidFill>
                              <a:srgbClr val="1D4E79"/>
                            </a:solidFill>
                            <a:latin typeface="Cambria Math" panose="02040503050406030204" pitchFamily="18" charset="0"/>
                            <a:ea typeface="Times New Roman" panose="02020503050405090304" charset="0"/>
                            <a:cs typeface="Times New Roman" panose="02020603050405020304" pitchFamily="18" charset="0"/>
                            <a:sym typeface="+mn-ea"/>
                          </a:rPr>
                          <m:t>2</m:t>
                        </m:r>
                      </m:sup>
                    </m:sSubSup>
                  </m:oMath>
                </a14:m>
                <a:endParaRPr kumimoji="1" lang="en-US" altLang="zh-CN" sz="2400" dirty="0">
                  <a:solidFill>
                    <a:schemeClr val="tx2"/>
                  </a:solidFill>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669520" cy="5417189"/>
              </a:xfrm>
              <a:prstGeom prst="rect">
                <a:avLst/>
              </a:prstGeom>
              <a:blipFill>
                <a:blip r:embed="rId3"/>
                <a:stretch>
                  <a:fillRect l="-1266" t="-1462" r="-141"/>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2585324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图像增强</a:t>
            </a:r>
          </a:p>
        </p:txBody>
      </p:sp>
      <p:sp>
        <p:nvSpPr>
          <p:cNvPr id="5" name="Content Placeholder 4"/>
          <p:cNvSpPr>
            <a:spLocks noGrp="1"/>
          </p:cNvSpPr>
          <p:nvPr>
            <p:ph idx="1"/>
          </p:nvPr>
        </p:nvSpPr>
        <p:spPr>
          <a:xfrm>
            <a:off x="457200" y="1340768"/>
            <a:ext cx="8229600" cy="2520280"/>
          </a:xfrm>
        </p:spPr>
        <p:txBody>
          <a:bodyPr/>
          <a:lstStyle/>
          <a:p>
            <a:r>
              <a:rPr lang="zh-CN" altLang="en-US" sz="2800" b="1" dirty="0">
                <a:solidFill>
                  <a:srgbClr val="FF9900"/>
                </a:solidFill>
              </a:rPr>
              <a:t>目标</a:t>
            </a:r>
            <a:r>
              <a:rPr lang="zh-CN" altLang="en-US" sz="2800" b="1" dirty="0"/>
              <a:t>：对图像</a:t>
            </a:r>
            <a:r>
              <a:rPr lang="zh-CN" altLang="en-US" sz="2800" dirty="0"/>
              <a:t>的突出感兴趣的特征或者抑制不需要的特征，</a:t>
            </a:r>
            <a:r>
              <a:rPr lang="zh-CN" altLang="en-US" sz="2800" b="1" dirty="0"/>
              <a:t>使图像处理更适合</a:t>
            </a:r>
            <a:r>
              <a:rPr lang="zh-CN" altLang="en-US" sz="2800" b="1" dirty="0">
                <a:solidFill>
                  <a:srgbClr val="0000FF"/>
                </a:solidFill>
              </a:rPr>
              <a:t>特定的应用</a:t>
            </a:r>
            <a:r>
              <a:rPr lang="zh-CN" altLang="en-US" sz="2800" b="1" dirty="0"/>
              <a:t>。</a:t>
            </a:r>
            <a:endParaRPr lang="en-US" altLang="zh-CN" sz="2800" b="1" dirty="0"/>
          </a:p>
          <a:p>
            <a:r>
              <a:rPr lang="zh-CN" altLang="en-US" sz="2800" b="1" dirty="0">
                <a:solidFill>
                  <a:srgbClr val="FF9900"/>
                </a:solidFill>
              </a:rPr>
              <a:t>处理</a:t>
            </a:r>
            <a:r>
              <a:rPr lang="zh-CN" altLang="en-US" sz="2800" dirty="0"/>
              <a:t>：噪声去除、边缘增强、对比度提高、亮度增加等。</a:t>
            </a:r>
            <a:endParaRPr lang="zh-CN" altLang="en-US" sz="2800" b="1" dirty="0"/>
          </a:p>
        </p:txBody>
      </p:sp>
      <p:sp>
        <p:nvSpPr>
          <p:cNvPr id="2" name="Rectangle 1"/>
          <p:cNvSpPr/>
          <p:nvPr/>
        </p:nvSpPr>
        <p:spPr>
          <a:xfrm>
            <a:off x="765920" y="4149080"/>
            <a:ext cx="7920880"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图像增强是一个主观过程，不存在通用的数学模型。</a:t>
            </a:r>
          </a:p>
        </p:txBody>
      </p:sp>
    </p:spTree>
    <p:extLst>
      <p:ext uri="{BB962C8B-B14F-4D97-AF65-F5344CB8AC3E}">
        <p14:creationId xmlns:p14="http://schemas.microsoft.com/office/powerpoint/2010/main" val="424133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213423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基本全局阈值处理与</a:t>
            </a: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Otsu</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最优全局阈值处理示例</a:t>
            </a: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lnSpc>
                <a:spcPts val="3200"/>
              </a:lnSpc>
              <a:buFont typeface="Wingdings" panose="05000000000000000000" pitchFamily="2" charset="2"/>
              <a:buChar char="Ø"/>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lnSpc>
                <a:spcPts val="3200"/>
              </a:lnSpc>
              <a:buFont typeface="+mj-lt"/>
              <a:buAutoNum type="arabicPeriod"/>
            </a:pPr>
            <a:endParaRPr kumimoji="1" lang="en-US" altLang="zh-CN" sz="2400" dirty="0">
              <a:solidFill>
                <a:schemeClr val="tx2"/>
              </a:solidFill>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b="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B9F1079-3B19-4EE6-B79A-11BD14CF1CFD}"/>
              </a:ext>
            </a:extLst>
          </p:cNvPr>
          <p:cNvPicPr>
            <a:picLocks noChangeAspect="1"/>
          </p:cNvPicPr>
          <p:nvPr/>
        </p:nvPicPr>
        <p:blipFill>
          <a:blip r:embed="rId4"/>
          <a:stretch>
            <a:fillRect/>
          </a:stretch>
        </p:blipFill>
        <p:spPr>
          <a:xfrm>
            <a:off x="2041344" y="1880235"/>
            <a:ext cx="5061312" cy="4691921"/>
          </a:xfrm>
          <a:prstGeom prst="rect">
            <a:avLst/>
          </a:prstGeom>
        </p:spPr>
      </p:pic>
      <p:sp>
        <p:nvSpPr>
          <p:cNvPr id="11" name="标题 1">
            <a:extLst>
              <a:ext uri="{FF2B5EF4-FFF2-40B4-BE49-F238E27FC236}">
                <a16:creationId xmlns:a16="http://schemas.microsoft.com/office/drawing/2014/main" id="{40346A44-64D1-42B2-8157-2C33630C7CC9}"/>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Thresholding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2" name="标题 1">
            <a:extLst>
              <a:ext uri="{FF2B5EF4-FFF2-40B4-BE49-F238E27FC236}">
                <a16:creationId xmlns:a16="http://schemas.microsoft.com/office/drawing/2014/main" id="{C4CC350C-4517-418A-A5B5-FC7085BF4759}"/>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阈值处理</a:t>
            </a:r>
          </a:p>
        </p:txBody>
      </p:sp>
    </p:spTree>
    <p:extLst>
      <p:ext uri="{BB962C8B-B14F-4D97-AF65-F5344CB8AC3E}">
        <p14:creationId xmlns:p14="http://schemas.microsoft.com/office/powerpoint/2010/main" val="4608551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2997972" y="3168761"/>
            <a:ext cx="3262432"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区域生长</a:t>
            </a:r>
          </a:p>
        </p:txBody>
      </p:sp>
    </p:spTree>
    <p:extLst>
      <p:ext uri="{BB962C8B-B14F-4D97-AF65-F5344CB8AC3E}">
        <p14:creationId xmlns:p14="http://schemas.microsoft.com/office/powerpoint/2010/main" val="40047921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391934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定义</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区域生长是把图像分割成特征相似的若干小区域，比较相邻小区域的特征</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若相似则合并为同一区域，如此进行直到不能合并为止</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最后生成特征不同的各区域</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这种分割方法也称为区域扩张法</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Region Growing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spTree>
    <p:extLst>
      <p:ext uri="{BB962C8B-B14F-4D97-AF65-F5344CB8AC3E}">
        <p14:creationId xmlns:p14="http://schemas.microsoft.com/office/powerpoint/2010/main" val="21203233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5642891"/>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定义</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区域生长是把图像分割成特征相似的若干小区域，比较相邻小区域的特征</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若相似则合并为同一区域，如此进行直到不能合并为止</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n"/>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方法步骤</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n"/>
            </a:pP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确定要分割的区域数目，并在每个区域选择或确定一个能正确代表该区域灰度取值的像素点（种子点）</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选择有意义特征和邻域方式</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确定相似性准则</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fontAlgn="auto">
              <a:lnSpc>
                <a:spcPts val="3200"/>
              </a:lnSpc>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Region Growing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spTree>
    <p:extLst>
      <p:ext uri="{BB962C8B-B14F-4D97-AF65-F5344CB8AC3E}">
        <p14:creationId xmlns:p14="http://schemas.microsoft.com/office/powerpoint/2010/main" val="1883554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5201424"/>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简单生长法（</a:t>
            </a:r>
            <a:r>
              <a:rPr kumimoji="1" lang="zh-CN" altLang="en-US" sz="2800" b="1" dirty="0">
                <a:solidFill>
                  <a:schemeClr val="accent1">
                    <a:lumMod val="75000"/>
                  </a:schemeClr>
                </a:solidFill>
                <a:latin typeface="Times New Roman" panose="02020603050405020304" pitchFamily="18" charset="0"/>
                <a:ea typeface="Times New Roman" panose="02020503050405090304" charset="0"/>
                <a:cs typeface="Times New Roman" panose="02020603050405020304" pitchFamily="18" charset="0"/>
                <a:sym typeface="+mn-ea"/>
              </a:rPr>
              <a:t>像素 </a:t>
            </a:r>
            <a:r>
              <a:rPr kumimoji="1" lang="en-US" altLang="zh-CN" sz="2800" b="1"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en-US" altLang="zh-CN" sz="2800" b="1" dirty="0">
                <a:solidFill>
                  <a:schemeClr val="accent1">
                    <a:lumMod val="75000"/>
                  </a:schemeClr>
                </a:solidFill>
                <a:latin typeface="Times New Roman" panose="02020603050405020304" pitchFamily="18" charset="0"/>
                <a:ea typeface="Times New Roman" panose="02020503050405090304" charset="0"/>
                <a:cs typeface="Times New Roman" panose="02020603050405020304" pitchFamily="18" charset="0"/>
                <a:sym typeface="+mn-ea"/>
              </a:rPr>
              <a:t> </a:t>
            </a:r>
            <a:r>
              <a:rPr kumimoji="1" lang="zh-CN" altLang="en-US" sz="2800" b="1" dirty="0">
                <a:solidFill>
                  <a:schemeClr val="accent1">
                    <a:lumMod val="75000"/>
                  </a:schemeClr>
                </a:solidFill>
                <a:latin typeface="Times New Roman" panose="02020603050405020304" pitchFamily="18" charset="0"/>
                <a:ea typeface="Times New Roman" panose="02020503050405090304" charset="0"/>
                <a:cs typeface="Times New Roman" panose="02020603050405020304" pitchFamily="18" charset="0"/>
                <a:sym typeface="+mn-ea"/>
              </a:rPr>
              <a:t>像素</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按事先确定的相似性准则，生长点合并邻域像素点</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接收后的像素点称为生长点，</a:t>
            </a:r>
            <a:r>
              <a:rPr kumimoji="1" lang="zh-CN" altLang="en-US" sz="2800" b="1" dirty="0">
                <a:solidFill>
                  <a:srgbClr val="FF0000"/>
                </a:solidFill>
                <a:latin typeface="Times New Roman" panose="02020603050405020304" pitchFamily="18" charset="0"/>
                <a:ea typeface="Times New Roman" panose="02020503050405090304" charset="0"/>
                <a:cs typeface="Times New Roman" panose="02020603050405020304" pitchFamily="18" charset="0"/>
                <a:sym typeface="+mn-ea"/>
              </a:rPr>
              <a:t>其值取种子点的值</a:t>
            </a:r>
            <a:endParaRPr kumimoji="1" lang="en-US" altLang="zh-CN" sz="2800" b="1" dirty="0">
              <a:solidFill>
                <a:srgbClr val="FF0000"/>
              </a:solidFill>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重复以上程，直至不能生长为止，该区域生成</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简单生长法的相似性准则</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en-US" altLang="zh-CN" sz="2800" i="1" dirty="0">
                <a:latin typeface="Times New Roman" panose="02020603050405020304" pitchFamily="18" charset="0"/>
                <a:ea typeface="Times New Roman" panose="02020503050405090304" charset="0"/>
                <a:cs typeface="Times New Roman" panose="02020603050405020304" pitchFamily="18" charset="0"/>
                <a:sym typeface="+mn-ea"/>
              </a:rPr>
              <a:t>f</a:t>
            </a: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en-US" altLang="zh-CN" sz="2800" i="1" dirty="0" err="1">
                <a:latin typeface="Times New Roman" panose="02020603050405020304" pitchFamily="18" charset="0"/>
                <a:ea typeface="Times New Roman" panose="02020503050405090304" charset="0"/>
                <a:cs typeface="Times New Roman" panose="02020603050405020304" pitchFamily="18" charset="0"/>
                <a:sym typeface="+mn-ea"/>
              </a:rPr>
              <a:t>s,t</a:t>
            </a: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为生长点的灰度值</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en-US" altLang="zh-CN" sz="2800" i="1" dirty="0">
                <a:latin typeface="Times New Roman" panose="02020603050405020304" pitchFamily="18" charset="0"/>
                <a:ea typeface="Times New Roman" panose="02020503050405090304" charset="0"/>
                <a:cs typeface="Times New Roman" panose="02020603050405020304" pitchFamily="18" charset="0"/>
                <a:sym typeface="+mn-ea"/>
              </a:rPr>
              <a:t>f</a:t>
            </a: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en-US" altLang="zh-CN" sz="2800" i="1" dirty="0" err="1">
                <a:latin typeface="Times New Roman" panose="02020603050405020304" pitchFamily="18" charset="0"/>
                <a:ea typeface="Times New Roman" panose="02020503050405090304" charset="0"/>
                <a:cs typeface="Times New Roman" panose="02020603050405020304" pitchFamily="18" charset="0"/>
                <a:sym typeface="+mn-ea"/>
              </a:rPr>
              <a:t>m,n</a:t>
            </a: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为邻域点的灰度值</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简单生长法比较依赖种子点的灰度值</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Region Growing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pic>
        <p:nvPicPr>
          <p:cNvPr id="3" name="图片 2">
            <a:extLst>
              <a:ext uri="{FF2B5EF4-FFF2-40B4-BE49-F238E27FC236}">
                <a16:creationId xmlns:a16="http://schemas.microsoft.com/office/drawing/2014/main" id="{87BE8830-B600-403B-A8A1-753782B6F6F4}"/>
              </a:ext>
            </a:extLst>
          </p:cNvPr>
          <p:cNvPicPr>
            <a:picLocks noChangeAspect="1"/>
          </p:cNvPicPr>
          <p:nvPr/>
        </p:nvPicPr>
        <p:blipFill>
          <a:blip r:embed="rId4"/>
          <a:stretch>
            <a:fillRect/>
          </a:stretch>
        </p:blipFill>
        <p:spPr>
          <a:xfrm>
            <a:off x="2491740" y="4002941"/>
            <a:ext cx="4800600" cy="600075"/>
          </a:xfrm>
          <a:prstGeom prst="rect">
            <a:avLst/>
          </a:prstGeom>
        </p:spPr>
      </p:pic>
    </p:spTree>
    <p:extLst>
      <p:ext uri="{BB962C8B-B14F-4D97-AF65-F5344CB8AC3E}">
        <p14:creationId xmlns:p14="http://schemas.microsoft.com/office/powerpoint/2010/main" val="36646075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669520" cy="5213543"/>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质心生长法（</a:t>
                </a:r>
                <a:r>
                  <a:rPr kumimoji="1" lang="zh-CN" altLang="en-US" sz="2800" b="1" dirty="0">
                    <a:solidFill>
                      <a:schemeClr val="accent1">
                        <a:lumMod val="75000"/>
                      </a:schemeClr>
                    </a:solidFill>
                    <a:latin typeface="Times New Roman" panose="02020603050405020304" pitchFamily="18" charset="0"/>
                    <a:ea typeface="Times New Roman" panose="02020503050405090304" charset="0"/>
                    <a:cs typeface="Times New Roman" panose="02020603050405020304" pitchFamily="18" charset="0"/>
                    <a:sym typeface="+mn-ea"/>
                  </a:rPr>
                  <a:t>区域</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 </a:t>
                </a:r>
                <a:r>
                  <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rPr>
                  <a:t>+ </a:t>
                </a:r>
                <a:r>
                  <a:rPr kumimoji="1" lang="zh-CN" altLang="en-US" sz="2800" b="1" dirty="0">
                    <a:solidFill>
                      <a:schemeClr val="accent1">
                        <a:lumMod val="75000"/>
                      </a:schemeClr>
                    </a:solidFill>
                    <a:latin typeface="Times New Roman" panose="02020603050405020304" pitchFamily="18" charset="0"/>
                    <a:ea typeface="Times New Roman" panose="02020503050405090304" charset="0"/>
                    <a:cs typeface="Times New Roman" panose="02020603050405020304" pitchFamily="18" charset="0"/>
                    <a:sym typeface="+mn-ea"/>
                  </a:rPr>
                  <a:t>像素</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按事先确定的相似性准则，生长点合并邻域像素点</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接收后的像素点称为生长点重复以上程，直至不能生长为止，该区域生成</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相似性准则</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14:m>
                  <m:oMath xmlns:m="http://schemas.openxmlformats.org/officeDocument/2006/math">
                    <m:acc>
                      <m:accPr>
                        <m:chr m:val="̅"/>
                        <m:ctrlPr>
                          <a:rPr kumimoji="1" lang="en-US" altLang="zh-CN" sz="2800" b="0" i="1" smtClean="0">
                            <a:latin typeface="Cambria Math" panose="02040503050406030204" pitchFamily="18" charset="0"/>
                            <a:cs typeface="Times New Roman" panose="02020603050405020304" pitchFamily="18" charset="0"/>
                            <a:sym typeface="+mn-ea"/>
                          </a:rPr>
                        </m:ctrlPr>
                      </m:accPr>
                      <m:e>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𝑓</m:t>
                        </m:r>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𝑠</m:t>
                        </m:r>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m:t>
                        </m:r>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𝑡</m:t>
                        </m:r>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m:t>
                        </m:r>
                      </m:e>
                    </m:acc>
                  </m:oMath>
                </a14:m>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为生长区域内所有像素的平均灰度值</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r>
                  <a:rPr kumimoji="1" lang="en-US" altLang="zh-CN" sz="2800" i="1" dirty="0">
                    <a:latin typeface="Times New Roman" panose="02020603050405020304" pitchFamily="18" charset="0"/>
                    <a:ea typeface="Times New Roman" panose="02020503050405090304" charset="0"/>
                    <a:cs typeface="Times New Roman" panose="02020603050405020304" pitchFamily="18" charset="0"/>
                    <a:sym typeface="+mn-ea"/>
                  </a:rPr>
                  <a:t>f</a:t>
                </a: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en-US" altLang="zh-CN" sz="2800" i="1" dirty="0" err="1">
                    <a:latin typeface="Times New Roman" panose="02020603050405020304" pitchFamily="18" charset="0"/>
                    <a:ea typeface="Times New Roman" panose="02020503050405090304" charset="0"/>
                    <a:cs typeface="Times New Roman" panose="02020603050405020304" pitchFamily="18" charset="0"/>
                    <a:sym typeface="+mn-ea"/>
                  </a:rPr>
                  <a:t>m,n</a:t>
                </a:r>
                <a:r>
                  <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为邻域点的灰度值</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克服了简单生长法对于种子的依赖</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669520" cy="5213543"/>
              </a:xfrm>
              <a:prstGeom prst="rect">
                <a:avLst/>
              </a:prstGeom>
              <a:blipFill>
                <a:blip r:embed="rId3"/>
                <a:stretch>
                  <a:fillRect l="-1266" t="-1520"/>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Region Growing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pic>
        <p:nvPicPr>
          <p:cNvPr id="4" name="图片 3">
            <a:extLst>
              <a:ext uri="{FF2B5EF4-FFF2-40B4-BE49-F238E27FC236}">
                <a16:creationId xmlns:a16="http://schemas.microsoft.com/office/drawing/2014/main" id="{A5E0054F-5F87-4EEE-A7F3-2D9B032D0D78}"/>
              </a:ext>
            </a:extLst>
          </p:cNvPr>
          <p:cNvPicPr>
            <a:picLocks noChangeAspect="1"/>
          </p:cNvPicPr>
          <p:nvPr/>
        </p:nvPicPr>
        <p:blipFill>
          <a:blip r:embed="rId5"/>
          <a:stretch>
            <a:fillRect/>
          </a:stretch>
        </p:blipFill>
        <p:spPr>
          <a:xfrm>
            <a:off x="2878772" y="3820608"/>
            <a:ext cx="3851910" cy="728740"/>
          </a:xfrm>
          <a:prstGeom prst="rect">
            <a:avLst/>
          </a:prstGeom>
        </p:spPr>
      </p:pic>
    </p:spTree>
    <p:extLst>
      <p:ext uri="{BB962C8B-B14F-4D97-AF65-F5344CB8AC3E}">
        <p14:creationId xmlns:p14="http://schemas.microsoft.com/office/powerpoint/2010/main" val="19121372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669520" cy="482574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混和生长法（</a:t>
                </a:r>
                <a:r>
                  <a:rPr kumimoji="1" lang="zh-CN" altLang="en-US" sz="2800" b="1" dirty="0">
                    <a:solidFill>
                      <a:schemeClr val="accent1">
                        <a:lumMod val="75000"/>
                      </a:schemeClr>
                    </a:solidFill>
                    <a:latin typeface="Times New Roman" panose="02020603050405020304" pitchFamily="18" charset="0"/>
                    <a:ea typeface="Times New Roman" panose="02020503050405090304" charset="0"/>
                    <a:cs typeface="Times New Roman" panose="02020603050405020304" pitchFamily="18" charset="0"/>
                    <a:sym typeface="+mn-ea"/>
                  </a:rPr>
                  <a:t>区域</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 </a:t>
                </a:r>
                <a:r>
                  <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rPr>
                  <a:t>+ </a:t>
                </a:r>
                <a:r>
                  <a:rPr kumimoji="1" lang="zh-CN" altLang="en-US" sz="2800" b="1" dirty="0">
                    <a:solidFill>
                      <a:schemeClr val="accent1">
                        <a:lumMod val="75000"/>
                      </a:schemeClr>
                    </a:solidFill>
                    <a:latin typeface="Times New Roman" panose="02020603050405020304" pitchFamily="18" charset="0"/>
                    <a:ea typeface="Times New Roman" panose="02020503050405090304" charset="0"/>
                    <a:cs typeface="Times New Roman" panose="02020603050405020304" pitchFamily="18" charset="0"/>
                    <a:sym typeface="+mn-ea"/>
                  </a:rPr>
                  <a:t>区域</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按事先确定的相似性准则，生长点合并邻域像素点</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接收后的像素点称为生长点</a:t>
                </a:r>
                <a:endParaRPr kumimoji="1" lang="en-US" altLang="zh-CN" sz="2800" b="1" dirty="0">
                  <a:solidFill>
                    <a:srgbClr val="FF0000"/>
                  </a:solidFill>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重复以上程，直至不能生长为止，该区域生成</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4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相似性准则</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14:m>
                  <m:oMath xmlns:m="http://schemas.openxmlformats.org/officeDocument/2006/math">
                    <m:acc>
                      <m:accPr>
                        <m:chr m:val="̅"/>
                        <m:ctrlPr>
                          <a:rPr kumimoji="1" lang="en-US" altLang="zh-CN" sz="2800" b="0" i="1" smtClean="0">
                            <a:latin typeface="Cambria Math" panose="02040503050406030204" pitchFamily="18" charset="0"/>
                            <a:cs typeface="Times New Roman" panose="02020603050405020304" pitchFamily="18" charset="0"/>
                            <a:sym typeface="+mn-ea"/>
                          </a:rPr>
                        </m:ctrlPr>
                      </m:accPr>
                      <m:e>
                        <m:sSub>
                          <m:sSubPr>
                            <m:ctrlPr>
                              <a:rPr kumimoji="1" lang="en-US" altLang="zh-CN" sz="2800" b="0" i="1" dirty="0"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𝑓</m:t>
                            </m:r>
                          </m:e>
                          <m:sub>
                            <m:r>
                              <a:rPr kumimoji="1" lang="en-US" altLang="zh-CN" sz="2800" b="0" i="1" dirty="0" smtClean="0">
                                <a:latin typeface="Cambria Math" panose="02040503050406030204" pitchFamily="18" charset="0"/>
                                <a:ea typeface="Times New Roman" panose="02020503050405090304" charset="0"/>
                                <a:cs typeface="Times New Roman" panose="02020603050405020304" pitchFamily="18" charset="0"/>
                                <a:sym typeface="+mn-ea"/>
                              </a:rPr>
                              <m:t>𝑖</m:t>
                            </m:r>
                          </m:sub>
                        </m:sSub>
                      </m:e>
                    </m:acc>
                    <m:r>
                      <a:rPr kumimoji="1" lang="zh-CN" altLang="en-US" sz="2800" i="1" dirty="0">
                        <a:latin typeface="Cambria Math" panose="02040503050406030204" pitchFamily="18" charset="0"/>
                        <a:ea typeface="Times New Roman" panose="02020503050405090304" charset="0"/>
                        <a:cs typeface="Times New Roman" panose="02020603050405020304" pitchFamily="18" charset="0"/>
                        <a:sym typeface="+mn-ea"/>
                      </a:rPr>
                      <m:t>、</m:t>
                    </m:r>
                    <m:acc>
                      <m:accPr>
                        <m:chr m:val="̅"/>
                        <m:ctrlPr>
                          <a:rPr kumimoji="1" lang="en-US" altLang="zh-CN" sz="2800" i="1">
                            <a:latin typeface="Cambria Math" panose="02040503050406030204" pitchFamily="18" charset="0"/>
                            <a:cs typeface="Times New Roman" panose="02020603050405020304" pitchFamily="18" charset="0"/>
                            <a:sym typeface="+mn-ea"/>
                          </a:rPr>
                        </m:ctrlPr>
                      </m:accPr>
                      <m:e>
                        <m:sSub>
                          <m:sSubPr>
                            <m:ctrlPr>
                              <a:rPr kumimoji="1" lang="en-US" altLang="zh-CN" sz="2800" i="1" dirty="0"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t>𝑓</m:t>
                            </m:r>
                          </m:e>
                          <m:sub>
                            <m:r>
                              <a:rPr kumimoji="1" lang="en-US" altLang="zh-CN" sz="2800" b="0" i="1" dirty="0" smtClean="0">
                                <a:latin typeface="Cambria Math" panose="02040503050406030204" pitchFamily="18" charset="0"/>
                                <a:ea typeface="Times New Roman" panose="02020503050405090304" charset="0"/>
                                <a:cs typeface="Times New Roman" panose="02020603050405020304" pitchFamily="18" charset="0"/>
                                <a:sym typeface="+mn-ea"/>
                              </a:rPr>
                              <m:t>𝑗</m:t>
                            </m:r>
                          </m:sub>
                        </m:sSub>
                      </m:e>
                    </m:acc>
                  </m:oMath>
                </a14:m>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分别表示第</a:t>
                </a:r>
                <a:r>
                  <a:rPr kumimoji="1" lang="en-US" altLang="zh-CN" sz="2800" i="1" dirty="0" err="1">
                    <a:latin typeface="Times New Roman" panose="02020603050405020304" pitchFamily="18" charset="0"/>
                    <a:ea typeface="Times New Roman" panose="02020503050405090304" charset="0"/>
                    <a:cs typeface="Times New Roman" panose="02020603050405020304" pitchFamily="18" charset="0"/>
                    <a:sym typeface="+mn-ea"/>
                  </a:rPr>
                  <a:t>i</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a:t>
                </a:r>
                <a:r>
                  <a:rPr kumimoji="1" lang="en-US" altLang="zh-CN" sz="2800" i="1" dirty="0">
                    <a:latin typeface="Times New Roman" panose="02020603050405020304" pitchFamily="18" charset="0"/>
                    <a:ea typeface="Times New Roman" panose="02020503050405090304" charset="0"/>
                    <a:cs typeface="Times New Roman" panose="02020603050405020304" pitchFamily="18" charset="0"/>
                    <a:sym typeface="+mn-ea"/>
                  </a:rPr>
                  <a:t>j</a:t>
                </a: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个生长区域内所有像素的平均灰度值</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增强了干扰性</a:t>
                </a: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669520" cy="4825745"/>
              </a:xfrm>
              <a:prstGeom prst="rect">
                <a:avLst/>
              </a:prstGeom>
              <a:blipFill>
                <a:blip r:embed="rId3"/>
                <a:stretch>
                  <a:fillRect l="-1266" t="-1641" b="-2146"/>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Region Growing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区域生长</a:t>
            </a:r>
          </a:p>
        </p:txBody>
      </p:sp>
      <p:pic>
        <p:nvPicPr>
          <p:cNvPr id="3" name="图片 2">
            <a:extLst>
              <a:ext uri="{FF2B5EF4-FFF2-40B4-BE49-F238E27FC236}">
                <a16:creationId xmlns:a16="http://schemas.microsoft.com/office/drawing/2014/main" id="{45EC7744-0ED3-4588-917C-D47D7D26D48C}"/>
              </a:ext>
            </a:extLst>
          </p:cNvPr>
          <p:cNvPicPr>
            <a:picLocks noChangeAspect="1"/>
          </p:cNvPicPr>
          <p:nvPr/>
        </p:nvPicPr>
        <p:blipFill>
          <a:blip r:embed="rId5"/>
          <a:stretch>
            <a:fillRect/>
          </a:stretch>
        </p:blipFill>
        <p:spPr>
          <a:xfrm>
            <a:off x="3057525" y="3804285"/>
            <a:ext cx="3028950" cy="781050"/>
          </a:xfrm>
          <a:prstGeom prst="rect">
            <a:avLst/>
          </a:prstGeom>
        </p:spPr>
      </p:pic>
    </p:spTree>
    <p:extLst>
      <p:ext uri="{BB962C8B-B14F-4D97-AF65-F5344CB8AC3E}">
        <p14:creationId xmlns:p14="http://schemas.microsoft.com/office/powerpoint/2010/main" val="26982655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2997974" y="3168761"/>
            <a:ext cx="3262432"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区域分离</a:t>
            </a:r>
          </a:p>
        </p:txBody>
      </p:sp>
    </p:spTree>
    <p:extLst>
      <p:ext uri="{BB962C8B-B14F-4D97-AF65-F5344CB8AC3E}">
        <p14:creationId xmlns:p14="http://schemas.microsoft.com/office/powerpoint/2010/main" val="31977969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p:cNvSpPr/>
              <p:nvPr/>
            </p:nvSpPr>
            <p:spPr>
              <a:xfrm>
                <a:off x="400050" y="1341120"/>
                <a:ext cx="8669520"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分裂合并法</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给定一相似准则</a:t>
                </a:r>
                <a:r>
                  <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rPr>
                  <a:t>P</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，如果对图像中的任一区域</a:t>
                </a:r>
                <a14:m>
                  <m:oMath xmlns:m="http://schemas.openxmlformats.org/officeDocument/2006/math">
                    <m:sSub>
                      <m:sSubPr>
                        <m:ctrlPr>
                          <a:rPr kumimoji="1" lang="en-US" altLang="zh-CN" sz="2800" b="0" i="1" dirty="0" smtClean="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800" b="0" i="1" dirty="0" err="1" smtClean="0">
                            <a:latin typeface="Cambria Math" panose="02040503050406030204" pitchFamily="18" charset="0"/>
                            <a:ea typeface="Times New Roman" panose="02020503050405090304" charset="0"/>
                            <a:cs typeface="Times New Roman" panose="02020603050405020304" pitchFamily="18" charset="0"/>
                            <a:sym typeface="+mn-ea"/>
                          </a:rPr>
                          <m:t>𝑅</m:t>
                        </m:r>
                      </m:e>
                      <m:sub>
                        <m:r>
                          <a:rPr kumimoji="1" lang="en-US" altLang="zh-CN" sz="2800" b="0" i="1" dirty="0" err="1" smtClean="0">
                            <a:latin typeface="Cambria Math" panose="02040503050406030204" pitchFamily="18" charset="0"/>
                            <a:ea typeface="Times New Roman" panose="02020503050405090304" charset="0"/>
                            <a:cs typeface="Times New Roman" panose="02020603050405020304" pitchFamily="18" charset="0"/>
                            <a:sym typeface="+mn-ea"/>
                          </a:rPr>
                          <m:t>𝑖</m:t>
                        </m:r>
                      </m:sub>
                    </m:sSub>
                  </m:oMath>
                </a14:m>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不满足相似准则</a:t>
                </a:r>
                <a:r>
                  <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rPr>
                  <a:t>P</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，则将区域</a:t>
                </a:r>
                <a14:m>
                  <m:oMath xmlns:m="http://schemas.openxmlformats.org/officeDocument/2006/math">
                    <m:sSub>
                      <m:sSubPr>
                        <m:ctrlPr>
                          <a:rPr kumimoji="1" lang="en-US" altLang="zh-CN" sz="2800" i="1" dirty="0">
                            <a:latin typeface="Cambria Math" panose="02040503050406030204" pitchFamily="18" charset="0"/>
                            <a:ea typeface="Times New Roman" panose="02020503050405090304" charset="0"/>
                            <a:cs typeface="Times New Roman" panose="02020603050405020304" pitchFamily="18" charset="0"/>
                            <a:sym typeface="+mn-ea"/>
                          </a:rPr>
                        </m:ctrlPr>
                      </m:sSubPr>
                      <m:e>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𝑅</m:t>
                        </m:r>
                      </m:e>
                      <m:sub>
                        <m:r>
                          <a:rPr kumimoji="1" lang="en-US" altLang="zh-CN" sz="2800" i="1" dirty="0" err="1">
                            <a:latin typeface="Cambria Math" panose="02040503050406030204" pitchFamily="18" charset="0"/>
                            <a:ea typeface="Times New Roman" panose="02020503050405090304" charset="0"/>
                            <a:cs typeface="Times New Roman" panose="02020603050405020304" pitchFamily="18" charset="0"/>
                            <a:sym typeface="+mn-ea"/>
                          </a:rPr>
                          <m:t>𝑖</m:t>
                        </m:r>
                      </m:sub>
                    </m:sSub>
                  </m:oMath>
                </a14:m>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等分</a:t>
                </a:r>
                <a:r>
                  <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rPr>
                  <a:t>4</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个区域</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若相邻的两个区域的并集满足相似准则</a:t>
                </a:r>
                <a:r>
                  <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rPr>
                  <a:t>P</a:t>
                </a: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，则合并这两个区域</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457200" indent="-457200" fontAlgn="auto">
                  <a:buFont typeface="Wingdings" panose="05000000000000000000" pitchFamily="2" charset="2"/>
                  <a:buChar char="Ø"/>
                </a:pPr>
                <a:r>
                  <a:rPr kumimoji="1" lang="zh-CN" altLang="en-US" sz="2800" dirty="0">
                    <a:latin typeface="Times New Roman" panose="02020603050405020304" pitchFamily="18" charset="0"/>
                    <a:ea typeface="Times New Roman" panose="02020503050405090304" charset="0"/>
                    <a:cs typeface="Times New Roman" panose="02020603050405020304" pitchFamily="18" charset="0"/>
                    <a:sym typeface="+mn-ea"/>
                  </a:rPr>
                  <a:t>当无法进一步分裂、合并区域，分割结束。</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669520" cy="3539430"/>
              </a:xfrm>
              <a:prstGeom prst="rect">
                <a:avLst/>
              </a:prstGeom>
              <a:blipFill>
                <a:blip r:embed="rId3"/>
                <a:stretch>
                  <a:fillRect l="-1266" t="-2238" r="-985"/>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Region </a:t>
            </a:r>
            <a:r>
              <a:rPr lang="en-US" altLang="zh-CN" sz="2400" b="1" dirty="0" err="1">
                <a:latin typeface="Times New Roman" panose="02020503050405090304" charset="0"/>
                <a:ea typeface="Times New Roman" panose="02020503050405090304" charset="0"/>
                <a:cs typeface="Times New Roman" panose="02020503050405090304" charset="0"/>
                <a:sym typeface="+mn-ea"/>
              </a:rPr>
              <a:t>Spliting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区域分离</a:t>
            </a:r>
          </a:p>
        </p:txBody>
      </p:sp>
    </p:spTree>
    <p:extLst>
      <p:ext uri="{BB962C8B-B14F-4D97-AF65-F5344CB8AC3E}">
        <p14:creationId xmlns:p14="http://schemas.microsoft.com/office/powerpoint/2010/main" val="177179876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669520" cy="954107"/>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b="0" dirty="0">
                <a:latin typeface="Times New Roman" panose="02020603050405020304" pitchFamily="18" charset="0"/>
                <a:ea typeface="Times New Roman" panose="02020503050405090304" charset="0"/>
                <a:cs typeface="Times New Roman" panose="02020603050405020304" pitchFamily="18" charset="0"/>
                <a:sym typeface="+mn-ea"/>
              </a:rPr>
              <a:t>分裂合并法示例</a:t>
            </a:r>
            <a:endParaRPr kumimoji="1" lang="en-US" altLang="zh-CN" sz="2800" b="0" dirty="0">
              <a:latin typeface="Times New Roman" panose="02020603050405020304" pitchFamily="18" charset="0"/>
              <a:ea typeface="Times New Roman" panose="02020503050405090304" charset="0"/>
              <a:cs typeface="Times New Roman" panose="02020603050405020304" pitchFamily="18"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603050405020304" pitchFamily="18" charset="0"/>
              <a:ea typeface="Times New Roman" panose="02020503050405090304" charset="0"/>
              <a:cs typeface="Times New Roman" panose="02020603050405020304" pitchFamily="18"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3820C37D-FE67-4A46-9856-3707D26C86CC}"/>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Region </a:t>
            </a:r>
            <a:r>
              <a:rPr lang="en-US" altLang="zh-CN" sz="2400" b="1" dirty="0" err="1">
                <a:latin typeface="Times New Roman" panose="02020503050405090304" charset="0"/>
                <a:ea typeface="Times New Roman" panose="02020503050405090304" charset="0"/>
                <a:cs typeface="Times New Roman" panose="02020503050405090304" charset="0"/>
                <a:sym typeface="+mn-ea"/>
              </a:rPr>
              <a:t>Spliting</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19" name="标题 1">
            <a:extLst>
              <a:ext uri="{FF2B5EF4-FFF2-40B4-BE49-F238E27FC236}">
                <a16:creationId xmlns:a16="http://schemas.microsoft.com/office/drawing/2014/main" id="{4F019A70-8273-4A82-8AB0-0716597E8630}"/>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区域分离</a:t>
            </a:r>
          </a:p>
        </p:txBody>
      </p:sp>
      <p:pic>
        <p:nvPicPr>
          <p:cNvPr id="3" name="图片 2">
            <a:extLst>
              <a:ext uri="{FF2B5EF4-FFF2-40B4-BE49-F238E27FC236}">
                <a16:creationId xmlns:a16="http://schemas.microsoft.com/office/drawing/2014/main" id="{2A27E9DD-3AD0-49B2-9EAC-73DCF9521C85}"/>
              </a:ext>
            </a:extLst>
          </p:cNvPr>
          <p:cNvPicPr>
            <a:picLocks noChangeAspect="1"/>
          </p:cNvPicPr>
          <p:nvPr/>
        </p:nvPicPr>
        <p:blipFill>
          <a:blip r:embed="rId4"/>
          <a:stretch>
            <a:fillRect/>
          </a:stretch>
        </p:blipFill>
        <p:spPr>
          <a:xfrm>
            <a:off x="1105785" y="1968101"/>
            <a:ext cx="7258050" cy="4389519"/>
          </a:xfrm>
          <a:prstGeom prst="rect">
            <a:avLst/>
          </a:prstGeom>
        </p:spPr>
      </p:pic>
      <p:grpSp>
        <p:nvGrpSpPr>
          <p:cNvPr id="14" name="组合 13">
            <a:extLst>
              <a:ext uri="{FF2B5EF4-FFF2-40B4-BE49-F238E27FC236}">
                <a16:creationId xmlns:a16="http://schemas.microsoft.com/office/drawing/2014/main" id="{7858FD1D-A2B6-4141-AEB2-E3F3009BAC2D}"/>
              </a:ext>
            </a:extLst>
          </p:cNvPr>
          <p:cNvGrpSpPr/>
          <p:nvPr/>
        </p:nvGrpSpPr>
        <p:grpSpPr>
          <a:xfrm>
            <a:off x="1360170" y="2032000"/>
            <a:ext cx="1967230" cy="1732280"/>
            <a:chOff x="1360170" y="2032000"/>
            <a:chExt cx="1967230" cy="1732280"/>
          </a:xfrm>
        </p:grpSpPr>
        <p:cxnSp>
          <p:nvCxnSpPr>
            <p:cNvPr id="5" name="直接连接符 4">
              <a:extLst>
                <a:ext uri="{FF2B5EF4-FFF2-40B4-BE49-F238E27FC236}">
                  <a16:creationId xmlns:a16="http://schemas.microsoft.com/office/drawing/2014/main" id="{50A5CE52-24B3-4419-A0DD-4AB174AE8E81}"/>
                </a:ext>
              </a:extLst>
            </p:cNvPr>
            <p:cNvCxnSpPr>
              <a:cxnSpLocks/>
            </p:cNvCxnSpPr>
            <p:nvPr/>
          </p:nvCxnSpPr>
          <p:spPr>
            <a:xfrm>
              <a:off x="1360170" y="2891790"/>
              <a:ext cx="196723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1D8C0C-C4D5-4D15-AF40-14709616E401}"/>
                </a:ext>
              </a:extLst>
            </p:cNvPr>
            <p:cNvCxnSpPr>
              <a:cxnSpLocks/>
            </p:cNvCxnSpPr>
            <p:nvPr/>
          </p:nvCxnSpPr>
          <p:spPr>
            <a:xfrm flipV="1">
              <a:off x="2331720" y="2032000"/>
              <a:ext cx="0" cy="17322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54EF16E-0D7D-4841-BE58-5B5C0407B19B}"/>
              </a:ext>
            </a:extLst>
          </p:cNvPr>
          <p:cNvGrpSpPr/>
          <p:nvPr/>
        </p:nvGrpSpPr>
        <p:grpSpPr>
          <a:xfrm>
            <a:off x="2343785" y="2025653"/>
            <a:ext cx="983611" cy="866137"/>
            <a:chOff x="1360170" y="2032000"/>
            <a:chExt cx="1967230" cy="1732280"/>
          </a:xfrm>
        </p:grpSpPr>
        <p:cxnSp>
          <p:nvCxnSpPr>
            <p:cNvPr id="21" name="直接连接符 20">
              <a:extLst>
                <a:ext uri="{FF2B5EF4-FFF2-40B4-BE49-F238E27FC236}">
                  <a16:creationId xmlns:a16="http://schemas.microsoft.com/office/drawing/2014/main" id="{5E0F8FB6-9C09-40AD-8950-B291A34FBF92}"/>
                </a:ext>
              </a:extLst>
            </p:cNvPr>
            <p:cNvCxnSpPr>
              <a:cxnSpLocks/>
            </p:cNvCxnSpPr>
            <p:nvPr/>
          </p:nvCxnSpPr>
          <p:spPr>
            <a:xfrm>
              <a:off x="1360170" y="2891790"/>
              <a:ext cx="196723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6CDCFD-CD77-4F80-91E9-7AE002D9EF09}"/>
                </a:ext>
              </a:extLst>
            </p:cNvPr>
            <p:cNvCxnSpPr>
              <a:cxnSpLocks/>
            </p:cNvCxnSpPr>
            <p:nvPr/>
          </p:nvCxnSpPr>
          <p:spPr>
            <a:xfrm flipV="1">
              <a:off x="2331720" y="2032000"/>
              <a:ext cx="0" cy="17322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A1FB261E-B2FC-4D36-90A6-D1D07E1B7ED9}"/>
              </a:ext>
            </a:extLst>
          </p:cNvPr>
          <p:cNvGrpSpPr/>
          <p:nvPr/>
        </p:nvGrpSpPr>
        <p:grpSpPr>
          <a:xfrm>
            <a:off x="1368641" y="2913741"/>
            <a:ext cx="983611" cy="866137"/>
            <a:chOff x="1360170" y="2032000"/>
            <a:chExt cx="1967230" cy="1732280"/>
          </a:xfrm>
        </p:grpSpPr>
        <p:cxnSp>
          <p:nvCxnSpPr>
            <p:cNvPr id="25" name="直接连接符 24">
              <a:extLst>
                <a:ext uri="{FF2B5EF4-FFF2-40B4-BE49-F238E27FC236}">
                  <a16:creationId xmlns:a16="http://schemas.microsoft.com/office/drawing/2014/main" id="{667B0071-2A84-4CEC-8816-F7989CA5B0ED}"/>
                </a:ext>
              </a:extLst>
            </p:cNvPr>
            <p:cNvCxnSpPr>
              <a:cxnSpLocks/>
            </p:cNvCxnSpPr>
            <p:nvPr/>
          </p:nvCxnSpPr>
          <p:spPr>
            <a:xfrm>
              <a:off x="1360170" y="2891790"/>
              <a:ext cx="196723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23AC300-6707-4DA9-8EB1-1425FE1D93A4}"/>
                </a:ext>
              </a:extLst>
            </p:cNvPr>
            <p:cNvCxnSpPr>
              <a:cxnSpLocks/>
            </p:cNvCxnSpPr>
            <p:nvPr/>
          </p:nvCxnSpPr>
          <p:spPr>
            <a:xfrm flipV="1">
              <a:off x="2331720" y="2032000"/>
              <a:ext cx="0" cy="17322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对话气泡: 椭圆形 1">
            <a:extLst>
              <a:ext uri="{FF2B5EF4-FFF2-40B4-BE49-F238E27FC236}">
                <a16:creationId xmlns:a16="http://schemas.microsoft.com/office/drawing/2014/main" id="{9213FEAB-3809-EA03-189A-F35814AA6B7D}"/>
              </a:ext>
            </a:extLst>
          </p:cNvPr>
          <p:cNvSpPr/>
          <p:nvPr/>
        </p:nvSpPr>
        <p:spPr>
          <a:xfrm>
            <a:off x="5613195" y="348568"/>
            <a:ext cx="1552353" cy="1017654"/>
          </a:xfrm>
          <a:prstGeom prst="wedgeEllipse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课堂练习计算</a:t>
            </a:r>
          </a:p>
        </p:txBody>
      </p:sp>
    </p:spTree>
    <p:extLst>
      <p:ext uri="{BB962C8B-B14F-4D97-AF65-F5344CB8AC3E}">
        <p14:creationId xmlns:p14="http://schemas.microsoft.com/office/powerpoint/2010/main" val="12417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4573611" y="1311605"/>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图像增强</a:t>
            </a:r>
          </a:p>
        </p:txBody>
      </p:sp>
      <p:sp>
        <p:nvSpPr>
          <p:cNvPr id="9" name="Rectangle 8"/>
          <p:cNvSpPr>
            <a:spLocks noChangeArrowheads="1"/>
          </p:cNvSpPr>
          <p:nvPr/>
        </p:nvSpPr>
        <p:spPr bwMode="auto">
          <a:xfrm>
            <a:off x="2723141" y="2474375"/>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00"/>
                </a:solidFill>
                <a:effectLst/>
                <a:uLnTx/>
                <a:uFillTx/>
                <a:latin typeface="Times New Roman" panose="02020603050405020304" pitchFamily="18" charset="0"/>
                <a:ea typeface="宋体" panose="02010600030101010101" pitchFamily="2" charset="-122"/>
                <a:cs typeface="+mn-cs"/>
              </a:rPr>
              <a:t>空域增强</a:t>
            </a:r>
          </a:p>
        </p:txBody>
      </p:sp>
      <p:sp>
        <p:nvSpPr>
          <p:cNvPr id="10" name="Rectangle 9"/>
          <p:cNvSpPr>
            <a:spLocks noChangeArrowheads="1"/>
          </p:cNvSpPr>
          <p:nvPr/>
        </p:nvSpPr>
        <p:spPr bwMode="auto">
          <a:xfrm>
            <a:off x="3821663" y="3584674"/>
            <a:ext cx="178688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邻域处理</a:t>
            </a:r>
          </a:p>
        </p:txBody>
      </p:sp>
      <p:sp>
        <p:nvSpPr>
          <p:cNvPr id="12" name="Rectangle 11"/>
          <p:cNvSpPr>
            <a:spLocks noChangeArrowheads="1"/>
          </p:cNvSpPr>
          <p:nvPr/>
        </p:nvSpPr>
        <p:spPr bwMode="auto">
          <a:xfrm>
            <a:off x="2013244" y="3584674"/>
            <a:ext cx="12192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点处理</a:t>
            </a:r>
          </a:p>
        </p:txBody>
      </p:sp>
      <p:sp>
        <p:nvSpPr>
          <p:cNvPr id="13" name="Rectangle 12"/>
          <p:cNvSpPr>
            <a:spLocks noChangeArrowheads="1"/>
          </p:cNvSpPr>
          <p:nvPr/>
        </p:nvSpPr>
        <p:spPr bwMode="auto">
          <a:xfrm>
            <a:off x="-36512" y="4806917"/>
            <a:ext cx="1692895"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灰度级变换</a:t>
            </a:r>
          </a:p>
        </p:txBody>
      </p:sp>
      <p:sp>
        <p:nvSpPr>
          <p:cNvPr id="14" name="Rectangle 13"/>
          <p:cNvSpPr>
            <a:spLocks noChangeArrowheads="1"/>
          </p:cNvSpPr>
          <p:nvPr/>
        </p:nvSpPr>
        <p:spPr bwMode="auto">
          <a:xfrm>
            <a:off x="1771569" y="4806917"/>
            <a:ext cx="170255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直方图处理</a:t>
            </a:r>
          </a:p>
        </p:txBody>
      </p:sp>
      <p:sp>
        <p:nvSpPr>
          <p:cNvPr id="16" name="Line 15"/>
          <p:cNvSpPr>
            <a:spLocks noChangeShapeType="1"/>
          </p:cNvSpPr>
          <p:nvPr/>
        </p:nvSpPr>
        <p:spPr bwMode="auto">
          <a:xfrm flipH="1">
            <a:off x="3802483" y="1921205"/>
            <a:ext cx="1304528" cy="540916"/>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8" name="Line 17"/>
          <p:cNvSpPr>
            <a:spLocks noChangeShapeType="1"/>
          </p:cNvSpPr>
          <p:nvPr/>
        </p:nvSpPr>
        <p:spPr bwMode="auto">
          <a:xfrm flipH="1">
            <a:off x="2622844" y="3084073"/>
            <a:ext cx="675582" cy="50991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9" name="Line 18"/>
          <p:cNvSpPr>
            <a:spLocks noChangeShapeType="1"/>
          </p:cNvSpPr>
          <p:nvPr/>
        </p:nvSpPr>
        <p:spPr bwMode="auto">
          <a:xfrm>
            <a:off x="3946500" y="3065455"/>
            <a:ext cx="792087" cy="497558"/>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1" name="Line 20"/>
          <p:cNvSpPr>
            <a:spLocks noChangeShapeType="1"/>
          </p:cNvSpPr>
          <p:nvPr/>
        </p:nvSpPr>
        <p:spPr bwMode="auto">
          <a:xfrm flipH="1">
            <a:off x="860596" y="4203583"/>
            <a:ext cx="1357706" cy="600291"/>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2" name="Line 21"/>
          <p:cNvSpPr>
            <a:spLocks noChangeShapeType="1"/>
          </p:cNvSpPr>
          <p:nvPr/>
        </p:nvSpPr>
        <p:spPr bwMode="auto">
          <a:xfrm>
            <a:off x="3069581" y="4197317"/>
            <a:ext cx="1308966" cy="620767"/>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8" name="Rectangle 27"/>
          <p:cNvSpPr>
            <a:spLocks noChangeArrowheads="1"/>
          </p:cNvSpPr>
          <p:nvPr/>
        </p:nvSpPr>
        <p:spPr bwMode="auto">
          <a:xfrm>
            <a:off x="5344840" y="4806917"/>
            <a:ext cx="1456928"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空域滤波</a:t>
            </a:r>
          </a:p>
        </p:txBody>
      </p:sp>
      <p:sp>
        <p:nvSpPr>
          <p:cNvPr id="29" name="Line 22"/>
          <p:cNvSpPr>
            <a:spLocks noChangeShapeType="1"/>
          </p:cNvSpPr>
          <p:nvPr/>
        </p:nvSpPr>
        <p:spPr bwMode="auto">
          <a:xfrm>
            <a:off x="2622844" y="4175938"/>
            <a:ext cx="0" cy="630523"/>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30" name="Line 22"/>
          <p:cNvSpPr>
            <a:spLocks noChangeShapeType="1"/>
          </p:cNvSpPr>
          <p:nvPr/>
        </p:nvSpPr>
        <p:spPr bwMode="auto">
          <a:xfrm>
            <a:off x="4781225" y="4175938"/>
            <a:ext cx="1277894" cy="630523"/>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31" name="Rectangle 30"/>
          <p:cNvSpPr>
            <a:spLocks noChangeArrowheads="1"/>
          </p:cNvSpPr>
          <p:nvPr/>
        </p:nvSpPr>
        <p:spPr bwMode="auto">
          <a:xfrm>
            <a:off x="3529157" y="4806917"/>
            <a:ext cx="170255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算术运算</a:t>
            </a:r>
            <a:endParaRPr kumimoji="1"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32" name="Right Brace 31"/>
          <p:cNvSpPr/>
          <p:nvPr/>
        </p:nvSpPr>
        <p:spPr bwMode="auto">
          <a:xfrm rot="5400000">
            <a:off x="1538783" y="3912775"/>
            <a:ext cx="360040" cy="3510630"/>
          </a:xfrm>
          <a:prstGeom prst="rightBrace">
            <a:avLst/>
          </a:prstGeom>
          <a:noFill/>
          <a:ln w="508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33" name="TextBox 32"/>
          <p:cNvSpPr txBox="1"/>
          <p:nvPr/>
        </p:nvSpPr>
        <p:spPr>
          <a:xfrm>
            <a:off x="970935" y="5919663"/>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单幅图像</a:t>
            </a:r>
          </a:p>
        </p:txBody>
      </p:sp>
      <p:sp>
        <p:nvSpPr>
          <p:cNvPr id="34" name="Right Brace 33"/>
          <p:cNvSpPr/>
          <p:nvPr/>
        </p:nvSpPr>
        <p:spPr bwMode="auto">
          <a:xfrm rot="5400000">
            <a:off x="4210633" y="4825561"/>
            <a:ext cx="360040" cy="1682107"/>
          </a:xfrm>
          <a:prstGeom prst="rightBrace">
            <a:avLst>
              <a:gd name="adj1" fmla="val 8332"/>
              <a:gd name="adj2" fmla="val 50000"/>
            </a:avLst>
          </a:prstGeom>
          <a:noFill/>
          <a:ln w="508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35" name="TextBox 34"/>
          <p:cNvSpPr txBox="1"/>
          <p:nvPr/>
        </p:nvSpPr>
        <p:spPr>
          <a:xfrm>
            <a:off x="3658467" y="5919663"/>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多幅图像</a:t>
            </a:r>
          </a:p>
        </p:txBody>
      </p:sp>
      <p:sp>
        <p:nvSpPr>
          <p:cNvPr id="36" name="Rectangle 35"/>
          <p:cNvSpPr>
            <a:spLocks noChangeArrowheads="1"/>
          </p:cNvSpPr>
          <p:nvPr/>
        </p:nvSpPr>
        <p:spPr bwMode="auto">
          <a:xfrm>
            <a:off x="6853966" y="5961501"/>
            <a:ext cx="1463542"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锐化处理</a:t>
            </a:r>
          </a:p>
        </p:txBody>
      </p:sp>
      <p:sp>
        <p:nvSpPr>
          <p:cNvPr id="37" name="Rectangle 36"/>
          <p:cNvSpPr>
            <a:spLocks noChangeArrowheads="1"/>
          </p:cNvSpPr>
          <p:nvPr/>
        </p:nvSpPr>
        <p:spPr bwMode="auto">
          <a:xfrm>
            <a:off x="5004048" y="5961501"/>
            <a:ext cx="1443294"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平滑处理</a:t>
            </a:r>
          </a:p>
        </p:txBody>
      </p:sp>
      <p:sp>
        <p:nvSpPr>
          <p:cNvPr id="38" name="Line 17"/>
          <p:cNvSpPr>
            <a:spLocks noChangeShapeType="1"/>
          </p:cNvSpPr>
          <p:nvPr/>
        </p:nvSpPr>
        <p:spPr bwMode="auto">
          <a:xfrm flipH="1">
            <a:off x="5674691" y="5413542"/>
            <a:ext cx="193453" cy="546961"/>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39" name="Line 18"/>
          <p:cNvSpPr>
            <a:spLocks noChangeShapeType="1"/>
          </p:cNvSpPr>
          <p:nvPr/>
        </p:nvSpPr>
        <p:spPr bwMode="auto">
          <a:xfrm>
            <a:off x="6374986" y="5413542"/>
            <a:ext cx="1221350" cy="546961"/>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nvGrpSpPr>
          <p:cNvPr id="2" name="Group 1"/>
          <p:cNvGrpSpPr/>
          <p:nvPr/>
        </p:nvGrpSpPr>
        <p:grpSpPr>
          <a:xfrm>
            <a:off x="5674691" y="1921204"/>
            <a:ext cx="3473160" cy="2273070"/>
            <a:chOff x="5674691" y="1921204"/>
            <a:chExt cx="3473160" cy="2273070"/>
          </a:xfrm>
        </p:grpSpPr>
        <p:sp>
          <p:nvSpPr>
            <p:cNvPr id="8" name="Rectangle 7"/>
            <p:cNvSpPr>
              <a:spLocks noChangeArrowheads="1"/>
            </p:cNvSpPr>
            <p:nvPr/>
          </p:nvSpPr>
          <p:spPr bwMode="auto">
            <a:xfrm>
              <a:off x="6532702" y="2474375"/>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频域增强</a:t>
              </a:r>
            </a:p>
          </p:txBody>
        </p:sp>
        <p:sp>
          <p:nvSpPr>
            <p:cNvPr id="17" name="Line 16"/>
            <p:cNvSpPr>
              <a:spLocks noChangeShapeType="1"/>
            </p:cNvSpPr>
            <p:nvPr/>
          </p:nvSpPr>
          <p:spPr bwMode="auto">
            <a:xfrm>
              <a:off x="6059119" y="1921204"/>
              <a:ext cx="1487780" cy="549767"/>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0" name="Rectangle 9"/>
            <p:cNvSpPr>
              <a:spLocks noChangeArrowheads="1"/>
            </p:cNvSpPr>
            <p:nvPr/>
          </p:nvSpPr>
          <p:spPr bwMode="auto">
            <a:xfrm>
              <a:off x="8265491" y="3584674"/>
              <a:ext cx="88236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带通</a:t>
              </a:r>
              <a:endParaRPr kumimoji="1"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（带阻）</a:t>
              </a:r>
            </a:p>
          </p:txBody>
        </p:sp>
        <p:sp>
          <p:nvSpPr>
            <p:cNvPr id="41" name="Rectangle 10"/>
            <p:cNvSpPr>
              <a:spLocks noChangeArrowheads="1"/>
            </p:cNvSpPr>
            <p:nvPr/>
          </p:nvSpPr>
          <p:spPr bwMode="auto">
            <a:xfrm>
              <a:off x="6970091" y="3584674"/>
              <a:ext cx="11430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低通</a:t>
              </a:r>
            </a:p>
          </p:txBody>
        </p:sp>
        <p:sp>
          <p:nvSpPr>
            <p:cNvPr id="42" name="Rectangle 11"/>
            <p:cNvSpPr>
              <a:spLocks noChangeArrowheads="1"/>
            </p:cNvSpPr>
            <p:nvPr/>
          </p:nvSpPr>
          <p:spPr bwMode="auto">
            <a:xfrm>
              <a:off x="5674691" y="3584674"/>
              <a:ext cx="11430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高通</a:t>
              </a:r>
            </a:p>
          </p:txBody>
        </p:sp>
        <p:sp>
          <p:nvSpPr>
            <p:cNvPr id="43" name="Line 17"/>
            <p:cNvSpPr>
              <a:spLocks noChangeShapeType="1"/>
            </p:cNvSpPr>
            <p:nvPr/>
          </p:nvSpPr>
          <p:spPr bwMode="auto">
            <a:xfrm flipH="1">
              <a:off x="6208091" y="3083878"/>
              <a:ext cx="747756" cy="500533"/>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4" name="Line 18"/>
            <p:cNvSpPr>
              <a:spLocks noChangeShapeType="1"/>
            </p:cNvSpPr>
            <p:nvPr/>
          </p:nvSpPr>
          <p:spPr bwMode="auto">
            <a:xfrm>
              <a:off x="8073271" y="3102495"/>
              <a:ext cx="697764" cy="481915"/>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5" name="Line 19"/>
            <p:cNvSpPr>
              <a:spLocks noChangeShapeType="1"/>
            </p:cNvSpPr>
            <p:nvPr/>
          </p:nvSpPr>
          <p:spPr bwMode="auto">
            <a:xfrm>
              <a:off x="7546899" y="3083878"/>
              <a:ext cx="0" cy="500533"/>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sp>
        <p:nvSpPr>
          <p:cNvPr id="15" name="标题 1">
            <a:extLst>
              <a:ext uri="{FF2B5EF4-FFF2-40B4-BE49-F238E27FC236}">
                <a16:creationId xmlns:a16="http://schemas.microsoft.com/office/drawing/2014/main" id="{EB3DE1E5-39F7-EC25-5A9B-9C145E91FC17}"/>
              </a:ext>
            </a:extLst>
          </p:cNvPr>
          <p:cNvSpPr>
            <a:spLocks noGrp="1"/>
          </p:cNvSpPr>
          <p:nvPr/>
        </p:nvSpPr>
        <p:spPr>
          <a:xfrm>
            <a:off x="318134" y="102870"/>
            <a:ext cx="362836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图像增强技术分类</a:t>
            </a:r>
          </a:p>
        </p:txBody>
      </p:sp>
      <p:cxnSp>
        <p:nvCxnSpPr>
          <p:cNvPr id="20" name="直线连接符 4">
            <a:extLst>
              <a:ext uri="{FF2B5EF4-FFF2-40B4-BE49-F238E27FC236}">
                <a16:creationId xmlns:a16="http://schemas.microsoft.com/office/drawing/2014/main" id="{7BE8CEEF-84B5-167C-786F-27C099C22D6A}"/>
              </a:ext>
            </a:extLst>
          </p:cNvPr>
          <p:cNvCxnSpPr/>
          <p:nvPr/>
        </p:nvCxnSpPr>
        <p:spPr>
          <a:xfrm>
            <a:off x="3936942" y="500841"/>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A8C4EB24-5CF5-C869-8F75-988BED097637}"/>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4" name="标题 1">
            <a:extLst>
              <a:ext uri="{FF2B5EF4-FFF2-40B4-BE49-F238E27FC236}">
                <a16:creationId xmlns:a16="http://schemas.microsoft.com/office/drawing/2014/main" id="{3770C7E9-1D6B-7A45-9889-1B6D18E9F9A4}"/>
              </a:ext>
            </a:extLst>
          </p:cNvPr>
          <p:cNvSpPr txBox="1"/>
          <p:nvPr/>
        </p:nvSpPr>
        <p:spPr>
          <a:xfrm>
            <a:off x="470612" y="562089"/>
            <a:ext cx="4874228"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Techniques of Image Enforcement</a:t>
            </a:r>
          </a:p>
        </p:txBody>
      </p:sp>
    </p:spTree>
    <p:extLst>
      <p:ext uri="{BB962C8B-B14F-4D97-AF65-F5344CB8AC3E}">
        <p14:creationId xmlns:p14="http://schemas.microsoft.com/office/powerpoint/2010/main" val="38903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47990-2682-A05A-9213-EA6480BDD50B}"/>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10943FEF-C97F-BA89-FDFC-F7B20EDDE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a:extLst>
              <a:ext uri="{FF2B5EF4-FFF2-40B4-BE49-F238E27FC236}">
                <a16:creationId xmlns:a16="http://schemas.microsoft.com/office/drawing/2014/main" id="{6AE03C9A-6813-D69D-4CF3-231DEB4CD304}"/>
              </a:ext>
            </a:extLst>
          </p:cNvPr>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a:extLst>
              <a:ext uri="{FF2B5EF4-FFF2-40B4-BE49-F238E27FC236}">
                <a16:creationId xmlns:a16="http://schemas.microsoft.com/office/drawing/2014/main" id="{C4BC7B7F-6E84-9BE5-1CE1-23B725F91AC3}"/>
              </a:ext>
            </a:extLst>
          </p:cNvPr>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a:extLst>
              <a:ext uri="{FF2B5EF4-FFF2-40B4-BE49-F238E27FC236}">
                <a16:creationId xmlns:a16="http://schemas.microsoft.com/office/drawing/2014/main" id="{FD9B4DBB-07F2-D8C5-B220-90A98E1B8A39}"/>
              </a:ext>
            </a:extLst>
          </p:cNvPr>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50D5842-55A8-882C-28DF-06198EB071D9}"/>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a:extLst>
              <a:ext uri="{FF2B5EF4-FFF2-40B4-BE49-F238E27FC236}">
                <a16:creationId xmlns:a16="http://schemas.microsoft.com/office/drawing/2014/main" id="{87314753-B6DF-9342-C8AC-EE2460741FB8}"/>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a:extLst>
              <a:ext uri="{FF2B5EF4-FFF2-40B4-BE49-F238E27FC236}">
                <a16:creationId xmlns:a16="http://schemas.microsoft.com/office/drawing/2014/main" id="{471F1D71-A623-407C-7BB9-D6B61EC4F572}"/>
              </a:ext>
            </a:extLst>
          </p:cNvPr>
          <p:cNvSpPr txBox="1"/>
          <p:nvPr/>
        </p:nvSpPr>
        <p:spPr>
          <a:xfrm>
            <a:off x="2427821" y="2652431"/>
            <a:ext cx="4288353" cy="2785378"/>
          </a:xfrm>
          <a:prstGeom prst="rect">
            <a:avLst/>
          </a:prstGeom>
          <a:noFill/>
        </p:spPr>
        <p:txBody>
          <a:bodyPr wrap="none" rtlCol="0">
            <a:spAutoFit/>
          </a:bodyPr>
          <a:lstStyle/>
          <a:p>
            <a:pPr algn="ctr"/>
            <a:r>
              <a:rPr kumimoji="1" lang="zh-CN" altLang="en-US" sz="4800">
                <a:solidFill>
                  <a:schemeClr val="accent1">
                    <a:lumMod val="50000"/>
                  </a:schemeClr>
                </a:solidFill>
                <a:latin typeface="华光大标宋_CNKI" panose="02000500000000000000" pitchFamily="2" charset="-122"/>
                <a:ea typeface="华光大标宋_CNKI" panose="02000500000000000000" pitchFamily="2" charset="-122"/>
                <a:cs typeface="SimHei" charset="-122"/>
              </a:rPr>
              <a:t>实验课</a:t>
            </a:r>
            <a:endParaRPr kumimoji="1" lang="en-US" altLang="zh-CN" sz="4800">
              <a:solidFill>
                <a:schemeClr val="accent1">
                  <a:lumMod val="50000"/>
                </a:schemeClr>
              </a:solidFill>
              <a:latin typeface="华光大标宋_CNKI" panose="02000500000000000000" pitchFamily="2" charset="-122"/>
              <a:ea typeface="华光大标宋_CNKI" panose="02000500000000000000" pitchFamily="2" charset="-122"/>
              <a:cs typeface="SimHei" charset="-122"/>
            </a:endParaRPr>
          </a:p>
          <a:p>
            <a:pPr algn="ctr"/>
            <a:endParaRPr kumimoji="1" lang="en-US" altLang="zh-CN" sz="4800">
              <a:solidFill>
                <a:schemeClr val="accent1">
                  <a:lumMod val="50000"/>
                </a:schemeClr>
              </a:solidFill>
              <a:latin typeface="华光大标宋_CNKI" panose="02000500000000000000" pitchFamily="2" charset="-122"/>
              <a:ea typeface="华光大标宋_CNKI" panose="02000500000000000000" pitchFamily="2" charset="-122"/>
              <a:cs typeface="SimHei" charset="-122"/>
            </a:endParaRPr>
          </a:p>
          <a:p>
            <a:pPr algn="ctr"/>
            <a:r>
              <a:rPr kumimoji="1" lang="zh-CN" altLang="en-US" sz="3200">
                <a:solidFill>
                  <a:schemeClr val="accent1">
                    <a:lumMod val="50000"/>
                  </a:schemeClr>
                </a:solidFill>
                <a:latin typeface="微软雅黑" panose="020B0503020204020204" pitchFamily="34" charset="-122"/>
                <a:ea typeface="微软雅黑" panose="020B0503020204020204" pitchFamily="34" charset="-122"/>
                <a:cs typeface="SimHei" charset="-122"/>
              </a:rPr>
              <a:t>更</a:t>
            </a:r>
            <a:r>
              <a:rPr kumimoji="1" lang="zh-CN" altLang="en-US" sz="3200" dirty="0">
                <a:solidFill>
                  <a:schemeClr val="accent1">
                    <a:lumMod val="50000"/>
                  </a:schemeClr>
                </a:solidFill>
                <a:latin typeface="微软雅黑" panose="020B0503020204020204" pitchFamily="34" charset="-122"/>
                <a:ea typeface="微软雅黑" panose="020B0503020204020204" pitchFamily="34" charset="-122"/>
                <a:cs typeface="SimHei" charset="-122"/>
              </a:rPr>
              <a:t>先进的边缘检测技术</a:t>
            </a:r>
            <a:endParaRPr kumimoji="1" lang="en-US" altLang="zh-CN" sz="3200" dirty="0">
              <a:solidFill>
                <a:schemeClr val="accent1">
                  <a:lumMod val="50000"/>
                </a:schemeClr>
              </a:solidFill>
              <a:latin typeface="微软雅黑" panose="020B0503020204020204" pitchFamily="34" charset="-122"/>
              <a:ea typeface="微软雅黑" panose="020B0503020204020204" pitchFamily="34" charset="-122"/>
              <a:cs typeface="SimHei" charset="-122"/>
            </a:endParaRPr>
          </a:p>
          <a:p>
            <a:pPr algn="ctr">
              <a:spcBef>
                <a:spcPts val="1800"/>
              </a:spcBef>
            </a:pPr>
            <a:r>
              <a:rPr kumimoji="1" lang="en-US" altLang="zh-CN" sz="3200" dirty="0">
                <a:solidFill>
                  <a:schemeClr val="accent1">
                    <a:lumMod val="50000"/>
                  </a:schemeClr>
                </a:solidFill>
                <a:latin typeface="微软雅黑" panose="020B0503020204020204" pitchFamily="34" charset="-122"/>
                <a:ea typeface="微软雅黑" panose="020B0503020204020204" pitchFamily="34" charset="-122"/>
                <a:cs typeface="SimHei" charset="-122"/>
              </a:rPr>
              <a:t>Canny</a:t>
            </a:r>
            <a:r>
              <a:rPr kumimoji="1" lang="zh-CN" altLang="en-US" sz="3200" dirty="0">
                <a:solidFill>
                  <a:schemeClr val="accent1">
                    <a:lumMod val="50000"/>
                  </a:schemeClr>
                </a:solidFill>
                <a:latin typeface="微软雅黑" panose="020B0503020204020204" pitchFamily="34" charset="-122"/>
                <a:ea typeface="微软雅黑" panose="020B0503020204020204" pitchFamily="34" charset="-122"/>
                <a:cs typeface="SimHei" charset="-122"/>
              </a:rPr>
              <a:t>边缘检测子</a:t>
            </a:r>
          </a:p>
        </p:txBody>
      </p:sp>
    </p:spTree>
    <p:extLst>
      <p:ext uri="{BB962C8B-B14F-4D97-AF65-F5344CB8AC3E}">
        <p14:creationId xmlns:p14="http://schemas.microsoft.com/office/powerpoint/2010/main" val="19653346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1D7DA-17D1-DD64-DD2A-DA130C9A2F99}"/>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1AE106EE-9DF1-2001-B565-4279B3CABA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178B30EA-D88D-E0E3-D8CA-76E5E42A246A}"/>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D19679C1-0D58-FBD3-C6AC-DD3A40248A88}"/>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EDFA2251-ED67-5E6F-F522-D72AA734345D}"/>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D67C17AC-23A6-7996-E7E2-56578BC6804A}"/>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BF12DAB-4429-484B-FCAF-0A70D624E135}"/>
              </a:ext>
            </a:extLst>
          </p:cNvPr>
          <p:cNvSpPr/>
          <p:nvPr/>
        </p:nvSpPr>
        <p:spPr>
          <a:xfrm>
            <a:off x="314325" y="1281548"/>
            <a:ext cx="8445478" cy="4862870"/>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边缘检测目标</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800100" lvl="1" indent="-342900">
              <a:spcBef>
                <a:spcPts val="1200"/>
              </a:spcBef>
              <a:buFont typeface="Wingdings" panose="05000000000000000000" pitchFamily="2" charset="2"/>
              <a:buChar char="n"/>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低错误率</a:t>
            </a:r>
            <a:r>
              <a:rPr kumimoji="1" lang="zh-CN" altLang="en-US" sz="2800" dirty="0">
                <a:latin typeface="Times New Roman" panose="02020503050405090304" charset="0"/>
                <a:ea typeface="Times New Roman" panose="02020503050405090304" charset="0"/>
                <a:cs typeface="Times New Roman" panose="02020503050405090304" charset="0"/>
                <a:sym typeface="+mn-ea"/>
              </a:rPr>
              <a:t>：</a:t>
            </a:r>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所有边缘应该被找到，且不应该有虚假的响应</a:t>
            </a:r>
          </a:p>
          <a:p>
            <a:pPr marL="800100" lvl="1" indent="-342900">
              <a:spcBef>
                <a:spcPts val="1200"/>
              </a:spcBef>
              <a:buFont typeface="Wingdings" panose="05000000000000000000" pitchFamily="2" charset="2"/>
              <a:buChar char="n"/>
            </a:pPr>
            <a:r>
              <a:rPr kumimoji="1" lang="zh-CN" altLang="en-US" sz="2800" b="1" dirty="0">
                <a:solidFill>
                  <a:schemeClr val="accent1">
                    <a:lumMod val="75000"/>
                  </a:schemeClr>
                </a:solidFill>
                <a:latin typeface="宋体" panose="02010600030101010101" pitchFamily="2" charset="-122"/>
                <a:ea typeface="宋体" panose="02010600030101010101" pitchFamily="2" charset="-122"/>
                <a:cs typeface="Times New Roman" panose="02020503050405090304" charset="0"/>
                <a:sym typeface="+mn-ea"/>
              </a:rPr>
              <a:t>边缘点定位良好</a:t>
            </a:r>
            <a:r>
              <a:rPr kumimoji="1" lang="zh-CN" altLang="en-US" sz="2800" dirty="0">
                <a:latin typeface="Times New Roman" panose="02020503050405090304" charset="0"/>
                <a:ea typeface="Times New Roman" panose="02020503050405090304" charset="0"/>
                <a:cs typeface="Times New Roman" panose="02020503050405090304" charset="0"/>
                <a:sym typeface="+mn-ea"/>
              </a:rPr>
              <a:t>：定位的边缘点应尽可能接近真实边缘，即检测子标记为边缘的点与真实边缘之间的</a:t>
            </a:r>
            <a:r>
              <a:rPr kumimoji="1" lang="zh-CN" altLang="en-US" sz="2800" u="sng" dirty="0">
                <a:solidFill>
                  <a:srgbClr val="C00000"/>
                </a:solidFill>
                <a:latin typeface="Times New Roman" panose="02020503050405090304" charset="0"/>
                <a:ea typeface="Times New Roman" panose="02020503050405090304" charset="0"/>
                <a:cs typeface="Times New Roman" panose="02020503050405090304" charset="0"/>
                <a:sym typeface="+mn-ea"/>
              </a:rPr>
              <a:t>距离应该最小</a:t>
            </a:r>
          </a:p>
          <a:p>
            <a:pPr marL="800100" lvl="1" indent="-342900">
              <a:spcBef>
                <a:spcPts val="1200"/>
              </a:spcBef>
              <a:buFont typeface="Wingdings" panose="05000000000000000000" pitchFamily="2" charset="2"/>
              <a:buChar char="n"/>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单一边缘点响应</a:t>
            </a:r>
            <a:r>
              <a:rPr kumimoji="1" lang="zh-CN" altLang="en-US" sz="2800" dirty="0">
                <a:latin typeface="Times New Roman" panose="02020503050405090304" charset="0"/>
                <a:ea typeface="Times New Roman" panose="02020503050405090304" charset="0"/>
                <a:cs typeface="Times New Roman" panose="02020503050405090304" charset="0"/>
                <a:sym typeface="+mn-ea"/>
              </a:rPr>
              <a:t>：检测子对每个真实边缘点只返回一个点，即真实边缘周围的局部极大值数量应该最小。这意味着检测子在实际只有一个边缘点处不应该识别出多个边缘像素</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
        <p:nvSpPr>
          <p:cNvPr id="2" name="矩形 1">
            <a:extLst>
              <a:ext uri="{FF2B5EF4-FFF2-40B4-BE49-F238E27FC236}">
                <a16:creationId xmlns:a16="http://schemas.microsoft.com/office/drawing/2014/main" id="{84D158CE-8748-DC1E-4BF4-A1A3380BD816}"/>
              </a:ext>
            </a:extLst>
          </p:cNvPr>
          <p:cNvSpPr/>
          <p:nvPr/>
        </p:nvSpPr>
        <p:spPr>
          <a:xfrm>
            <a:off x="605925" y="6103941"/>
            <a:ext cx="8445478" cy="523220"/>
          </a:xfrm>
          <a:prstGeom prst="rect">
            <a:avLst/>
          </a:prstGeom>
        </p:spPr>
        <p:txBody>
          <a:bodyPr wrap="square">
            <a:spAutoFit/>
          </a:bodyPr>
          <a:lstStyle/>
          <a:p>
            <a:pPr fontAlgn="auto"/>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检测：寻找满足这三个条件的最优解</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Tree>
    <p:extLst>
      <p:ext uri="{BB962C8B-B14F-4D97-AF65-F5344CB8AC3E}">
        <p14:creationId xmlns:p14="http://schemas.microsoft.com/office/powerpoint/2010/main" val="52588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13901-232D-3C00-25BE-183A0293D21B}"/>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FD450730-973F-D79F-B902-E33CFDEE76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6C422578-DCEB-7E83-7F7D-496EAF9E6F06}"/>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5095686F-7FE6-D289-A43C-9E9E98D9ED59}"/>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16DB8EFA-FA30-09C6-94AF-D94B5A691DCD}"/>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DB341FA0-0284-A3CD-DBBA-82B8C5686FF3}"/>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5FA51CC-247C-A6EB-60C4-F453A701C88A}"/>
              </a:ext>
            </a:extLst>
          </p:cNvPr>
          <p:cNvSpPr/>
          <p:nvPr/>
        </p:nvSpPr>
        <p:spPr>
          <a:xfrm>
            <a:off x="314325" y="1281548"/>
            <a:ext cx="8445478" cy="2862322"/>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高斯滤波</a:t>
            </a: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计算图像梯度幅值与梯度方向</a:t>
            </a: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非极大值抑制</a:t>
            </a: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双阈值筛选边缘</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Tree>
    <p:extLst>
      <p:ext uri="{BB962C8B-B14F-4D97-AF65-F5344CB8AC3E}">
        <p14:creationId xmlns:p14="http://schemas.microsoft.com/office/powerpoint/2010/main" val="336976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FC480-0308-D26A-5D65-882EB984BD8A}"/>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992D3F7F-193A-E383-B114-3AFCAB5F8F9B}"/>
              </a:ext>
            </a:extLst>
          </p:cNvPr>
          <p:cNvPicPr>
            <a:picLocks noChangeAspect="1"/>
          </p:cNvPicPr>
          <p:nvPr/>
        </p:nvPicPr>
        <p:blipFill>
          <a:blip r:embed="rId3"/>
          <a:stretch>
            <a:fillRect/>
          </a:stretch>
        </p:blipFill>
        <p:spPr>
          <a:xfrm>
            <a:off x="4626013" y="2144551"/>
            <a:ext cx="2740659" cy="1090764"/>
          </a:xfrm>
          <a:prstGeom prst="rect">
            <a:avLst/>
          </a:prstGeom>
        </p:spPr>
      </p:pic>
      <p:pic>
        <p:nvPicPr>
          <p:cNvPr id="9" name="图片 8">
            <a:extLst>
              <a:ext uri="{FF2B5EF4-FFF2-40B4-BE49-F238E27FC236}">
                <a16:creationId xmlns:a16="http://schemas.microsoft.com/office/drawing/2014/main" id="{8A9E66D3-3919-9668-A275-6DDB7C0B0A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A5A37EB5-DAD5-E192-A425-4FCEDA61334B}"/>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9B2F8CC0-F662-9EC2-36A4-CC267C336A7D}"/>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62A80783-2565-CE42-7BDB-25E71B7540D7}"/>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44369311-345A-ACC1-E506-8B6B82C081CC}"/>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F1F5E5E-D77C-BB04-EED9-AACB1BB4CE49}"/>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高斯滤波</a:t>
            </a:r>
            <a:r>
              <a:rPr kumimoji="1" lang="zh-CN" altLang="en-US" sz="2800" dirty="0">
                <a:latin typeface="Times New Roman" panose="02020503050405090304" charset="0"/>
                <a:ea typeface="Times New Roman" panose="02020503050405090304" charset="0"/>
                <a:cs typeface="Times New Roman" panose="02020503050405090304" charset="0"/>
                <a:sym typeface="+mn-ea"/>
              </a:rPr>
              <a:t>（平滑图像，减少噪声）</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pic>
        <p:nvPicPr>
          <p:cNvPr id="4" name="图片 3">
            <a:extLst>
              <a:ext uri="{FF2B5EF4-FFF2-40B4-BE49-F238E27FC236}">
                <a16:creationId xmlns:a16="http://schemas.microsoft.com/office/drawing/2014/main" id="{5FC6B6DF-720C-7624-C25C-98AF6F1839A5}"/>
              </a:ext>
            </a:extLst>
          </p:cNvPr>
          <p:cNvPicPr>
            <a:picLocks noChangeAspect="1"/>
          </p:cNvPicPr>
          <p:nvPr/>
        </p:nvPicPr>
        <p:blipFill rotWithShape="1">
          <a:blip r:embed="rId5"/>
          <a:srcRect l="21219"/>
          <a:stretch/>
        </p:blipFill>
        <p:spPr>
          <a:xfrm>
            <a:off x="1076619" y="3953392"/>
            <a:ext cx="6689994" cy="2944604"/>
          </a:xfrm>
          <a:prstGeom prst="rect">
            <a:avLst/>
          </a:prstGeom>
        </p:spPr>
      </p:pic>
      <p:sp>
        <p:nvSpPr>
          <p:cNvPr id="10" name="文本框 9">
            <a:extLst>
              <a:ext uri="{FF2B5EF4-FFF2-40B4-BE49-F238E27FC236}">
                <a16:creationId xmlns:a16="http://schemas.microsoft.com/office/drawing/2014/main" id="{9990C39B-CD4E-612C-332E-624DBF4BD38A}"/>
              </a:ext>
            </a:extLst>
          </p:cNvPr>
          <p:cNvSpPr txBox="1"/>
          <p:nvPr/>
        </p:nvSpPr>
        <p:spPr>
          <a:xfrm>
            <a:off x="2441587" y="2590263"/>
            <a:ext cx="1980029"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高斯函数：</a:t>
            </a:r>
          </a:p>
        </p:txBody>
      </p:sp>
      <p:sp>
        <p:nvSpPr>
          <p:cNvPr id="11" name="文本框 10">
            <a:extLst>
              <a:ext uri="{FF2B5EF4-FFF2-40B4-BE49-F238E27FC236}">
                <a16:creationId xmlns:a16="http://schemas.microsoft.com/office/drawing/2014/main" id="{445E52F7-5B78-9720-DCB8-E8050EAD3ADA}"/>
              </a:ext>
            </a:extLst>
          </p:cNvPr>
          <p:cNvSpPr txBox="1"/>
          <p:nvPr/>
        </p:nvSpPr>
        <p:spPr>
          <a:xfrm>
            <a:off x="735849" y="3252647"/>
            <a:ext cx="3775393"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卷积后得到平滑图像：</a:t>
            </a:r>
          </a:p>
        </p:txBody>
      </p:sp>
      <p:pic>
        <p:nvPicPr>
          <p:cNvPr id="14" name="图片 13">
            <a:extLst>
              <a:ext uri="{FF2B5EF4-FFF2-40B4-BE49-F238E27FC236}">
                <a16:creationId xmlns:a16="http://schemas.microsoft.com/office/drawing/2014/main" id="{095C6BEB-E115-56CF-BFD4-9D55D474CA51}"/>
              </a:ext>
            </a:extLst>
          </p:cNvPr>
          <p:cNvPicPr>
            <a:picLocks noChangeAspect="1"/>
          </p:cNvPicPr>
          <p:nvPr/>
        </p:nvPicPr>
        <p:blipFill>
          <a:blip r:embed="rId6"/>
          <a:stretch>
            <a:fillRect/>
          </a:stretch>
        </p:blipFill>
        <p:spPr>
          <a:xfrm>
            <a:off x="4572000" y="3179469"/>
            <a:ext cx="3870548" cy="692818"/>
          </a:xfrm>
          <a:prstGeom prst="rect">
            <a:avLst/>
          </a:prstGeom>
        </p:spPr>
      </p:pic>
    </p:spTree>
    <p:extLst>
      <p:ext uri="{BB962C8B-B14F-4D97-AF65-F5344CB8AC3E}">
        <p14:creationId xmlns:p14="http://schemas.microsoft.com/office/powerpoint/2010/main" val="345624358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9BF2-CD54-2AAC-461F-090F38B6FA27}"/>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652D9450-D407-1AA7-5FF1-05F096D1E0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DA75A74F-3D17-11D5-120C-0AC119C3072F}"/>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67CA176F-3835-0270-3D72-1757E95C002A}"/>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2A350CF5-6419-5254-1590-FE47D9E01581}"/>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A3D227F3-D0D5-B8BF-6F38-04538AF053DA}"/>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BFC65D8C-1C28-2076-D298-96B75654A3BF}"/>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计算图像梯度幅值与梯度方向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pic>
        <p:nvPicPr>
          <p:cNvPr id="7" name="图片 6">
            <a:extLst>
              <a:ext uri="{FF2B5EF4-FFF2-40B4-BE49-F238E27FC236}">
                <a16:creationId xmlns:a16="http://schemas.microsoft.com/office/drawing/2014/main" id="{A7AA69ED-D934-903D-DC26-E4905CC0CEFB}"/>
              </a:ext>
            </a:extLst>
          </p:cNvPr>
          <p:cNvPicPr>
            <a:picLocks noChangeAspect="1"/>
          </p:cNvPicPr>
          <p:nvPr/>
        </p:nvPicPr>
        <p:blipFill>
          <a:blip r:embed="rId4"/>
          <a:stretch>
            <a:fillRect/>
          </a:stretch>
        </p:blipFill>
        <p:spPr>
          <a:xfrm>
            <a:off x="2779424" y="2601786"/>
            <a:ext cx="5631892" cy="1826989"/>
          </a:xfrm>
          <a:prstGeom prst="rect">
            <a:avLst/>
          </a:prstGeom>
        </p:spPr>
      </p:pic>
      <p:sp>
        <p:nvSpPr>
          <p:cNvPr id="12" name="文本框 11">
            <a:extLst>
              <a:ext uri="{FF2B5EF4-FFF2-40B4-BE49-F238E27FC236}">
                <a16:creationId xmlns:a16="http://schemas.microsoft.com/office/drawing/2014/main" id="{BE465F21-DBAF-07C1-788C-9D363CB8E361}"/>
              </a:ext>
            </a:extLst>
          </p:cNvPr>
          <p:cNvSpPr txBox="1"/>
          <p:nvPr/>
        </p:nvSpPr>
        <p:spPr>
          <a:xfrm>
            <a:off x="898743" y="2670428"/>
            <a:ext cx="1980029"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梯度幅值：</a:t>
            </a:r>
          </a:p>
        </p:txBody>
      </p:sp>
      <p:sp>
        <p:nvSpPr>
          <p:cNvPr id="15" name="文本框 14">
            <a:extLst>
              <a:ext uri="{FF2B5EF4-FFF2-40B4-BE49-F238E27FC236}">
                <a16:creationId xmlns:a16="http://schemas.microsoft.com/office/drawing/2014/main" id="{059D79ED-3E49-3737-A655-3BE3667B5C3D}"/>
              </a:ext>
            </a:extLst>
          </p:cNvPr>
          <p:cNvSpPr txBox="1"/>
          <p:nvPr/>
        </p:nvSpPr>
        <p:spPr>
          <a:xfrm>
            <a:off x="898743" y="3620369"/>
            <a:ext cx="1980029"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梯度方向：</a:t>
            </a:r>
          </a:p>
        </p:txBody>
      </p:sp>
      <p:pic>
        <p:nvPicPr>
          <p:cNvPr id="14" name="图片 13">
            <a:extLst>
              <a:ext uri="{FF2B5EF4-FFF2-40B4-BE49-F238E27FC236}">
                <a16:creationId xmlns:a16="http://schemas.microsoft.com/office/drawing/2014/main" id="{2759D51C-547C-264D-391F-0A13D4523DD4}"/>
              </a:ext>
            </a:extLst>
          </p:cNvPr>
          <p:cNvPicPr>
            <a:picLocks noChangeAspect="1"/>
          </p:cNvPicPr>
          <p:nvPr/>
        </p:nvPicPr>
        <p:blipFill>
          <a:blip r:embed="rId5"/>
          <a:stretch>
            <a:fillRect/>
          </a:stretch>
        </p:blipFill>
        <p:spPr>
          <a:xfrm>
            <a:off x="3524850" y="4694123"/>
            <a:ext cx="2579259" cy="335384"/>
          </a:xfrm>
          <a:prstGeom prst="rect">
            <a:avLst/>
          </a:prstGeom>
        </p:spPr>
      </p:pic>
      <p:pic>
        <p:nvPicPr>
          <p:cNvPr id="17" name="图片 16">
            <a:extLst>
              <a:ext uri="{FF2B5EF4-FFF2-40B4-BE49-F238E27FC236}">
                <a16:creationId xmlns:a16="http://schemas.microsoft.com/office/drawing/2014/main" id="{3AB3D816-C5E7-3F48-18FC-7E8247FFA954}"/>
              </a:ext>
            </a:extLst>
          </p:cNvPr>
          <p:cNvPicPr>
            <a:picLocks noChangeAspect="1"/>
          </p:cNvPicPr>
          <p:nvPr/>
        </p:nvPicPr>
        <p:blipFill>
          <a:blip r:embed="rId6"/>
          <a:stretch>
            <a:fillRect/>
          </a:stretch>
        </p:blipFill>
        <p:spPr>
          <a:xfrm>
            <a:off x="5861629" y="5455121"/>
            <a:ext cx="2485211" cy="365015"/>
          </a:xfrm>
          <a:prstGeom prst="rect">
            <a:avLst/>
          </a:prstGeom>
        </p:spPr>
      </p:pic>
      <p:sp>
        <p:nvSpPr>
          <p:cNvPr id="19" name="弧形 18">
            <a:extLst>
              <a:ext uri="{FF2B5EF4-FFF2-40B4-BE49-F238E27FC236}">
                <a16:creationId xmlns:a16="http://schemas.microsoft.com/office/drawing/2014/main" id="{D4A13207-FDE7-09FA-4527-A891AB27AD51}"/>
              </a:ext>
            </a:extLst>
          </p:cNvPr>
          <p:cNvSpPr/>
          <p:nvPr/>
        </p:nvSpPr>
        <p:spPr>
          <a:xfrm rot="5930544">
            <a:off x="5327356" y="3778622"/>
            <a:ext cx="1331089" cy="1103975"/>
          </a:xfrm>
          <a:prstGeom prst="arc">
            <a:avLst>
              <a:gd name="adj1" fmla="val 16200000"/>
              <a:gd name="adj2" fmla="val 20072705"/>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弧形 19">
            <a:extLst>
              <a:ext uri="{FF2B5EF4-FFF2-40B4-BE49-F238E27FC236}">
                <a16:creationId xmlns:a16="http://schemas.microsoft.com/office/drawing/2014/main" id="{B7F76D52-0F66-7B56-060C-46181D0AC272}"/>
              </a:ext>
            </a:extLst>
          </p:cNvPr>
          <p:cNvSpPr/>
          <p:nvPr/>
        </p:nvSpPr>
        <p:spPr>
          <a:xfrm rot="3703102">
            <a:off x="6182224" y="3929819"/>
            <a:ext cx="1748171" cy="1474542"/>
          </a:xfrm>
          <a:prstGeom prst="arc">
            <a:avLst>
              <a:gd name="adj1" fmla="val 13334381"/>
              <a:gd name="adj2" fmla="val 2094608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DCC95E5-8EF6-F4A3-CF67-C8D320E5394A}"/>
              </a:ext>
            </a:extLst>
          </p:cNvPr>
          <p:cNvSpPr txBox="1"/>
          <p:nvPr/>
        </p:nvSpPr>
        <p:spPr>
          <a:xfrm>
            <a:off x="442275" y="4848234"/>
            <a:ext cx="4801314" cy="784830"/>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     梯度计算</a:t>
            </a:r>
            <a:endParaRPr lang="en-US" altLang="zh-CN" sz="2400" dirty="0">
              <a:latin typeface="宋体" panose="02010600030101010101" pitchFamily="2" charset="-122"/>
              <a:ea typeface="宋体" panose="02010600030101010101" pitchFamily="2" charset="-122"/>
            </a:endParaRPr>
          </a:p>
          <a:p>
            <a:pPr algn="ctr">
              <a:spcBef>
                <a:spcPts val="600"/>
              </a:spcBef>
            </a:pPr>
            <a:r>
              <a:rPr lang="zh-CN" altLang="en-US" sz="1600" dirty="0">
                <a:latin typeface="宋体" panose="02010600030101010101" pitchFamily="2" charset="-122"/>
                <a:ea typeface="宋体" panose="02010600030101010101" pitchFamily="2" charset="-122"/>
              </a:rPr>
              <a:t>用卷积后的图像，自定义梯度算子</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例如</a:t>
            </a:r>
            <a:r>
              <a:rPr lang="en-US" altLang="zh-CN" sz="1600" dirty="0">
                <a:latin typeface="宋体" panose="02010600030101010101" pitchFamily="2" charset="-122"/>
                <a:ea typeface="宋体" panose="02010600030101010101" pitchFamily="2" charset="-122"/>
              </a:rPr>
              <a:t>Sobel</a:t>
            </a:r>
            <a:r>
              <a:rPr lang="zh-CN" altLang="en-US" sz="1600" dirty="0">
                <a:latin typeface="宋体" panose="02010600030101010101" pitchFamily="2" charset="-122"/>
                <a:ea typeface="宋体" panose="02010600030101010101" pitchFamily="2" charset="-122"/>
              </a:rPr>
              <a:t>算子</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AC25BE29-3E73-1E68-A7FA-A709701A70AC}"/>
              </a:ext>
            </a:extLst>
          </p:cNvPr>
          <p:cNvSpPr txBox="1"/>
          <p:nvPr/>
        </p:nvSpPr>
        <p:spPr>
          <a:xfrm>
            <a:off x="525857" y="5958246"/>
            <a:ext cx="8119530" cy="523220"/>
          </a:xfrm>
          <a:prstGeom prst="rect">
            <a:avLst/>
          </a:prstGeom>
          <a:noFill/>
        </p:spPr>
        <p:txBody>
          <a:bodyPr wrap="none" rtlCol="0">
            <a:spAutoFit/>
          </a:bodyPr>
          <a:lstStyle/>
          <a:p>
            <a:r>
              <a:rPr lang="zh-CN" altLang="en-US" sz="2800" b="1" dirty="0">
                <a:solidFill>
                  <a:srgbClr val="C00000"/>
                </a:solidFill>
                <a:latin typeface="宋体" panose="02010600030101010101" pitchFamily="2" charset="-122"/>
                <a:ea typeface="宋体" panose="02010600030101010101" pitchFamily="2" charset="-122"/>
              </a:rPr>
              <a:t>梯度图像通常在局部极大值附近包含宽脊，需细化</a:t>
            </a:r>
          </a:p>
        </p:txBody>
      </p:sp>
    </p:spTree>
    <p:extLst>
      <p:ext uri="{BB962C8B-B14F-4D97-AF65-F5344CB8AC3E}">
        <p14:creationId xmlns:p14="http://schemas.microsoft.com/office/powerpoint/2010/main" val="342408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250"/>
                                        <p:tgtEl>
                                          <p:spTgt spid="19"/>
                                        </p:tgtEl>
                                      </p:cBhvr>
                                    </p:animEffect>
                                  </p:childTnLst>
                                </p:cTn>
                              </p:par>
                            </p:childTnLst>
                          </p:cTn>
                        </p:par>
                        <p:par>
                          <p:cTn id="12" fill="hold">
                            <p:stCondLst>
                              <p:cond delay="250"/>
                            </p:stCondLst>
                            <p:childTnLst>
                              <p:par>
                                <p:cTn id="13" presetID="1"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250"/>
                                        <p:tgtEl>
                                          <p:spTgt spid="20"/>
                                        </p:tgtEl>
                                      </p:cBhvr>
                                    </p:animEffect>
                                  </p:childTnLst>
                                </p:cTn>
                              </p:par>
                            </p:childTnLst>
                          </p:cTn>
                        </p:par>
                        <p:par>
                          <p:cTn id="20" fill="hold">
                            <p:stCondLst>
                              <p:cond delay="250"/>
                            </p:stCondLst>
                            <p:childTnLst>
                              <p:par>
                                <p:cTn id="21" presetID="1"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4"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6563B-C73A-BE32-5133-1757E9A75CDB}"/>
            </a:ext>
          </a:extLst>
        </p:cNvPr>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E83C0F21-3733-5A79-F81E-79AE70334F8F}"/>
              </a:ext>
            </a:extLst>
          </p:cNvPr>
          <p:cNvGraphicFramePr>
            <a:graphicFrameLocks noGrp="1"/>
          </p:cNvGraphicFramePr>
          <p:nvPr/>
        </p:nvGraphicFramePr>
        <p:xfrm>
          <a:off x="5469001" y="2749963"/>
          <a:ext cx="3192176" cy="2460339"/>
        </p:xfrm>
        <a:graphic>
          <a:graphicData uri="http://schemas.openxmlformats.org/drawingml/2006/table">
            <a:tbl>
              <a:tblPr firstRow="1" bandRow="1">
                <a:tableStyleId>{5C22544A-7EE6-4342-B048-85BDC9FD1C3A}</a:tableStyleId>
              </a:tblPr>
              <a:tblGrid>
                <a:gridCol w="399022">
                  <a:extLst>
                    <a:ext uri="{9D8B030D-6E8A-4147-A177-3AD203B41FA5}">
                      <a16:colId xmlns:a16="http://schemas.microsoft.com/office/drawing/2014/main" val="48354664"/>
                    </a:ext>
                  </a:extLst>
                </a:gridCol>
                <a:gridCol w="399022">
                  <a:extLst>
                    <a:ext uri="{9D8B030D-6E8A-4147-A177-3AD203B41FA5}">
                      <a16:colId xmlns:a16="http://schemas.microsoft.com/office/drawing/2014/main" val="4042038371"/>
                    </a:ext>
                  </a:extLst>
                </a:gridCol>
                <a:gridCol w="399022">
                  <a:extLst>
                    <a:ext uri="{9D8B030D-6E8A-4147-A177-3AD203B41FA5}">
                      <a16:colId xmlns:a16="http://schemas.microsoft.com/office/drawing/2014/main" val="2949231956"/>
                    </a:ext>
                  </a:extLst>
                </a:gridCol>
                <a:gridCol w="399022">
                  <a:extLst>
                    <a:ext uri="{9D8B030D-6E8A-4147-A177-3AD203B41FA5}">
                      <a16:colId xmlns:a16="http://schemas.microsoft.com/office/drawing/2014/main" val="934877398"/>
                    </a:ext>
                  </a:extLst>
                </a:gridCol>
                <a:gridCol w="399022">
                  <a:extLst>
                    <a:ext uri="{9D8B030D-6E8A-4147-A177-3AD203B41FA5}">
                      <a16:colId xmlns:a16="http://schemas.microsoft.com/office/drawing/2014/main" val="3311036574"/>
                    </a:ext>
                  </a:extLst>
                </a:gridCol>
                <a:gridCol w="399022">
                  <a:extLst>
                    <a:ext uri="{9D8B030D-6E8A-4147-A177-3AD203B41FA5}">
                      <a16:colId xmlns:a16="http://schemas.microsoft.com/office/drawing/2014/main" val="3010770218"/>
                    </a:ext>
                  </a:extLst>
                </a:gridCol>
                <a:gridCol w="399022">
                  <a:extLst>
                    <a:ext uri="{9D8B030D-6E8A-4147-A177-3AD203B41FA5}">
                      <a16:colId xmlns:a16="http://schemas.microsoft.com/office/drawing/2014/main" val="3346224997"/>
                    </a:ext>
                  </a:extLst>
                </a:gridCol>
                <a:gridCol w="399022">
                  <a:extLst>
                    <a:ext uri="{9D8B030D-6E8A-4147-A177-3AD203B41FA5}">
                      <a16:colId xmlns:a16="http://schemas.microsoft.com/office/drawing/2014/main" val="294206681"/>
                    </a:ext>
                  </a:extLst>
                </a:gridCol>
              </a:tblGrid>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208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210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pic>
        <p:nvPicPr>
          <p:cNvPr id="9" name="图片 8">
            <a:extLst>
              <a:ext uri="{FF2B5EF4-FFF2-40B4-BE49-F238E27FC236}">
                <a16:creationId xmlns:a16="http://schemas.microsoft.com/office/drawing/2014/main" id="{AA347E00-1FBB-CA00-A769-3DCE8D722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10D9FD18-C6D9-055D-D0CD-0097EC44F203}"/>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79E279BE-611E-4A27-F1DD-739B75D1A02B}"/>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6D362D2B-AA04-3D12-2A8F-4DD9C56C7E95}"/>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8E0A17D2-095A-5A5F-48C9-1DBF76BE7E80}"/>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CAC30CEC-B5B4-EC8A-114E-AA2FE32C84D4}"/>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计算图像梯度幅值与梯度方向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pic>
        <p:nvPicPr>
          <p:cNvPr id="8" name="图片 7">
            <a:extLst>
              <a:ext uri="{FF2B5EF4-FFF2-40B4-BE49-F238E27FC236}">
                <a16:creationId xmlns:a16="http://schemas.microsoft.com/office/drawing/2014/main" id="{ACB4DD9D-6933-0BA2-3974-D4696791E706}"/>
              </a:ext>
            </a:extLst>
          </p:cNvPr>
          <p:cNvPicPr>
            <a:picLocks noChangeAspect="1"/>
          </p:cNvPicPr>
          <p:nvPr/>
        </p:nvPicPr>
        <p:blipFill>
          <a:blip r:embed="rId4"/>
          <a:stretch>
            <a:fillRect/>
          </a:stretch>
        </p:blipFill>
        <p:spPr>
          <a:xfrm>
            <a:off x="393826" y="2697037"/>
            <a:ext cx="3266194" cy="2548663"/>
          </a:xfrm>
          <a:prstGeom prst="rect">
            <a:avLst/>
          </a:prstGeom>
        </p:spPr>
      </p:pic>
      <p:pic>
        <p:nvPicPr>
          <p:cNvPr id="11" name="图片 10">
            <a:extLst>
              <a:ext uri="{FF2B5EF4-FFF2-40B4-BE49-F238E27FC236}">
                <a16:creationId xmlns:a16="http://schemas.microsoft.com/office/drawing/2014/main" id="{18B52A1D-F095-08A6-DE69-E76DC7392E80}"/>
              </a:ext>
            </a:extLst>
          </p:cNvPr>
          <p:cNvPicPr>
            <a:picLocks noChangeAspect="1"/>
          </p:cNvPicPr>
          <p:nvPr/>
        </p:nvPicPr>
        <p:blipFill>
          <a:blip r:embed="rId5"/>
          <a:stretch>
            <a:fillRect/>
          </a:stretch>
        </p:blipFill>
        <p:spPr>
          <a:xfrm>
            <a:off x="4086191" y="3195322"/>
            <a:ext cx="901746" cy="1638384"/>
          </a:xfrm>
          <a:prstGeom prst="rect">
            <a:avLst/>
          </a:prstGeom>
        </p:spPr>
      </p:pic>
      <p:sp>
        <p:nvSpPr>
          <p:cNvPr id="22" name="文本框 21">
            <a:extLst>
              <a:ext uri="{FF2B5EF4-FFF2-40B4-BE49-F238E27FC236}">
                <a16:creationId xmlns:a16="http://schemas.microsoft.com/office/drawing/2014/main" id="{F5214613-4330-4705-BC98-FC6F36971938}"/>
              </a:ext>
            </a:extLst>
          </p:cNvPr>
          <p:cNvSpPr txBox="1"/>
          <p:nvPr/>
        </p:nvSpPr>
        <p:spPr>
          <a:xfrm>
            <a:off x="3928422" y="2761705"/>
            <a:ext cx="1326203" cy="369332"/>
          </a:xfrm>
          <a:prstGeom prst="rect">
            <a:avLst/>
          </a:prstGeom>
          <a:noFill/>
        </p:spPr>
        <p:txBody>
          <a:bodyPr wrap="square">
            <a:spAutoFit/>
          </a:bodyPr>
          <a:lstStyle/>
          <a:p>
            <a:r>
              <a:rPr lang="en-US" altLang="zh-CN" sz="1800" dirty="0">
                <a:latin typeface="宋体" panose="02010600030101010101" pitchFamily="2" charset="-122"/>
                <a:ea typeface="宋体" panose="02010600030101010101" pitchFamily="2" charset="-122"/>
              </a:rPr>
              <a:t>Sobel</a:t>
            </a:r>
            <a:r>
              <a:rPr lang="zh-CN" altLang="en-US" sz="1800" dirty="0">
                <a:latin typeface="宋体" panose="02010600030101010101" pitchFamily="2" charset="-122"/>
                <a:ea typeface="宋体" panose="02010600030101010101" pitchFamily="2" charset="-122"/>
              </a:rPr>
              <a:t>算子</a:t>
            </a:r>
            <a:endParaRPr lang="zh-CN" altLang="en-US" dirty="0"/>
          </a:p>
        </p:txBody>
      </p:sp>
      <p:sp>
        <p:nvSpPr>
          <p:cNvPr id="25" name="矩形 24">
            <a:extLst>
              <a:ext uri="{FF2B5EF4-FFF2-40B4-BE49-F238E27FC236}">
                <a16:creationId xmlns:a16="http://schemas.microsoft.com/office/drawing/2014/main" id="{0A3D7B7B-C083-4648-C8F7-C7012F2B8409}"/>
              </a:ext>
            </a:extLst>
          </p:cNvPr>
          <p:cNvSpPr/>
          <p:nvPr/>
        </p:nvSpPr>
        <p:spPr>
          <a:xfrm>
            <a:off x="442275" y="2761705"/>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06F7798-D492-B189-EF9C-26A8B1AAA000}"/>
              </a:ext>
            </a:extLst>
          </p:cNvPr>
          <p:cNvSpPr/>
          <p:nvPr/>
        </p:nvSpPr>
        <p:spPr>
          <a:xfrm>
            <a:off x="435751" y="3102928"/>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8FF4ACD-71E6-2D55-1F9C-9A672A11150A}"/>
              </a:ext>
            </a:extLst>
          </p:cNvPr>
          <p:cNvSpPr/>
          <p:nvPr/>
        </p:nvSpPr>
        <p:spPr>
          <a:xfrm>
            <a:off x="440802" y="3468925"/>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CEEFA1C-B0AC-9502-9B70-4667F3686F38}"/>
              </a:ext>
            </a:extLst>
          </p:cNvPr>
          <p:cNvSpPr/>
          <p:nvPr/>
        </p:nvSpPr>
        <p:spPr>
          <a:xfrm>
            <a:off x="432221" y="4178479"/>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621388D-8ED4-3195-D6DE-2F8E744B9844}"/>
              </a:ext>
            </a:extLst>
          </p:cNvPr>
          <p:cNvSpPr txBox="1"/>
          <p:nvPr/>
        </p:nvSpPr>
        <p:spPr>
          <a:xfrm>
            <a:off x="6282768" y="5335408"/>
            <a:ext cx="1578726" cy="369332"/>
          </a:xfrm>
          <a:prstGeom prst="rect">
            <a:avLst/>
          </a:prstGeom>
          <a:noFill/>
        </p:spPr>
        <p:txBody>
          <a:bodyPr wrap="square">
            <a:spAutoFit/>
          </a:bodyPr>
          <a:lstStyle/>
          <a:p>
            <a:r>
              <a:rPr lang="zh-CN" altLang="en-US" sz="1800" b="1" dirty="0">
                <a:latin typeface="宋体" panose="02010600030101010101" pitchFamily="2" charset="-122"/>
                <a:ea typeface="宋体" panose="02010600030101010101" pitchFamily="2" charset="-122"/>
              </a:rPr>
              <a:t>梯度幅值</a:t>
            </a:r>
            <a:r>
              <a:rPr lang="zh-CN" altLang="en-US" sz="1800" dirty="0">
                <a:latin typeface="宋体" panose="02010600030101010101" pitchFamily="2" charset="-122"/>
                <a:ea typeface="宋体" panose="02010600030101010101" pitchFamily="2" charset="-122"/>
              </a:rPr>
              <a:t>图像</a:t>
            </a:r>
            <a:endParaRPr lang="zh-CN" altLang="en-US" dirty="0"/>
          </a:p>
        </p:txBody>
      </p:sp>
      <p:sp>
        <p:nvSpPr>
          <p:cNvPr id="12" name="文本框 11">
            <a:extLst>
              <a:ext uri="{FF2B5EF4-FFF2-40B4-BE49-F238E27FC236}">
                <a16:creationId xmlns:a16="http://schemas.microsoft.com/office/drawing/2014/main" id="{08EB6111-FC41-CAAA-446D-90D2CC236471}"/>
              </a:ext>
            </a:extLst>
          </p:cNvPr>
          <p:cNvSpPr txBox="1"/>
          <p:nvPr/>
        </p:nvSpPr>
        <p:spPr>
          <a:xfrm>
            <a:off x="1415935" y="5312648"/>
            <a:ext cx="116660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原始图像</a:t>
            </a:r>
            <a:endParaRPr lang="zh-CN" altLang="en-US" dirty="0"/>
          </a:p>
        </p:txBody>
      </p:sp>
    </p:spTree>
    <p:extLst>
      <p:ext uri="{BB962C8B-B14F-4D97-AF65-F5344CB8AC3E}">
        <p14:creationId xmlns:p14="http://schemas.microsoft.com/office/powerpoint/2010/main" val="403210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250"/>
                                  </p:stCondLst>
                                  <p:childTnLst>
                                    <p:animMotion origin="layout" path="M -2.77778E-6 4.81481E-6 L 0.21945 0.0037 " pathEditMode="relative" rAng="0" ptsTypes="AA">
                                      <p:cBhvr>
                                        <p:cTn id="9" dur="2000" fill="hold"/>
                                        <p:tgtEl>
                                          <p:spTgt spid="25"/>
                                        </p:tgtEl>
                                        <p:attrNameLst>
                                          <p:attrName>ppt_x</p:attrName>
                                          <p:attrName>ppt_y</p:attrName>
                                        </p:attrNameLst>
                                      </p:cBhvr>
                                      <p:rCtr x="10972" y="185"/>
                                    </p:animMotion>
                                  </p:childTnLst>
                                </p:cTn>
                              </p:par>
                            </p:childTnLst>
                          </p:cTn>
                        </p:par>
                        <p:par>
                          <p:cTn id="10" fill="hold">
                            <p:stCondLst>
                              <p:cond delay="2250"/>
                            </p:stCondLst>
                            <p:childTnLst>
                              <p:par>
                                <p:cTn id="11" presetID="1" presetClass="exit" presetSubtype="0" fill="hold" grpId="1" nodeType="afterEffect">
                                  <p:stCondLst>
                                    <p:cond delay="500"/>
                                  </p:stCondLst>
                                  <p:childTnLst>
                                    <p:set>
                                      <p:cBhvr>
                                        <p:cTn id="12" dur="1" fill="hold">
                                          <p:stCondLst>
                                            <p:cond delay="0"/>
                                          </p:stCondLst>
                                        </p:cTn>
                                        <p:tgtEl>
                                          <p:spTgt spid="25"/>
                                        </p:tgtEl>
                                        <p:attrNameLst>
                                          <p:attrName>style.visibility</p:attrName>
                                        </p:attrNameLst>
                                      </p:cBhvr>
                                      <p:to>
                                        <p:strVal val="hidden"/>
                                      </p:to>
                                    </p:set>
                                  </p:childTnLst>
                                </p:cTn>
                              </p:par>
                            </p:childTnLst>
                          </p:cTn>
                        </p:par>
                        <p:par>
                          <p:cTn id="13" fill="hold">
                            <p:stCondLst>
                              <p:cond delay="2750"/>
                            </p:stCondLst>
                            <p:childTnLst>
                              <p:par>
                                <p:cTn id="14" presetID="1" presetClass="entr" presetSubtype="0" fill="hold" grpId="2" nodeType="afterEffect">
                                  <p:stCondLst>
                                    <p:cond delay="250"/>
                                  </p:stCondLst>
                                  <p:childTnLst>
                                    <p:set>
                                      <p:cBhvr>
                                        <p:cTn id="15" dur="1" fill="hold">
                                          <p:stCondLst>
                                            <p:cond delay="0"/>
                                          </p:stCondLst>
                                        </p:cTn>
                                        <p:tgtEl>
                                          <p:spTgt spid="27"/>
                                        </p:tgtEl>
                                        <p:attrNameLst>
                                          <p:attrName>style.visibility</p:attrName>
                                        </p:attrNameLst>
                                      </p:cBhvr>
                                      <p:to>
                                        <p:strVal val="visible"/>
                                      </p:to>
                                    </p:set>
                                  </p:childTnLst>
                                </p:cTn>
                              </p:par>
                            </p:childTnLst>
                          </p:cTn>
                        </p:par>
                        <p:par>
                          <p:cTn id="16" fill="hold">
                            <p:stCondLst>
                              <p:cond delay="3000"/>
                            </p:stCondLst>
                            <p:childTnLst>
                              <p:par>
                                <p:cTn id="17" presetID="42" presetClass="path" presetSubtype="0" accel="50000" decel="50000" fill="hold" grpId="0" nodeType="afterEffect">
                                  <p:stCondLst>
                                    <p:cond delay="250"/>
                                  </p:stCondLst>
                                  <p:childTnLst>
                                    <p:animMotion origin="layout" path="M -4.72222E-6 -3.7037E-6 L 0.21945 0.00371 " pathEditMode="relative" rAng="0" ptsTypes="AA">
                                      <p:cBhvr>
                                        <p:cTn id="18" dur="2000" fill="hold"/>
                                        <p:tgtEl>
                                          <p:spTgt spid="27"/>
                                        </p:tgtEl>
                                        <p:attrNameLst>
                                          <p:attrName>ppt_x</p:attrName>
                                          <p:attrName>ppt_y</p:attrName>
                                        </p:attrNameLst>
                                      </p:cBhvr>
                                      <p:rCtr x="10972" y="185"/>
                                    </p:animMotion>
                                  </p:childTnLst>
                                </p:cTn>
                              </p:par>
                            </p:childTnLst>
                          </p:cTn>
                        </p:par>
                        <p:par>
                          <p:cTn id="19" fill="hold">
                            <p:stCondLst>
                              <p:cond delay="5250"/>
                            </p:stCondLst>
                            <p:childTnLst>
                              <p:par>
                                <p:cTn id="20" presetID="1" presetClass="exit" presetSubtype="0" fill="hold" grpId="1" nodeType="afterEffect">
                                  <p:stCondLst>
                                    <p:cond delay="500"/>
                                  </p:stCondLst>
                                  <p:childTnLst>
                                    <p:set>
                                      <p:cBhvr>
                                        <p:cTn id="21" dur="1" fill="hold">
                                          <p:stCondLst>
                                            <p:cond delay="0"/>
                                          </p:stCondLst>
                                        </p:cTn>
                                        <p:tgtEl>
                                          <p:spTgt spid="27"/>
                                        </p:tgtEl>
                                        <p:attrNameLst>
                                          <p:attrName>style.visibility</p:attrName>
                                        </p:attrNameLst>
                                      </p:cBhvr>
                                      <p:to>
                                        <p:strVal val="hidden"/>
                                      </p:to>
                                    </p:set>
                                  </p:childTnLst>
                                </p:cTn>
                              </p:par>
                            </p:childTnLst>
                          </p:cTn>
                        </p:par>
                        <p:par>
                          <p:cTn id="22" fill="hold">
                            <p:stCondLst>
                              <p:cond delay="5750"/>
                            </p:stCondLst>
                            <p:childTnLst>
                              <p:par>
                                <p:cTn id="23" presetID="1" presetClass="entr" presetSubtype="0" fill="hold" grpId="2" nodeType="afterEffect">
                                  <p:stCondLst>
                                    <p:cond delay="25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6000"/>
                            </p:stCondLst>
                            <p:childTnLst>
                              <p:par>
                                <p:cTn id="26" presetID="42" presetClass="path" presetSubtype="0" accel="50000" decel="50000" fill="hold" grpId="0" nodeType="afterEffect">
                                  <p:stCondLst>
                                    <p:cond delay="250"/>
                                  </p:stCondLst>
                                  <p:childTnLst>
                                    <p:animMotion origin="layout" path="M 8.33333E-7 -4.44444E-6 L 0.21944 0.00371 " pathEditMode="relative" rAng="0" ptsTypes="AA">
                                      <p:cBhvr>
                                        <p:cTn id="27" dur="2000" fill="hold"/>
                                        <p:tgtEl>
                                          <p:spTgt spid="28"/>
                                        </p:tgtEl>
                                        <p:attrNameLst>
                                          <p:attrName>ppt_x</p:attrName>
                                          <p:attrName>ppt_y</p:attrName>
                                        </p:attrNameLst>
                                      </p:cBhvr>
                                      <p:rCtr x="10972" y="185"/>
                                    </p:animMotion>
                                  </p:childTnLst>
                                </p:cTn>
                              </p:par>
                            </p:childTnLst>
                          </p:cTn>
                        </p:par>
                        <p:par>
                          <p:cTn id="28" fill="hold">
                            <p:stCondLst>
                              <p:cond delay="8250"/>
                            </p:stCondLst>
                            <p:childTnLst>
                              <p:par>
                                <p:cTn id="29" presetID="1" presetClass="exit" presetSubtype="0" fill="hold" grpId="1" nodeType="afterEffect">
                                  <p:stCondLst>
                                    <p:cond delay="500"/>
                                  </p:stCondLst>
                                  <p:childTnLst>
                                    <p:set>
                                      <p:cBhvr>
                                        <p:cTn id="30" dur="1" fill="hold">
                                          <p:stCondLst>
                                            <p:cond delay="0"/>
                                          </p:stCondLst>
                                        </p:cTn>
                                        <p:tgtEl>
                                          <p:spTgt spid="28"/>
                                        </p:tgtEl>
                                        <p:attrNameLst>
                                          <p:attrName>style.visibility</p:attrName>
                                        </p:attrNameLst>
                                      </p:cBhvr>
                                      <p:to>
                                        <p:strVal val="hidden"/>
                                      </p:to>
                                    </p:set>
                                  </p:childTnLst>
                                </p:cTn>
                              </p:par>
                            </p:childTnLst>
                          </p:cTn>
                        </p:par>
                        <p:par>
                          <p:cTn id="31" fill="hold">
                            <p:stCondLst>
                              <p:cond delay="8750"/>
                            </p:stCondLst>
                            <p:childTnLst>
                              <p:par>
                                <p:cTn id="32" presetID="1" presetClass="entr" presetSubtype="0" fill="hold" grpId="2" nodeType="afterEffect">
                                  <p:stCondLst>
                                    <p:cond delay="250"/>
                                  </p:stCondLst>
                                  <p:childTnLst>
                                    <p:set>
                                      <p:cBhvr>
                                        <p:cTn id="33" dur="1" fill="hold">
                                          <p:stCondLst>
                                            <p:cond delay="0"/>
                                          </p:stCondLst>
                                        </p:cTn>
                                        <p:tgtEl>
                                          <p:spTgt spid="29"/>
                                        </p:tgtEl>
                                        <p:attrNameLst>
                                          <p:attrName>style.visibility</p:attrName>
                                        </p:attrNameLst>
                                      </p:cBhvr>
                                      <p:to>
                                        <p:strVal val="visible"/>
                                      </p:to>
                                    </p:set>
                                  </p:childTnLst>
                                </p:cTn>
                              </p:par>
                            </p:childTnLst>
                          </p:cTn>
                        </p:par>
                        <p:par>
                          <p:cTn id="34" fill="hold">
                            <p:stCondLst>
                              <p:cond delay="9000"/>
                            </p:stCondLst>
                            <p:childTnLst>
                              <p:par>
                                <p:cTn id="35" presetID="42" presetClass="path" presetSubtype="0" accel="50000" decel="50000" fill="hold" grpId="0" nodeType="afterEffect">
                                  <p:stCondLst>
                                    <p:cond delay="250"/>
                                  </p:stCondLst>
                                  <p:childTnLst>
                                    <p:animMotion origin="layout" path="M 2.5E-6 3.33333E-6 L 0.21944 0.0037 " pathEditMode="relative" rAng="0" ptsTypes="AA">
                                      <p:cBhvr>
                                        <p:cTn id="36" dur="2000" fill="hold"/>
                                        <p:tgtEl>
                                          <p:spTgt spid="29"/>
                                        </p:tgtEl>
                                        <p:attrNameLst>
                                          <p:attrName>ppt_x</p:attrName>
                                          <p:attrName>ppt_y</p:attrName>
                                        </p:attrNameLst>
                                      </p:cBhvr>
                                      <p:rCtr x="10972" y="185"/>
                                    </p:animMotion>
                                  </p:childTnLst>
                                </p:cTn>
                              </p:par>
                            </p:childTnLst>
                          </p:cTn>
                        </p:par>
                        <p:par>
                          <p:cTn id="37" fill="hold">
                            <p:stCondLst>
                              <p:cond delay="11250"/>
                            </p:stCondLst>
                            <p:childTnLst>
                              <p:par>
                                <p:cTn id="38" presetID="1" presetClass="exit" presetSubtype="0" fill="hold" grpId="1" nodeType="afterEffect">
                                  <p:stCondLst>
                                    <p:cond delay="500"/>
                                  </p:stCondLst>
                                  <p:childTnLst>
                                    <p:set>
                                      <p:cBhvr>
                                        <p:cTn id="39" dur="1" fill="hold">
                                          <p:stCondLst>
                                            <p:cond delay="0"/>
                                          </p:stCondLst>
                                        </p:cTn>
                                        <p:tgtEl>
                                          <p:spTgt spid="2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10"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B48A9-63D5-4473-AA74-4BB0FAA1E3FA}"/>
            </a:ext>
          </a:extLst>
        </p:cNvPr>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E1A03785-0D86-C296-438A-B6E973F9B25F}"/>
              </a:ext>
            </a:extLst>
          </p:cNvPr>
          <p:cNvGraphicFramePr>
            <a:graphicFrameLocks noGrp="1"/>
          </p:cNvGraphicFramePr>
          <p:nvPr/>
        </p:nvGraphicFramePr>
        <p:xfrm>
          <a:off x="5223111" y="2697037"/>
          <a:ext cx="3650742" cy="2460339"/>
        </p:xfrm>
        <a:graphic>
          <a:graphicData uri="http://schemas.openxmlformats.org/drawingml/2006/table">
            <a:tbl>
              <a:tblPr firstRow="1" bandRow="1">
                <a:tableStyleId>{5C22544A-7EE6-4342-B048-85BDC9FD1C3A}</a:tableStyleId>
              </a:tblPr>
              <a:tblGrid>
                <a:gridCol w="448531">
                  <a:extLst>
                    <a:ext uri="{9D8B030D-6E8A-4147-A177-3AD203B41FA5}">
                      <a16:colId xmlns:a16="http://schemas.microsoft.com/office/drawing/2014/main" val="48354664"/>
                    </a:ext>
                  </a:extLst>
                </a:gridCol>
                <a:gridCol w="448531">
                  <a:extLst>
                    <a:ext uri="{9D8B030D-6E8A-4147-A177-3AD203B41FA5}">
                      <a16:colId xmlns:a16="http://schemas.microsoft.com/office/drawing/2014/main" val="4042038371"/>
                    </a:ext>
                  </a:extLst>
                </a:gridCol>
                <a:gridCol w="502723">
                  <a:extLst>
                    <a:ext uri="{9D8B030D-6E8A-4147-A177-3AD203B41FA5}">
                      <a16:colId xmlns:a16="http://schemas.microsoft.com/office/drawing/2014/main" val="2949231956"/>
                    </a:ext>
                  </a:extLst>
                </a:gridCol>
                <a:gridCol w="451413">
                  <a:extLst>
                    <a:ext uri="{9D8B030D-6E8A-4147-A177-3AD203B41FA5}">
                      <a16:colId xmlns:a16="http://schemas.microsoft.com/office/drawing/2014/main" val="934877398"/>
                    </a:ext>
                  </a:extLst>
                </a:gridCol>
                <a:gridCol w="451412">
                  <a:extLst>
                    <a:ext uri="{9D8B030D-6E8A-4147-A177-3AD203B41FA5}">
                      <a16:colId xmlns:a16="http://schemas.microsoft.com/office/drawing/2014/main" val="3311036574"/>
                    </a:ext>
                  </a:extLst>
                </a:gridCol>
                <a:gridCol w="439838">
                  <a:extLst>
                    <a:ext uri="{9D8B030D-6E8A-4147-A177-3AD203B41FA5}">
                      <a16:colId xmlns:a16="http://schemas.microsoft.com/office/drawing/2014/main" val="3010770218"/>
                    </a:ext>
                  </a:extLst>
                </a:gridCol>
                <a:gridCol w="462988">
                  <a:extLst>
                    <a:ext uri="{9D8B030D-6E8A-4147-A177-3AD203B41FA5}">
                      <a16:colId xmlns:a16="http://schemas.microsoft.com/office/drawing/2014/main" val="3346224997"/>
                    </a:ext>
                  </a:extLst>
                </a:gridCol>
                <a:gridCol w="445306">
                  <a:extLst>
                    <a:ext uri="{9D8B030D-6E8A-4147-A177-3AD203B41FA5}">
                      <a16:colId xmlns:a16="http://schemas.microsoft.com/office/drawing/2014/main" val="294206681"/>
                    </a:ext>
                  </a:extLst>
                </a:gridCol>
              </a:tblGrid>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-30°</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pic>
        <p:nvPicPr>
          <p:cNvPr id="9" name="图片 8">
            <a:extLst>
              <a:ext uri="{FF2B5EF4-FFF2-40B4-BE49-F238E27FC236}">
                <a16:creationId xmlns:a16="http://schemas.microsoft.com/office/drawing/2014/main" id="{3F857D81-18CB-E529-A2E2-B9F1BEB882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5CF9C37D-4F18-DB9F-5AC8-940C11EF4003}"/>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49DD57D5-8B0F-A125-1059-B2ABC91CE5BD}"/>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7D1E9CB8-7813-404E-8E25-FC301549CB40}"/>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C9BE9341-9D3D-296E-FDED-FB01822F1B99}"/>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EC06005-2D0F-063D-95D6-C07274C43493}"/>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计算图像梯度幅值与梯度方向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pic>
        <p:nvPicPr>
          <p:cNvPr id="8" name="图片 7">
            <a:extLst>
              <a:ext uri="{FF2B5EF4-FFF2-40B4-BE49-F238E27FC236}">
                <a16:creationId xmlns:a16="http://schemas.microsoft.com/office/drawing/2014/main" id="{9486C49A-C335-3E92-9E07-121C9E87B820}"/>
              </a:ext>
            </a:extLst>
          </p:cNvPr>
          <p:cNvPicPr>
            <a:picLocks noChangeAspect="1"/>
          </p:cNvPicPr>
          <p:nvPr/>
        </p:nvPicPr>
        <p:blipFill>
          <a:blip r:embed="rId4"/>
          <a:stretch>
            <a:fillRect/>
          </a:stretch>
        </p:blipFill>
        <p:spPr>
          <a:xfrm>
            <a:off x="393826" y="2697037"/>
            <a:ext cx="3266194" cy="2548663"/>
          </a:xfrm>
          <a:prstGeom prst="rect">
            <a:avLst/>
          </a:prstGeom>
        </p:spPr>
      </p:pic>
      <p:pic>
        <p:nvPicPr>
          <p:cNvPr id="11" name="图片 10">
            <a:extLst>
              <a:ext uri="{FF2B5EF4-FFF2-40B4-BE49-F238E27FC236}">
                <a16:creationId xmlns:a16="http://schemas.microsoft.com/office/drawing/2014/main" id="{A74DEA1F-A22A-4467-A2D9-F918C7CBFEF7}"/>
              </a:ext>
            </a:extLst>
          </p:cNvPr>
          <p:cNvPicPr>
            <a:picLocks noChangeAspect="1"/>
          </p:cNvPicPr>
          <p:nvPr/>
        </p:nvPicPr>
        <p:blipFill>
          <a:blip r:embed="rId5"/>
          <a:stretch>
            <a:fillRect/>
          </a:stretch>
        </p:blipFill>
        <p:spPr>
          <a:xfrm>
            <a:off x="4086191" y="3195322"/>
            <a:ext cx="901746" cy="1638384"/>
          </a:xfrm>
          <a:prstGeom prst="rect">
            <a:avLst/>
          </a:prstGeom>
        </p:spPr>
      </p:pic>
      <p:sp>
        <p:nvSpPr>
          <p:cNvPr id="22" name="文本框 21">
            <a:extLst>
              <a:ext uri="{FF2B5EF4-FFF2-40B4-BE49-F238E27FC236}">
                <a16:creationId xmlns:a16="http://schemas.microsoft.com/office/drawing/2014/main" id="{D683C87A-0B3B-D1E9-D897-1CA8BEB39B0F}"/>
              </a:ext>
            </a:extLst>
          </p:cNvPr>
          <p:cNvSpPr txBox="1"/>
          <p:nvPr/>
        </p:nvSpPr>
        <p:spPr>
          <a:xfrm>
            <a:off x="3928422" y="2761705"/>
            <a:ext cx="1326203" cy="369332"/>
          </a:xfrm>
          <a:prstGeom prst="rect">
            <a:avLst/>
          </a:prstGeom>
          <a:noFill/>
        </p:spPr>
        <p:txBody>
          <a:bodyPr wrap="square">
            <a:spAutoFit/>
          </a:bodyPr>
          <a:lstStyle/>
          <a:p>
            <a:r>
              <a:rPr lang="en-US" altLang="zh-CN" sz="1800" dirty="0">
                <a:latin typeface="宋体" panose="02010600030101010101" pitchFamily="2" charset="-122"/>
                <a:ea typeface="宋体" panose="02010600030101010101" pitchFamily="2" charset="-122"/>
              </a:rPr>
              <a:t>Sobel</a:t>
            </a:r>
            <a:r>
              <a:rPr lang="zh-CN" altLang="en-US" sz="1800" dirty="0">
                <a:latin typeface="宋体" panose="02010600030101010101" pitchFamily="2" charset="-122"/>
                <a:ea typeface="宋体" panose="02010600030101010101" pitchFamily="2" charset="-122"/>
              </a:rPr>
              <a:t>算子</a:t>
            </a:r>
            <a:endParaRPr lang="zh-CN" altLang="en-US" dirty="0"/>
          </a:p>
        </p:txBody>
      </p:sp>
      <p:sp>
        <p:nvSpPr>
          <p:cNvPr id="25" name="矩形 24">
            <a:extLst>
              <a:ext uri="{FF2B5EF4-FFF2-40B4-BE49-F238E27FC236}">
                <a16:creationId xmlns:a16="http://schemas.microsoft.com/office/drawing/2014/main" id="{6688E7C9-B08F-791C-7F72-3E210944E3BB}"/>
              </a:ext>
            </a:extLst>
          </p:cNvPr>
          <p:cNvSpPr/>
          <p:nvPr/>
        </p:nvSpPr>
        <p:spPr>
          <a:xfrm>
            <a:off x="442275" y="2761705"/>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CAC6B57-D475-F904-5334-336F866907FA}"/>
              </a:ext>
            </a:extLst>
          </p:cNvPr>
          <p:cNvSpPr/>
          <p:nvPr/>
        </p:nvSpPr>
        <p:spPr>
          <a:xfrm>
            <a:off x="435751" y="3102928"/>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C9BDE2C-1279-608B-1544-0E9401E9F9DC}"/>
              </a:ext>
            </a:extLst>
          </p:cNvPr>
          <p:cNvSpPr/>
          <p:nvPr/>
        </p:nvSpPr>
        <p:spPr>
          <a:xfrm>
            <a:off x="440802" y="3468925"/>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85DF730-C106-57EC-3D63-B1D3272D049B}"/>
              </a:ext>
            </a:extLst>
          </p:cNvPr>
          <p:cNvSpPr/>
          <p:nvPr/>
        </p:nvSpPr>
        <p:spPr>
          <a:xfrm>
            <a:off x="432221" y="4178479"/>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E497F32-1638-987E-6105-15119E8F43A6}"/>
              </a:ext>
            </a:extLst>
          </p:cNvPr>
          <p:cNvSpPr txBox="1"/>
          <p:nvPr/>
        </p:nvSpPr>
        <p:spPr>
          <a:xfrm>
            <a:off x="6282768" y="5335408"/>
            <a:ext cx="1578726" cy="369332"/>
          </a:xfrm>
          <a:prstGeom prst="rect">
            <a:avLst/>
          </a:prstGeom>
          <a:noFill/>
        </p:spPr>
        <p:txBody>
          <a:bodyPr wrap="square">
            <a:spAutoFit/>
          </a:bodyPr>
          <a:lstStyle/>
          <a:p>
            <a:pPr algn="ctr"/>
            <a:r>
              <a:rPr lang="zh-CN" altLang="en-US" sz="1800" b="1" dirty="0">
                <a:latin typeface="宋体" panose="02010600030101010101" pitchFamily="2" charset="-122"/>
                <a:ea typeface="宋体" panose="02010600030101010101" pitchFamily="2" charset="-122"/>
              </a:rPr>
              <a:t>梯度</a:t>
            </a:r>
            <a:r>
              <a:rPr lang="zh-CN" altLang="en-US" b="1" dirty="0">
                <a:latin typeface="宋体" panose="02010600030101010101" pitchFamily="2" charset="-122"/>
                <a:ea typeface="宋体" panose="02010600030101010101" pitchFamily="2" charset="-122"/>
              </a:rPr>
              <a:t>方向</a:t>
            </a:r>
            <a:r>
              <a:rPr lang="zh-CN" altLang="en-US" dirty="0">
                <a:latin typeface="宋体" panose="02010600030101010101" pitchFamily="2" charset="-122"/>
                <a:ea typeface="宋体" panose="02010600030101010101" pitchFamily="2" charset="-122"/>
              </a:rPr>
              <a:t>矩阵</a:t>
            </a:r>
            <a:endParaRPr lang="zh-CN" altLang="en-US" dirty="0"/>
          </a:p>
        </p:txBody>
      </p:sp>
      <p:sp>
        <p:nvSpPr>
          <p:cNvPr id="12" name="文本框 11">
            <a:extLst>
              <a:ext uri="{FF2B5EF4-FFF2-40B4-BE49-F238E27FC236}">
                <a16:creationId xmlns:a16="http://schemas.microsoft.com/office/drawing/2014/main" id="{1A4CC076-1846-F852-57E2-FEAE1E689265}"/>
              </a:ext>
            </a:extLst>
          </p:cNvPr>
          <p:cNvSpPr txBox="1"/>
          <p:nvPr/>
        </p:nvSpPr>
        <p:spPr>
          <a:xfrm>
            <a:off x="1415935" y="5312648"/>
            <a:ext cx="116660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原始图像</a:t>
            </a:r>
            <a:endParaRPr lang="zh-CN" altLang="en-US" dirty="0"/>
          </a:p>
        </p:txBody>
      </p:sp>
      <p:grpSp>
        <p:nvGrpSpPr>
          <p:cNvPr id="30" name="组合 29">
            <a:extLst>
              <a:ext uri="{FF2B5EF4-FFF2-40B4-BE49-F238E27FC236}">
                <a16:creationId xmlns:a16="http://schemas.microsoft.com/office/drawing/2014/main" id="{B840E7EC-F939-ACC7-9187-B424738C0D6F}"/>
              </a:ext>
            </a:extLst>
          </p:cNvPr>
          <p:cNvGrpSpPr/>
          <p:nvPr/>
        </p:nvGrpSpPr>
        <p:grpSpPr>
          <a:xfrm>
            <a:off x="3944580" y="5157376"/>
            <a:ext cx="1565553" cy="1546038"/>
            <a:chOff x="3944580" y="5157376"/>
            <a:chExt cx="1565553" cy="1546038"/>
          </a:xfrm>
        </p:grpSpPr>
        <p:grpSp>
          <p:nvGrpSpPr>
            <p:cNvPr id="16" name="组合 15">
              <a:extLst>
                <a:ext uri="{FF2B5EF4-FFF2-40B4-BE49-F238E27FC236}">
                  <a16:creationId xmlns:a16="http://schemas.microsoft.com/office/drawing/2014/main" id="{F839E107-A266-AE63-7022-1D2594169E87}"/>
                </a:ext>
              </a:extLst>
            </p:cNvPr>
            <p:cNvGrpSpPr/>
            <p:nvPr/>
          </p:nvGrpSpPr>
          <p:grpSpPr>
            <a:xfrm>
              <a:off x="3944580" y="5157376"/>
              <a:ext cx="1565553" cy="1546038"/>
              <a:chOff x="3792990" y="4215080"/>
              <a:chExt cx="1565553" cy="1546038"/>
            </a:xfrm>
          </p:grpSpPr>
          <p:cxnSp>
            <p:nvCxnSpPr>
              <p:cNvPr id="2" name="直接箭头连接符 1">
                <a:extLst>
                  <a:ext uri="{FF2B5EF4-FFF2-40B4-BE49-F238E27FC236}">
                    <a16:creationId xmlns:a16="http://schemas.microsoft.com/office/drawing/2014/main" id="{BD3BEABA-3EA4-02E1-C6EB-EEC5D2883ADF}"/>
                  </a:ext>
                </a:extLst>
              </p:cNvPr>
              <p:cNvCxnSpPr>
                <a:cxnSpLocks/>
              </p:cNvCxnSpPr>
              <p:nvPr/>
            </p:nvCxnSpPr>
            <p:spPr>
              <a:xfrm>
                <a:off x="3968231" y="4439720"/>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32DF67C-6B88-2629-568C-7011E152814D}"/>
                      </a:ext>
                    </a:extLst>
                  </p:cNvPr>
                  <p:cNvSpPr txBox="1"/>
                  <p:nvPr/>
                </p:nvSpPr>
                <p:spPr>
                  <a:xfrm>
                    <a:off x="3792990" y="5391786"/>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xmlns="">
              <p:sp>
                <p:nvSpPr>
                  <p:cNvPr id="4" name="文本框 3">
                    <a:extLst>
                      <a:ext uri="{FF2B5EF4-FFF2-40B4-BE49-F238E27FC236}">
                        <a16:creationId xmlns:a16="http://schemas.microsoft.com/office/drawing/2014/main" id="{932DF67C-6B88-2629-568C-7011E152814D}"/>
                      </a:ext>
                    </a:extLst>
                  </p:cNvPr>
                  <p:cNvSpPr txBox="1">
                    <a:spLocks noRot="1" noChangeAspect="1" noMove="1" noResize="1" noEditPoints="1" noAdjustHandles="1" noChangeArrowheads="1" noChangeShapeType="1" noTextEdit="1"/>
                  </p:cNvSpPr>
                  <p:nvPr/>
                </p:nvSpPr>
                <p:spPr>
                  <a:xfrm>
                    <a:off x="3792990" y="5391786"/>
                    <a:ext cx="367985" cy="369332"/>
                  </a:xfrm>
                  <a:prstGeom prst="rect">
                    <a:avLst/>
                  </a:prstGeom>
                  <a:blipFill>
                    <a:blip r:embed="rId6"/>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FD656CD4-0CB6-500B-178D-D6137AC6E80D}"/>
                  </a:ext>
                </a:extLst>
              </p:cNvPr>
              <p:cNvCxnSpPr>
                <a:cxnSpLocks/>
              </p:cNvCxnSpPr>
              <p:nvPr/>
            </p:nvCxnSpPr>
            <p:spPr>
              <a:xfrm>
                <a:off x="3968231" y="4439720"/>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95931A7-E1C4-C992-7FFF-4CDD80344590}"/>
                      </a:ext>
                    </a:extLst>
                  </p:cNvPr>
                  <p:cNvSpPr txBox="1"/>
                  <p:nvPr/>
                </p:nvSpPr>
                <p:spPr>
                  <a:xfrm>
                    <a:off x="4987159" y="4215080"/>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xmlns="">
              <p:sp>
                <p:nvSpPr>
                  <p:cNvPr id="15" name="文本框 14">
                    <a:extLst>
                      <a:ext uri="{FF2B5EF4-FFF2-40B4-BE49-F238E27FC236}">
                        <a16:creationId xmlns:a16="http://schemas.microsoft.com/office/drawing/2014/main" id="{C95931A7-E1C4-C992-7FFF-4CDD80344590}"/>
                      </a:ext>
                    </a:extLst>
                  </p:cNvPr>
                  <p:cNvSpPr txBox="1">
                    <a:spLocks noRot="1" noChangeAspect="1" noMove="1" noResize="1" noEditPoints="1" noAdjustHandles="1" noChangeArrowheads="1" noChangeShapeType="1" noTextEdit="1"/>
                  </p:cNvSpPr>
                  <p:nvPr/>
                </p:nvSpPr>
                <p:spPr>
                  <a:xfrm>
                    <a:off x="4987159" y="4215080"/>
                    <a:ext cx="371384" cy="369332"/>
                  </a:xfrm>
                  <a:prstGeom prst="rect">
                    <a:avLst/>
                  </a:prstGeom>
                  <a:blipFill>
                    <a:blip r:embed="rId7"/>
                    <a:stretch>
                      <a:fillRect b="-6557"/>
                    </a:stretch>
                  </a:blipFill>
                </p:spPr>
                <p:txBody>
                  <a:bodyPr/>
                  <a:lstStyle/>
                  <a:p>
                    <a:r>
                      <a:rPr lang="zh-CN" altLang="en-US">
                        <a:noFill/>
                      </a:rPr>
                      <a:t> </a:t>
                    </a:r>
                  </a:p>
                </p:txBody>
              </p:sp>
            </mc:Fallback>
          </mc:AlternateContent>
        </p:grpSp>
        <p:cxnSp>
          <p:nvCxnSpPr>
            <p:cNvPr id="17" name="直接箭头连接符 16">
              <a:extLst>
                <a:ext uri="{FF2B5EF4-FFF2-40B4-BE49-F238E27FC236}">
                  <a16:creationId xmlns:a16="http://schemas.microsoft.com/office/drawing/2014/main" id="{595B3D73-C193-F8AC-D3A8-4D300389D487}"/>
                </a:ext>
              </a:extLst>
            </p:cNvPr>
            <p:cNvCxnSpPr>
              <a:cxnSpLocks/>
            </p:cNvCxnSpPr>
            <p:nvPr/>
          </p:nvCxnSpPr>
          <p:spPr>
            <a:xfrm>
              <a:off x="4121940" y="5390483"/>
              <a:ext cx="769836" cy="404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弧形 20">
              <a:extLst>
                <a:ext uri="{FF2B5EF4-FFF2-40B4-BE49-F238E27FC236}">
                  <a16:creationId xmlns:a16="http://schemas.microsoft.com/office/drawing/2014/main" id="{AF60E14A-80CD-D0A7-BD62-CF9F8B525F61}"/>
                </a:ext>
              </a:extLst>
            </p:cNvPr>
            <p:cNvSpPr/>
            <p:nvPr/>
          </p:nvSpPr>
          <p:spPr>
            <a:xfrm rot="5873970">
              <a:off x="3966126" y="5291100"/>
              <a:ext cx="367979" cy="369329"/>
            </a:xfrm>
            <a:prstGeom prst="arc">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09C9B09-76DD-73D6-6988-BE8D7395E241}"/>
                    </a:ext>
                  </a:extLst>
                </p:cNvPr>
                <p:cNvSpPr txBox="1"/>
                <p:nvPr/>
              </p:nvSpPr>
              <p:spPr>
                <a:xfrm>
                  <a:off x="4234668" y="5644079"/>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xmlns="">
            <p:sp>
              <p:nvSpPr>
                <p:cNvPr id="23" name="文本框 22">
                  <a:extLst>
                    <a:ext uri="{FF2B5EF4-FFF2-40B4-BE49-F238E27FC236}">
                      <a16:creationId xmlns:a16="http://schemas.microsoft.com/office/drawing/2014/main" id="{609C9B09-76DD-73D6-6988-BE8D7395E241}"/>
                    </a:ext>
                  </a:extLst>
                </p:cNvPr>
                <p:cNvSpPr txBox="1">
                  <a:spLocks noRot="1" noChangeAspect="1" noMove="1" noResize="1" noEditPoints="1" noAdjustHandles="1" noChangeArrowheads="1" noChangeShapeType="1" noTextEdit="1"/>
                </p:cNvSpPr>
                <p:nvPr/>
              </p:nvSpPr>
              <p:spPr>
                <a:xfrm>
                  <a:off x="4234668" y="5644079"/>
                  <a:ext cx="189474" cy="276999"/>
                </a:xfrm>
                <a:prstGeom prst="rect">
                  <a:avLst/>
                </a:prstGeom>
                <a:blipFill>
                  <a:blip r:embed="rId8"/>
                  <a:stretch>
                    <a:fillRect l="-32258" r="-22581"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386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250"/>
                                  </p:stCondLst>
                                  <p:childTnLst>
                                    <p:animMotion origin="layout" path="M -2.77778E-6 4.81481E-6 L 0.21945 0.0037 " pathEditMode="relative" rAng="0" ptsTypes="AA">
                                      <p:cBhvr>
                                        <p:cTn id="9" dur="2000" fill="hold"/>
                                        <p:tgtEl>
                                          <p:spTgt spid="25"/>
                                        </p:tgtEl>
                                        <p:attrNameLst>
                                          <p:attrName>ppt_x</p:attrName>
                                          <p:attrName>ppt_y</p:attrName>
                                        </p:attrNameLst>
                                      </p:cBhvr>
                                      <p:rCtr x="10972" y="185"/>
                                    </p:animMotion>
                                  </p:childTnLst>
                                </p:cTn>
                              </p:par>
                            </p:childTnLst>
                          </p:cTn>
                        </p:par>
                        <p:par>
                          <p:cTn id="10" fill="hold">
                            <p:stCondLst>
                              <p:cond delay="2250"/>
                            </p:stCondLst>
                            <p:childTnLst>
                              <p:par>
                                <p:cTn id="11" presetID="1" presetClass="exit" presetSubtype="0" fill="hold" grpId="1" nodeType="afterEffect">
                                  <p:stCondLst>
                                    <p:cond delay="500"/>
                                  </p:stCondLst>
                                  <p:childTnLst>
                                    <p:set>
                                      <p:cBhvr>
                                        <p:cTn id="12" dur="1" fill="hold">
                                          <p:stCondLst>
                                            <p:cond delay="0"/>
                                          </p:stCondLst>
                                        </p:cTn>
                                        <p:tgtEl>
                                          <p:spTgt spid="25"/>
                                        </p:tgtEl>
                                        <p:attrNameLst>
                                          <p:attrName>style.visibility</p:attrName>
                                        </p:attrNameLst>
                                      </p:cBhvr>
                                      <p:to>
                                        <p:strVal val="hidden"/>
                                      </p:to>
                                    </p:set>
                                  </p:childTnLst>
                                </p:cTn>
                              </p:par>
                            </p:childTnLst>
                          </p:cTn>
                        </p:par>
                        <p:par>
                          <p:cTn id="13" fill="hold">
                            <p:stCondLst>
                              <p:cond delay="2750"/>
                            </p:stCondLst>
                            <p:childTnLst>
                              <p:par>
                                <p:cTn id="14" presetID="1" presetClass="entr" presetSubtype="0" fill="hold" grpId="2" nodeType="afterEffect">
                                  <p:stCondLst>
                                    <p:cond delay="250"/>
                                  </p:stCondLst>
                                  <p:childTnLst>
                                    <p:set>
                                      <p:cBhvr>
                                        <p:cTn id="15" dur="1" fill="hold">
                                          <p:stCondLst>
                                            <p:cond delay="0"/>
                                          </p:stCondLst>
                                        </p:cTn>
                                        <p:tgtEl>
                                          <p:spTgt spid="27"/>
                                        </p:tgtEl>
                                        <p:attrNameLst>
                                          <p:attrName>style.visibility</p:attrName>
                                        </p:attrNameLst>
                                      </p:cBhvr>
                                      <p:to>
                                        <p:strVal val="visible"/>
                                      </p:to>
                                    </p:set>
                                  </p:childTnLst>
                                </p:cTn>
                              </p:par>
                            </p:childTnLst>
                          </p:cTn>
                        </p:par>
                        <p:par>
                          <p:cTn id="16" fill="hold">
                            <p:stCondLst>
                              <p:cond delay="3000"/>
                            </p:stCondLst>
                            <p:childTnLst>
                              <p:par>
                                <p:cTn id="17" presetID="42" presetClass="path" presetSubtype="0" accel="50000" decel="50000" fill="hold" grpId="0" nodeType="afterEffect">
                                  <p:stCondLst>
                                    <p:cond delay="250"/>
                                  </p:stCondLst>
                                  <p:childTnLst>
                                    <p:animMotion origin="layout" path="M -4.72222E-6 -3.7037E-6 L 0.21945 0.00371 " pathEditMode="relative" rAng="0" ptsTypes="AA">
                                      <p:cBhvr>
                                        <p:cTn id="18" dur="2000" fill="hold"/>
                                        <p:tgtEl>
                                          <p:spTgt spid="27"/>
                                        </p:tgtEl>
                                        <p:attrNameLst>
                                          <p:attrName>ppt_x</p:attrName>
                                          <p:attrName>ppt_y</p:attrName>
                                        </p:attrNameLst>
                                      </p:cBhvr>
                                      <p:rCtr x="10972" y="185"/>
                                    </p:animMotion>
                                  </p:childTnLst>
                                </p:cTn>
                              </p:par>
                            </p:childTnLst>
                          </p:cTn>
                        </p:par>
                        <p:par>
                          <p:cTn id="19" fill="hold">
                            <p:stCondLst>
                              <p:cond delay="5250"/>
                            </p:stCondLst>
                            <p:childTnLst>
                              <p:par>
                                <p:cTn id="20" presetID="1" presetClass="exit" presetSubtype="0" fill="hold" grpId="1" nodeType="afterEffect">
                                  <p:stCondLst>
                                    <p:cond delay="500"/>
                                  </p:stCondLst>
                                  <p:childTnLst>
                                    <p:set>
                                      <p:cBhvr>
                                        <p:cTn id="21" dur="1" fill="hold">
                                          <p:stCondLst>
                                            <p:cond delay="0"/>
                                          </p:stCondLst>
                                        </p:cTn>
                                        <p:tgtEl>
                                          <p:spTgt spid="27"/>
                                        </p:tgtEl>
                                        <p:attrNameLst>
                                          <p:attrName>style.visibility</p:attrName>
                                        </p:attrNameLst>
                                      </p:cBhvr>
                                      <p:to>
                                        <p:strVal val="hidden"/>
                                      </p:to>
                                    </p:set>
                                  </p:childTnLst>
                                </p:cTn>
                              </p:par>
                            </p:childTnLst>
                          </p:cTn>
                        </p:par>
                        <p:par>
                          <p:cTn id="22" fill="hold">
                            <p:stCondLst>
                              <p:cond delay="5750"/>
                            </p:stCondLst>
                            <p:childTnLst>
                              <p:par>
                                <p:cTn id="23" presetID="1" presetClass="entr" presetSubtype="0" fill="hold" grpId="2" nodeType="afterEffect">
                                  <p:stCondLst>
                                    <p:cond delay="25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6000"/>
                            </p:stCondLst>
                            <p:childTnLst>
                              <p:par>
                                <p:cTn id="26" presetID="42" presetClass="path" presetSubtype="0" accel="50000" decel="50000" fill="hold" grpId="0" nodeType="afterEffect">
                                  <p:stCondLst>
                                    <p:cond delay="250"/>
                                  </p:stCondLst>
                                  <p:childTnLst>
                                    <p:animMotion origin="layout" path="M 8.33333E-7 -4.44444E-6 L 0.21944 0.00371 " pathEditMode="relative" rAng="0" ptsTypes="AA">
                                      <p:cBhvr>
                                        <p:cTn id="27" dur="2000" fill="hold"/>
                                        <p:tgtEl>
                                          <p:spTgt spid="28"/>
                                        </p:tgtEl>
                                        <p:attrNameLst>
                                          <p:attrName>ppt_x</p:attrName>
                                          <p:attrName>ppt_y</p:attrName>
                                        </p:attrNameLst>
                                      </p:cBhvr>
                                      <p:rCtr x="10972" y="185"/>
                                    </p:animMotion>
                                  </p:childTnLst>
                                </p:cTn>
                              </p:par>
                            </p:childTnLst>
                          </p:cTn>
                        </p:par>
                        <p:par>
                          <p:cTn id="28" fill="hold">
                            <p:stCondLst>
                              <p:cond delay="8250"/>
                            </p:stCondLst>
                            <p:childTnLst>
                              <p:par>
                                <p:cTn id="29" presetID="1" presetClass="exit" presetSubtype="0" fill="hold" grpId="1" nodeType="afterEffect">
                                  <p:stCondLst>
                                    <p:cond delay="500"/>
                                  </p:stCondLst>
                                  <p:childTnLst>
                                    <p:set>
                                      <p:cBhvr>
                                        <p:cTn id="30" dur="1" fill="hold">
                                          <p:stCondLst>
                                            <p:cond delay="0"/>
                                          </p:stCondLst>
                                        </p:cTn>
                                        <p:tgtEl>
                                          <p:spTgt spid="28"/>
                                        </p:tgtEl>
                                        <p:attrNameLst>
                                          <p:attrName>style.visibility</p:attrName>
                                        </p:attrNameLst>
                                      </p:cBhvr>
                                      <p:to>
                                        <p:strVal val="hidden"/>
                                      </p:to>
                                    </p:set>
                                  </p:childTnLst>
                                </p:cTn>
                              </p:par>
                            </p:childTnLst>
                          </p:cTn>
                        </p:par>
                        <p:par>
                          <p:cTn id="31" fill="hold">
                            <p:stCondLst>
                              <p:cond delay="8750"/>
                            </p:stCondLst>
                            <p:childTnLst>
                              <p:par>
                                <p:cTn id="32" presetID="1" presetClass="entr" presetSubtype="0" fill="hold" grpId="2" nodeType="afterEffect">
                                  <p:stCondLst>
                                    <p:cond delay="250"/>
                                  </p:stCondLst>
                                  <p:childTnLst>
                                    <p:set>
                                      <p:cBhvr>
                                        <p:cTn id="33" dur="1" fill="hold">
                                          <p:stCondLst>
                                            <p:cond delay="0"/>
                                          </p:stCondLst>
                                        </p:cTn>
                                        <p:tgtEl>
                                          <p:spTgt spid="29"/>
                                        </p:tgtEl>
                                        <p:attrNameLst>
                                          <p:attrName>style.visibility</p:attrName>
                                        </p:attrNameLst>
                                      </p:cBhvr>
                                      <p:to>
                                        <p:strVal val="visible"/>
                                      </p:to>
                                    </p:set>
                                  </p:childTnLst>
                                </p:cTn>
                              </p:par>
                            </p:childTnLst>
                          </p:cTn>
                        </p:par>
                        <p:par>
                          <p:cTn id="34" fill="hold">
                            <p:stCondLst>
                              <p:cond delay="9000"/>
                            </p:stCondLst>
                            <p:childTnLst>
                              <p:par>
                                <p:cTn id="35" presetID="42" presetClass="path" presetSubtype="0" accel="50000" decel="50000" fill="hold" grpId="0" nodeType="afterEffect">
                                  <p:stCondLst>
                                    <p:cond delay="250"/>
                                  </p:stCondLst>
                                  <p:childTnLst>
                                    <p:animMotion origin="layout" path="M 2.5E-6 3.33333E-6 L 0.21944 0.0037 " pathEditMode="relative" rAng="0" ptsTypes="AA">
                                      <p:cBhvr>
                                        <p:cTn id="36" dur="2000" fill="hold"/>
                                        <p:tgtEl>
                                          <p:spTgt spid="29"/>
                                        </p:tgtEl>
                                        <p:attrNameLst>
                                          <p:attrName>ppt_x</p:attrName>
                                          <p:attrName>ppt_y</p:attrName>
                                        </p:attrNameLst>
                                      </p:cBhvr>
                                      <p:rCtr x="10972" y="185"/>
                                    </p:animMotion>
                                  </p:childTnLst>
                                </p:cTn>
                              </p:par>
                            </p:childTnLst>
                          </p:cTn>
                        </p:par>
                        <p:par>
                          <p:cTn id="37" fill="hold">
                            <p:stCondLst>
                              <p:cond delay="11250"/>
                            </p:stCondLst>
                            <p:childTnLst>
                              <p:par>
                                <p:cTn id="38" presetID="1" presetClass="exit" presetSubtype="0" fill="hold" grpId="1" nodeType="afterEffect">
                                  <p:stCondLst>
                                    <p:cond delay="500"/>
                                  </p:stCondLst>
                                  <p:childTnLst>
                                    <p:set>
                                      <p:cBhvr>
                                        <p:cTn id="39" dur="1" fill="hold">
                                          <p:stCondLst>
                                            <p:cond delay="0"/>
                                          </p:stCondLst>
                                        </p:cTn>
                                        <p:tgtEl>
                                          <p:spTgt spid="2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10"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A6-AE4D-51EC-6BAE-9736991E1A22}"/>
            </a:ext>
          </a:extLst>
        </p:cNvPr>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1C8B5ACB-65A1-AD37-5A5F-08FCB282CB80}"/>
              </a:ext>
            </a:extLst>
          </p:cNvPr>
          <p:cNvGraphicFramePr>
            <a:graphicFrameLocks noGrp="1"/>
          </p:cNvGraphicFramePr>
          <p:nvPr/>
        </p:nvGraphicFramePr>
        <p:xfrm>
          <a:off x="5469001" y="2749963"/>
          <a:ext cx="3192176" cy="2460339"/>
        </p:xfrm>
        <a:graphic>
          <a:graphicData uri="http://schemas.openxmlformats.org/drawingml/2006/table">
            <a:tbl>
              <a:tblPr firstRow="1" bandRow="1">
                <a:tableStyleId>{5C22544A-7EE6-4342-B048-85BDC9FD1C3A}</a:tableStyleId>
              </a:tblPr>
              <a:tblGrid>
                <a:gridCol w="399022">
                  <a:extLst>
                    <a:ext uri="{9D8B030D-6E8A-4147-A177-3AD203B41FA5}">
                      <a16:colId xmlns:a16="http://schemas.microsoft.com/office/drawing/2014/main" val="48354664"/>
                    </a:ext>
                  </a:extLst>
                </a:gridCol>
                <a:gridCol w="399022">
                  <a:extLst>
                    <a:ext uri="{9D8B030D-6E8A-4147-A177-3AD203B41FA5}">
                      <a16:colId xmlns:a16="http://schemas.microsoft.com/office/drawing/2014/main" val="4042038371"/>
                    </a:ext>
                  </a:extLst>
                </a:gridCol>
                <a:gridCol w="399022">
                  <a:extLst>
                    <a:ext uri="{9D8B030D-6E8A-4147-A177-3AD203B41FA5}">
                      <a16:colId xmlns:a16="http://schemas.microsoft.com/office/drawing/2014/main" val="2949231956"/>
                    </a:ext>
                  </a:extLst>
                </a:gridCol>
                <a:gridCol w="399022">
                  <a:extLst>
                    <a:ext uri="{9D8B030D-6E8A-4147-A177-3AD203B41FA5}">
                      <a16:colId xmlns:a16="http://schemas.microsoft.com/office/drawing/2014/main" val="934877398"/>
                    </a:ext>
                  </a:extLst>
                </a:gridCol>
                <a:gridCol w="399022">
                  <a:extLst>
                    <a:ext uri="{9D8B030D-6E8A-4147-A177-3AD203B41FA5}">
                      <a16:colId xmlns:a16="http://schemas.microsoft.com/office/drawing/2014/main" val="3311036574"/>
                    </a:ext>
                  </a:extLst>
                </a:gridCol>
                <a:gridCol w="399022">
                  <a:extLst>
                    <a:ext uri="{9D8B030D-6E8A-4147-A177-3AD203B41FA5}">
                      <a16:colId xmlns:a16="http://schemas.microsoft.com/office/drawing/2014/main" val="3010770218"/>
                    </a:ext>
                  </a:extLst>
                </a:gridCol>
                <a:gridCol w="399022">
                  <a:extLst>
                    <a:ext uri="{9D8B030D-6E8A-4147-A177-3AD203B41FA5}">
                      <a16:colId xmlns:a16="http://schemas.microsoft.com/office/drawing/2014/main" val="3346224997"/>
                    </a:ext>
                  </a:extLst>
                </a:gridCol>
                <a:gridCol w="399022">
                  <a:extLst>
                    <a:ext uri="{9D8B030D-6E8A-4147-A177-3AD203B41FA5}">
                      <a16:colId xmlns:a16="http://schemas.microsoft.com/office/drawing/2014/main" val="294206681"/>
                    </a:ext>
                  </a:extLst>
                </a:gridCol>
              </a:tblGrid>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208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210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pic>
        <p:nvPicPr>
          <p:cNvPr id="9" name="图片 8">
            <a:extLst>
              <a:ext uri="{FF2B5EF4-FFF2-40B4-BE49-F238E27FC236}">
                <a16:creationId xmlns:a16="http://schemas.microsoft.com/office/drawing/2014/main" id="{99207F74-B099-4DE7-250E-F504EAB20B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EBC9E45E-D5A2-8171-D709-3D1E5D9EFD0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588F7D22-5E42-46A5-141B-4FFC67EF3403}"/>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3DF4873F-1C12-15B1-9BED-86AC4CBBD32A}"/>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65EB5866-296E-D21B-5A46-9D41B08306A2}"/>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10436AD-2E03-6E37-D657-4CA910C812F6}"/>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计算图像梯度幅值与梯度方向</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sp>
        <p:nvSpPr>
          <p:cNvPr id="4" name="文本框 3">
            <a:extLst>
              <a:ext uri="{FF2B5EF4-FFF2-40B4-BE49-F238E27FC236}">
                <a16:creationId xmlns:a16="http://schemas.microsoft.com/office/drawing/2014/main" id="{82EAD60D-01F4-4314-0E17-0E445846CC9B}"/>
              </a:ext>
            </a:extLst>
          </p:cNvPr>
          <p:cNvSpPr txBox="1"/>
          <p:nvPr/>
        </p:nvSpPr>
        <p:spPr>
          <a:xfrm>
            <a:off x="502920" y="5837630"/>
            <a:ext cx="8119530" cy="523220"/>
          </a:xfrm>
          <a:prstGeom prst="rect">
            <a:avLst/>
          </a:prstGeom>
          <a:noFill/>
        </p:spPr>
        <p:txBody>
          <a:bodyPr wrap="none" rtlCol="0">
            <a:spAutoFit/>
          </a:bodyPr>
          <a:lstStyle/>
          <a:p>
            <a:r>
              <a:rPr lang="zh-CN" altLang="en-US" sz="2800" b="1" dirty="0">
                <a:solidFill>
                  <a:srgbClr val="C00000"/>
                </a:solidFill>
                <a:latin typeface="宋体" panose="02010600030101010101" pitchFamily="2" charset="-122"/>
                <a:ea typeface="宋体" panose="02010600030101010101" pitchFamily="2" charset="-122"/>
              </a:rPr>
              <a:t>梯度图像通常在局部极大值附近包含宽脊，需细化</a:t>
            </a:r>
          </a:p>
        </p:txBody>
      </p:sp>
      <p:pic>
        <p:nvPicPr>
          <p:cNvPr id="8" name="图片 7">
            <a:extLst>
              <a:ext uri="{FF2B5EF4-FFF2-40B4-BE49-F238E27FC236}">
                <a16:creationId xmlns:a16="http://schemas.microsoft.com/office/drawing/2014/main" id="{8D4B72E3-07C5-3112-D35D-E025A11C177B}"/>
              </a:ext>
            </a:extLst>
          </p:cNvPr>
          <p:cNvPicPr>
            <a:picLocks noChangeAspect="1"/>
          </p:cNvPicPr>
          <p:nvPr/>
        </p:nvPicPr>
        <p:blipFill>
          <a:blip r:embed="rId4"/>
          <a:stretch>
            <a:fillRect/>
          </a:stretch>
        </p:blipFill>
        <p:spPr>
          <a:xfrm>
            <a:off x="393826" y="2697037"/>
            <a:ext cx="3266194" cy="2548663"/>
          </a:xfrm>
          <a:prstGeom prst="rect">
            <a:avLst/>
          </a:prstGeom>
        </p:spPr>
      </p:pic>
      <p:pic>
        <p:nvPicPr>
          <p:cNvPr id="11" name="图片 10">
            <a:extLst>
              <a:ext uri="{FF2B5EF4-FFF2-40B4-BE49-F238E27FC236}">
                <a16:creationId xmlns:a16="http://schemas.microsoft.com/office/drawing/2014/main" id="{ABCDF267-95B8-5D9C-BBA6-8A9953DBF77E}"/>
              </a:ext>
            </a:extLst>
          </p:cNvPr>
          <p:cNvPicPr>
            <a:picLocks noChangeAspect="1"/>
          </p:cNvPicPr>
          <p:nvPr/>
        </p:nvPicPr>
        <p:blipFill>
          <a:blip r:embed="rId5"/>
          <a:stretch>
            <a:fillRect/>
          </a:stretch>
        </p:blipFill>
        <p:spPr>
          <a:xfrm>
            <a:off x="4086191" y="3195322"/>
            <a:ext cx="901746" cy="1638384"/>
          </a:xfrm>
          <a:prstGeom prst="rect">
            <a:avLst/>
          </a:prstGeom>
        </p:spPr>
      </p:pic>
      <p:sp>
        <p:nvSpPr>
          <p:cNvPr id="22" name="文本框 21">
            <a:extLst>
              <a:ext uri="{FF2B5EF4-FFF2-40B4-BE49-F238E27FC236}">
                <a16:creationId xmlns:a16="http://schemas.microsoft.com/office/drawing/2014/main" id="{24F3D008-F338-BA31-A754-6FD717F9D4BD}"/>
              </a:ext>
            </a:extLst>
          </p:cNvPr>
          <p:cNvSpPr txBox="1"/>
          <p:nvPr/>
        </p:nvSpPr>
        <p:spPr>
          <a:xfrm>
            <a:off x="3928422" y="2761705"/>
            <a:ext cx="1326203" cy="369332"/>
          </a:xfrm>
          <a:prstGeom prst="rect">
            <a:avLst/>
          </a:prstGeom>
          <a:noFill/>
        </p:spPr>
        <p:txBody>
          <a:bodyPr wrap="square">
            <a:spAutoFit/>
          </a:bodyPr>
          <a:lstStyle/>
          <a:p>
            <a:r>
              <a:rPr lang="en-US" altLang="zh-CN" sz="1800" dirty="0">
                <a:latin typeface="宋体" panose="02010600030101010101" pitchFamily="2" charset="-122"/>
                <a:ea typeface="宋体" panose="02010600030101010101" pitchFamily="2" charset="-122"/>
              </a:rPr>
              <a:t>Sobel</a:t>
            </a:r>
            <a:r>
              <a:rPr lang="zh-CN" altLang="en-US" sz="1800" dirty="0">
                <a:latin typeface="宋体" panose="02010600030101010101" pitchFamily="2" charset="-122"/>
                <a:ea typeface="宋体" panose="02010600030101010101" pitchFamily="2" charset="-122"/>
              </a:rPr>
              <a:t>算子</a:t>
            </a:r>
            <a:endParaRPr lang="zh-CN" altLang="en-US" dirty="0"/>
          </a:p>
        </p:txBody>
      </p:sp>
      <p:sp>
        <p:nvSpPr>
          <p:cNvPr id="30" name="矩形 29">
            <a:extLst>
              <a:ext uri="{FF2B5EF4-FFF2-40B4-BE49-F238E27FC236}">
                <a16:creationId xmlns:a16="http://schemas.microsoft.com/office/drawing/2014/main" id="{C489ED16-EC03-14C9-11FB-7012E1CB8169}"/>
              </a:ext>
            </a:extLst>
          </p:cNvPr>
          <p:cNvSpPr/>
          <p:nvPr/>
        </p:nvSpPr>
        <p:spPr>
          <a:xfrm>
            <a:off x="5879939" y="3091118"/>
            <a:ext cx="2384385" cy="1777313"/>
          </a:xfrm>
          <a:prstGeom prst="rect">
            <a:avLst/>
          </a:prstGeom>
          <a:noFill/>
          <a:ln w="38100">
            <a:solidFill>
              <a:schemeClr val="accent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C90E8AA-E498-3D45-2F05-BFDDEF510F46}"/>
              </a:ext>
            </a:extLst>
          </p:cNvPr>
          <p:cNvSpPr/>
          <p:nvPr/>
        </p:nvSpPr>
        <p:spPr>
          <a:xfrm>
            <a:off x="6650553" y="3468925"/>
            <a:ext cx="815117" cy="1044849"/>
          </a:xfrm>
          <a:prstGeom prst="rect">
            <a:avLst/>
          </a:prstGeom>
          <a:noFill/>
          <a:ln w="38100">
            <a:solidFill>
              <a:schemeClr val="accent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79CEB6C-4AB9-C2D9-C143-4CE2FD516F21}"/>
              </a:ext>
            </a:extLst>
          </p:cNvPr>
          <p:cNvSpPr/>
          <p:nvPr/>
        </p:nvSpPr>
        <p:spPr>
          <a:xfrm>
            <a:off x="1185829" y="3125858"/>
            <a:ext cx="1626819" cy="1742574"/>
          </a:xfrm>
          <a:prstGeom prst="rect">
            <a:avLst/>
          </a:prstGeom>
          <a:noFill/>
          <a:ln w="38100">
            <a:solidFill>
              <a:schemeClr val="accent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53734D9-458B-B19A-982D-50EA9857B3C2}"/>
              </a:ext>
            </a:extLst>
          </p:cNvPr>
          <p:cNvSpPr txBox="1"/>
          <p:nvPr/>
        </p:nvSpPr>
        <p:spPr>
          <a:xfrm>
            <a:off x="6282768" y="5335408"/>
            <a:ext cx="157872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梯度幅值图像</a:t>
            </a:r>
            <a:endParaRPr lang="zh-CN" altLang="en-US" dirty="0"/>
          </a:p>
        </p:txBody>
      </p:sp>
      <p:sp>
        <p:nvSpPr>
          <p:cNvPr id="12" name="文本框 11">
            <a:extLst>
              <a:ext uri="{FF2B5EF4-FFF2-40B4-BE49-F238E27FC236}">
                <a16:creationId xmlns:a16="http://schemas.microsoft.com/office/drawing/2014/main" id="{DA13F58F-E9B1-3DDD-17A5-D052EE53187F}"/>
              </a:ext>
            </a:extLst>
          </p:cNvPr>
          <p:cNvSpPr txBox="1"/>
          <p:nvPr/>
        </p:nvSpPr>
        <p:spPr>
          <a:xfrm>
            <a:off x="1415935" y="5312648"/>
            <a:ext cx="116660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原始图像</a:t>
            </a:r>
            <a:endParaRPr lang="zh-CN" altLang="en-US" dirty="0"/>
          </a:p>
        </p:txBody>
      </p:sp>
    </p:spTree>
    <p:extLst>
      <p:ext uri="{BB962C8B-B14F-4D97-AF65-F5344CB8AC3E}">
        <p14:creationId xmlns:p14="http://schemas.microsoft.com/office/powerpoint/2010/main" val="307935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animBg="1"/>
      <p:bldP spid="31" grpId="0" animBg="1"/>
      <p:bldP spid="2"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8F5D4-3E6C-A6CE-7064-FCD51B56FB2F}"/>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B10FF8BC-E204-BDEF-AE47-BDEDE89EB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5FDBF050-F440-0374-E327-D67C35FE461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6C5E955D-D55C-9680-3AA3-B3CCD48DD883}"/>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DD9486CF-ACA9-2BCC-D758-3AF9CE82A148}"/>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E6B373B9-FCF1-65F8-B392-35C1915EEA3B}"/>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0F14095-EF0A-2DA3-BC4A-9575AD481D08}"/>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3"/>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非极大值抑制</a:t>
            </a: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sp>
        <p:nvSpPr>
          <p:cNvPr id="11" name="文本框 10">
            <a:extLst>
              <a:ext uri="{FF2B5EF4-FFF2-40B4-BE49-F238E27FC236}">
                <a16:creationId xmlns:a16="http://schemas.microsoft.com/office/drawing/2014/main" id="{CB6B036D-BB29-4AF8-95F3-8D033B5116C3}"/>
              </a:ext>
            </a:extLst>
          </p:cNvPr>
          <p:cNvSpPr txBox="1"/>
          <p:nvPr/>
        </p:nvSpPr>
        <p:spPr>
          <a:xfrm>
            <a:off x="442275" y="2395240"/>
            <a:ext cx="8609128" cy="446276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定义</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个方向：水平、垂直、</a:t>
            </a:r>
            <a:r>
              <a:rPr lang="en-US" altLang="zh-CN" sz="2800" dirty="0">
                <a:latin typeface="宋体" panose="02010600030101010101" pitchFamily="2" charset="-122"/>
                <a:ea typeface="宋体" panose="02010600030101010101" pitchFamily="2" charset="-122"/>
              </a:rPr>
              <a:t>+45°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-45°</a:t>
            </a:r>
          </a:p>
          <a:p>
            <a:pPr marL="457200" indent="-457200">
              <a:spcBef>
                <a:spcPts val="1200"/>
              </a:spcBef>
              <a:buFont typeface="Arial" panose="020B0604020202020204" pitchFamily="34" charset="0"/>
              <a:buChar char="•"/>
            </a:pP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在梯度方向上寻找</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个定义上最接近的方向</a:t>
            </a: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比较沿对应方向的相邻像素点幅值，若非极大值，则取</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进行抑制</a:t>
            </a:r>
          </a:p>
        </p:txBody>
      </p:sp>
      <p:pic>
        <p:nvPicPr>
          <p:cNvPr id="22" name="图片 21">
            <a:extLst>
              <a:ext uri="{FF2B5EF4-FFF2-40B4-BE49-F238E27FC236}">
                <a16:creationId xmlns:a16="http://schemas.microsoft.com/office/drawing/2014/main" id="{7559DA88-994B-E3E1-7E54-BBB966C36A33}"/>
              </a:ext>
            </a:extLst>
          </p:cNvPr>
          <p:cNvPicPr>
            <a:picLocks noChangeAspect="1"/>
          </p:cNvPicPr>
          <p:nvPr/>
        </p:nvPicPr>
        <p:blipFill>
          <a:blip r:embed="rId4"/>
          <a:stretch>
            <a:fillRect/>
          </a:stretch>
        </p:blipFill>
        <p:spPr>
          <a:xfrm>
            <a:off x="3110266" y="2956073"/>
            <a:ext cx="2453056" cy="2183746"/>
          </a:xfrm>
          <a:prstGeom prst="rect">
            <a:avLst/>
          </a:prstGeom>
        </p:spPr>
      </p:pic>
    </p:spTree>
    <p:extLst>
      <p:ext uri="{BB962C8B-B14F-4D97-AF65-F5344CB8AC3E}">
        <p14:creationId xmlns:p14="http://schemas.microsoft.com/office/powerpoint/2010/main" val="27160137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C803-8858-0B90-C22A-D75934E04229}"/>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A3D78052-DFF9-387C-7B8A-B965446B28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D34043B4-8231-B24E-AB2D-A56BE2D31419}"/>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925E758C-6514-DC9C-1D0B-45F2EBE8361A}"/>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36D3F56E-FF3A-78CD-0969-4F61FE2C48EE}"/>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3CBB33B9-39FE-2B7C-7ED8-42226362BEA7}"/>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B8D847AF-A6BD-8A20-A017-088FB64FF75A}"/>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3"/>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非极大值抑制</a:t>
            </a: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sp>
        <p:nvSpPr>
          <p:cNvPr id="4" name="文本框 3">
            <a:extLst>
              <a:ext uri="{FF2B5EF4-FFF2-40B4-BE49-F238E27FC236}">
                <a16:creationId xmlns:a16="http://schemas.microsoft.com/office/drawing/2014/main" id="{0278AEEE-A73B-F90A-461D-D17582A31D17}"/>
              </a:ext>
            </a:extLst>
          </p:cNvPr>
          <p:cNvSpPr txBox="1"/>
          <p:nvPr/>
        </p:nvSpPr>
        <p:spPr>
          <a:xfrm>
            <a:off x="1825818" y="5017942"/>
            <a:ext cx="157872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梯度</a:t>
            </a:r>
            <a:r>
              <a:rPr lang="zh-CN" altLang="en-US" dirty="0">
                <a:latin typeface="宋体" panose="02010600030101010101" pitchFamily="2" charset="-122"/>
                <a:ea typeface="宋体" panose="02010600030101010101" pitchFamily="2" charset="-122"/>
              </a:rPr>
              <a:t>方向矩阵</a:t>
            </a:r>
            <a:endParaRPr lang="zh-CN" altLang="en-US" dirty="0"/>
          </a:p>
        </p:txBody>
      </p:sp>
      <p:graphicFrame>
        <p:nvGraphicFramePr>
          <p:cNvPr id="8" name="表格 7">
            <a:extLst>
              <a:ext uri="{FF2B5EF4-FFF2-40B4-BE49-F238E27FC236}">
                <a16:creationId xmlns:a16="http://schemas.microsoft.com/office/drawing/2014/main" id="{2E798F14-E6F9-6A5C-1AA6-564D3DBE12FE}"/>
              </a:ext>
            </a:extLst>
          </p:cNvPr>
          <p:cNvGraphicFramePr>
            <a:graphicFrameLocks noGrp="1"/>
          </p:cNvGraphicFramePr>
          <p:nvPr/>
        </p:nvGraphicFramePr>
        <p:xfrm>
          <a:off x="4925689" y="2500369"/>
          <a:ext cx="3192176" cy="2460339"/>
        </p:xfrm>
        <a:graphic>
          <a:graphicData uri="http://schemas.openxmlformats.org/drawingml/2006/table">
            <a:tbl>
              <a:tblPr firstRow="1" bandRow="1">
                <a:tableStyleId>{5C22544A-7EE6-4342-B048-85BDC9FD1C3A}</a:tableStyleId>
              </a:tblPr>
              <a:tblGrid>
                <a:gridCol w="399022">
                  <a:extLst>
                    <a:ext uri="{9D8B030D-6E8A-4147-A177-3AD203B41FA5}">
                      <a16:colId xmlns:a16="http://schemas.microsoft.com/office/drawing/2014/main" val="48354664"/>
                    </a:ext>
                  </a:extLst>
                </a:gridCol>
                <a:gridCol w="399022">
                  <a:extLst>
                    <a:ext uri="{9D8B030D-6E8A-4147-A177-3AD203B41FA5}">
                      <a16:colId xmlns:a16="http://schemas.microsoft.com/office/drawing/2014/main" val="4042038371"/>
                    </a:ext>
                  </a:extLst>
                </a:gridCol>
                <a:gridCol w="399022">
                  <a:extLst>
                    <a:ext uri="{9D8B030D-6E8A-4147-A177-3AD203B41FA5}">
                      <a16:colId xmlns:a16="http://schemas.microsoft.com/office/drawing/2014/main" val="2949231956"/>
                    </a:ext>
                  </a:extLst>
                </a:gridCol>
                <a:gridCol w="399022">
                  <a:extLst>
                    <a:ext uri="{9D8B030D-6E8A-4147-A177-3AD203B41FA5}">
                      <a16:colId xmlns:a16="http://schemas.microsoft.com/office/drawing/2014/main" val="934877398"/>
                    </a:ext>
                  </a:extLst>
                </a:gridCol>
                <a:gridCol w="399022">
                  <a:extLst>
                    <a:ext uri="{9D8B030D-6E8A-4147-A177-3AD203B41FA5}">
                      <a16:colId xmlns:a16="http://schemas.microsoft.com/office/drawing/2014/main" val="3311036574"/>
                    </a:ext>
                  </a:extLst>
                </a:gridCol>
                <a:gridCol w="399022">
                  <a:extLst>
                    <a:ext uri="{9D8B030D-6E8A-4147-A177-3AD203B41FA5}">
                      <a16:colId xmlns:a16="http://schemas.microsoft.com/office/drawing/2014/main" val="3010770218"/>
                    </a:ext>
                  </a:extLst>
                </a:gridCol>
                <a:gridCol w="399022">
                  <a:extLst>
                    <a:ext uri="{9D8B030D-6E8A-4147-A177-3AD203B41FA5}">
                      <a16:colId xmlns:a16="http://schemas.microsoft.com/office/drawing/2014/main" val="3346224997"/>
                    </a:ext>
                  </a:extLst>
                </a:gridCol>
                <a:gridCol w="399022">
                  <a:extLst>
                    <a:ext uri="{9D8B030D-6E8A-4147-A177-3AD203B41FA5}">
                      <a16:colId xmlns:a16="http://schemas.microsoft.com/office/drawing/2014/main" val="294206681"/>
                    </a:ext>
                  </a:extLst>
                </a:gridCol>
              </a:tblGrid>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208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210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sp>
        <p:nvSpPr>
          <p:cNvPr id="10" name="文本框 9">
            <a:extLst>
              <a:ext uri="{FF2B5EF4-FFF2-40B4-BE49-F238E27FC236}">
                <a16:creationId xmlns:a16="http://schemas.microsoft.com/office/drawing/2014/main" id="{16C9C752-4B34-F898-1856-F4843265F46D}"/>
              </a:ext>
            </a:extLst>
          </p:cNvPr>
          <p:cNvSpPr txBox="1"/>
          <p:nvPr/>
        </p:nvSpPr>
        <p:spPr>
          <a:xfrm>
            <a:off x="5739456" y="4993214"/>
            <a:ext cx="157872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梯度幅值图像</a:t>
            </a:r>
            <a:endParaRPr lang="zh-CN" altLang="en-US" dirty="0"/>
          </a:p>
        </p:txBody>
      </p:sp>
      <p:sp>
        <p:nvSpPr>
          <p:cNvPr id="11" name="椭圆 10">
            <a:extLst>
              <a:ext uri="{FF2B5EF4-FFF2-40B4-BE49-F238E27FC236}">
                <a16:creationId xmlns:a16="http://schemas.microsoft.com/office/drawing/2014/main" id="{00F66A67-0A30-4E93-6AA2-522FE9E872AA}"/>
              </a:ext>
            </a:extLst>
          </p:cNvPr>
          <p:cNvSpPr/>
          <p:nvPr/>
        </p:nvSpPr>
        <p:spPr>
          <a:xfrm>
            <a:off x="5344273" y="3192106"/>
            <a:ext cx="370390" cy="3264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B643ABF-6688-43E9-AF85-7B8D71D9D023}"/>
              </a:ext>
            </a:extLst>
          </p:cNvPr>
          <p:cNvSpPr txBox="1"/>
          <p:nvPr/>
        </p:nvSpPr>
        <p:spPr>
          <a:xfrm>
            <a:off x="23112" y="5362546"/>
            <a:ext cx="9027903" cy="1477328"/>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示例</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89°</a:t>
            </a:r>
            <a:r>
              <a:rPr lang="zh-CN" altLang="en-US" sz="2000" dirty="0">
                <a:latin typeface="宋体" panose="02010600030101010101" pitchFamily="2" charset="-122"/>
                <a:ea typeface="宋体" panose="02010600030101010101" pitchFamily="2" charset="-122"/>
              </a:rPr>
              <a:t>最接近水平方向，水平方向</a:t>
            </a:r>
            <a:r>
              <a:rPr lang="en-US" altLang="zh-CN" sz="2000" dirty="0">
                <a:latin typeface="宋体" panose="02010600030101010101" pitchFamily="2" charset="-122"/>
                <a:ea typeface="宋体" panose="02010600030101010101" pitchFamily="2" charset="-122"/>
              </a:rPr>
              <a:t>175</a:t>
            </a:r>
            <a:r>
              <a:rPr lang="zh-CN" altLang="en-US" sz="2000" dirty="0">
                <a:latin typeface="宋体" panose="02010600030101010101" pitchFamily="2" charset="-122"/>
                <a:ea typeface="宋体" panose="02010600030101010101" pitchFamily="2" charset="-122"/>
              </a:rPr>
              <a:t>数值非最大（</a:t>
            </a:r>
            <a:r>
              <a:rPr lang="en-US" altLang="zh-CN" sz="2000" dirty="0">
                <a:latin typeface="宋体" panose="02010600030101010101" pitchFamily="2" charset="-122"/>
                <a:ea typeface="宋体" panose="02010600030101010101" pitchFamily="2" charset="-122"/>
              </a:rPr>
              <a:t>184</a:t>
            </a:r>
            <a:r>
              <a:rPr lang="zh-CN" altLang="en-US" sz="2000" dirty="0">
                <a:latin typeface="宋体" panose="02010600030101010101" pitchFamily="2" charset="-122"/>
                <a:ea typeface="宋体" panose="02010600030101010101" pitchFamily="2" charset="-122"/>
              </a:rPr>
              <a:t>数值更大），抑制为</a:t>
            </a:r>
            <a:r>
              <a:rPr lang="en-US" altLang="zh-CN" sz="2000" dirty="0">
                <a:latin typeface="宋体" panose="02010600030101010101" pitchFamily="2" charset="-122"/>
                <a:ea typeface="宋体" panose="02010600030101010101" pitchFamily="2" charset="-122"/>
              </a:rPr>
              <a:t>0</a:t>
            </a:r>
          </a:p>
          <a:p>
            <a:pPr marL="342900" indent="-342900">
              <a:spcBef>
                <a:spcPts val="6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示例</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88°</a:t>
            </a:r>
            <a:r>
              <a:rPr lang="zh-CN" altLang="en-US" sz="2000" dirty="0">
                <a:latin typeface="宋体" panose="02010600030101010101" pitchFamily="2" charset="-122"/>
                <a:ea typeface="宋体" panose="02010600030101010101" pitchFamily="2" charset="-122"/>
              </a:rPr>
              <a:t>最接近水平方向，水平方向</a:t>
            </a:r>
            <a:r>
              <a:rPr lang="en-US" altLang="zh-CN" sz="2000" dirty="0">
                <a:latin typeface="宋体" panose="02010600030101010101" pitchFamily="2" charset="-122"/>
                <a:ea typeface="宋体" panose="02010600030101010101" pitchFamily="2" charset="-122"/>
              </a:rPr>
              <a:t>184</a:t>
            </a:r>
            <a:r>
              <a:rPr lang="zh-CN" altLang="en-US" sz="2000" dirty="0">
                <a:latin typeface="宋体" panose="02010600030101010101" pitchFamily="2" charset="-122"/>
                <a:ea typeface="宋体" panose="02010600030101010101" pitchFamily="2" charset="-122"/>
              </a:rPr>
              <a:t>数值最大，数值保留</a:t>
            </a:r>
            <a:endParaRPr lang="en-US" altLang="zh-CN" sz="2000" dirty="0">
              <a:latin typeface="宋体" panose="02010600030101010101" pitchFamily="2" charset="-122"/>
              <a:ea typeface="宋体" panose="02010600030101010101" pitchFamily="2" charset="-122"/>
            </a:endParaRPr>
          </a:p>
          <a:p>
            <a:pPr marL="342900" indent="-342900">
              <a:spcBef>
                <a:spcPts val="6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示例</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48°</a:t>
            </a:r>
            <a:r>
              <a:rPr lang="zh-CN" altLang="en-US" sz="2000" dirty="0">
                <a:latin typeface="宋体" panose="02010600030101010101" pitchFamily="2" charset="-122"/>
                <a:ea typeface="宋体" panose="02010600030101010101" pitchFamily="2" charset="-122"/>
              </a:rPr>
              <a:t>最接近</a:t>
            </a:r>
            <a:r>
              <a:rPr lang="en-US" altLang="zh-CN" sz="2000" dirty="0">
                <a:latin typeface="宋体" panose="02010600030101010101" pitchFamily="2" charset="-122"/>
                <a:ea typeface="宋体" panose="02010600030101010101" pitchFamily="2" charset="-122"/>
              </a:rPr>
              <a:t>45°</a:t>
            </a:r>
            <a:r>
              <a:rPr lang="zh-CN" altLang="en-US" sz="2000" dirty="0">
                <a:latin typeface="宋体" panose="02010600030101010101" pitchFamily="2" charset="-122"/>
                <a:ea typeface="宋体" panose="02010600030101010101" pitchFamily="2" charset="-122"/>
              </a:rPr>
              <a:t>方向，数值</a:t>
            </a:r>
            <a:r>
              <a:rPr lang="en-US" altLang="zh-CN" sz="2000" dirty="0">
                <a:latin typeface="宋体" panose="02010600030101010101" pitchFamily="2" charset="-122"/>
                <a:ea typeface="宋体" panose="02010600030101010101" pitchFamily="2" charset="-122"/>
              </a:rPr>
              <a:t>27</a:t>
            </a:r>
            <a:r>
              <a:rPr lang="zh-CN" altLang="en-US" sz="2000" dirty="0">
                <a:latin typeface="宋体" panose="02010600030101010101" pitchFamily="2" charset="-122"/>
                <a:ea typeface="宋体" panose="02010600030101010101" pitchFamily="2" charset="-122"/>
              </a:rPr>
              <a:t>非最大（</a:t>
            </a:r>
            <a:r>
              <a:rPr lang="en-US" altLang="zh-CN" sz="2000">
                <a:latin typeface="宋体" panose="02010600030101010101" pitchFamily="2" charset="-122"/>
                <a:ea typeface="宋体" panose="02010600030101010101" pitchFamily="2" charset="-122"/>
              </a:rPr>
              <a:t>143</a:t>
            </a:r>
            <a:r>
              <a:rPr lang="zh-CN" altLang="en-US" sz="2000">
                <a:latin typeface="宋体" panose="02010600030101010101" pitchFamily="2" charset="-122"/>
                <a:ea typeface="宋体" panose="02010600030101010101" pitchFamily="2" charset="-122"/>
              </a:rPr>
              <a:t>更</a:t>
            </a:r>
            <a:r>
              <a:rPr lang="zh-CN" altLang="en-US" sz="2000" dirty="0">
                <a:latin typeface="宋体" panose="02010600030101010101" pitchFamily="2" charset="-122"/>
                <a:ea typeface="宋体" panose="02010600030101010101" pitchFamily="2" charset="-122"/>
              </a:rPr>
              <a:t>大），数值</a:t>
            </a:r>
            <a:r>
              <a:rPr lang="en-US" altLang="zh-CN" sz="2000" dirty="0">
                <a:latin typeface="宋体" panose="02010600030101010101" pitchFamily="2" charset="-122"/>
                <a:ea typeface="宋体" panose="02010600030101010101" pitchFamily="2" charset="-122"/>
              </a:rPr>
              <a:t>27</a:t>
            </a:r>
            <a:r>
              <a:rPr lang="zh-CN" altLang="en-US" sz="2000" dirty="0">
                <a:latin typeface="宋体" panose="02010600030101010101" pitchFamily="2" charset="-122"/>
                <a:ea typeface="宋体" panose="02010600030101010101" pitchFamily="2" charset="-122"/>
              </a:rPr>
              <a:t>抑制为</a:t>
            </a:r>
            <a:r>
              <a:rPr lang="en-US" altLang="zh-CN" sz="2000" dirty="0">
                <a:latin typeface="宋体" panose="02010600030101010101" pitchFamily="2" charset="-122"/>
                <a:ea typeface="宋体" panose="02010600030101010101" pitchFamily="2" charset="-122"/>
              </a:rPr>
              <a:t>0</a:t>
            </a:r>
            <a:endParaRPr lang="zh-CN" altLang="en-US" sz="2000" dirty="0">
              <a:latin typeface="宋体" panose="02010600030101010101" pitchFamily="2" charset="-122"/>
              <a:ea typeface="宋体" panose="02010600030101010101" pitchFamily="2" charset="-122"/>
            </a:endParaRPr>
          </a:p>
        </p:txBody>
      </p:sp>
      <p:sp>
        <p:nvSpPr>
          <p:cNvPr id="19" name="椭圆 18">
            <a:extLst>
              <a:ext uri="{FF2B5EF4-FFF2-40B4-BE49-F238E27FC236}">
                <a16:creationId xmlns:a16="http://schemas.microsoft.com/office/drawing/2014/main" id="{D6F816C9-D61A-2D8A-192C-0170BEE25F2C}"/>
              </a:ext>
            </a:extLst>
          </p:cNvPr>
          <p:cNvSpPr/>
          <p:nvPr/>
        </p:nvSpPr>
        <p:spPr>
          <a:xfrm>
            <a:off x="5741665" y="3194299"/>
            <a:ext cx="370390" cy="326486"/>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11">
            <a:extLst>
              <a:ext uri="{FF2B5EF4-FFF2-40B4-BE49-F238E27FC236}">
                <a16:creationId xmlns:a16="http://schemas.microsoft.com/office/drawing/2014/main" id="{65790277-3293-713E-A6F5-9571BCAFF1C6}"/>
              </a:ext>
            </a:extLst>
          </p:cNvPr>
          <p:cNvGraphicFramePr>
            <a:graphicFrameLocks noGrp="1"/>
          </p:cNvGraphicFramePr>
          <p:nvPr/>
        </p:nvGraphicFramePr>
        <p:xfrm>
          <a:off x="794636" y="2496097"/>
          <a:ext cx="3650742" cy="2460339"/>
        </p:xfrm>
        <a:graphic>
          <a:graphicData uri="http://schemas.openxmlformats.org/drawingml/2006/table">
            <a:tbl>
              <a:tblPr firstRow="1" bandRow="1">
                <a:tableStyleId>{5C22544A-7EE6-4342-B048-85BDC9FD1C3A}</a:tableStyleId>
              </a:tblPr>
              <a:tblGrid>
                <a:gridCol w="448531">
                  <a:extLst>
                    <a:ext uri="{9D8B030D-6E8A-4147-A177-3AD203B41FA5}">
                      <a16:colId xmlns:a16="http://schemas.microsoft.com/office/drawing/2014/main" val="48354664"/>
                    </a:ext>
                  </a:extLst>
                </a:gridCol>
                <a:gridCol w="448531">
                  <a:extLst>
                    <a:ext uri="{9D8B030D-6E8A-4147-A177-3AD203B41FA5}">
                      <a16:colId xmlns:a16="http://schemas.microsoft.com/office/drawing/2014/main" val="4042038371"/>
                    </a:ext>
                  </a:extLst>
                </a:gridCol>
                <a:gridCol w="502723">
                  <a:extLst>
                    <a:ext uri="{9D8B030D-6E8A-4147-A177-3AD203B41FA5}">
                      <a16:colId xmlns:a16="http://schemas.microsoft.com/office/drawing/2014/main" val="2949231956"/>
                    </a:ext>
                  </a:extLst>
                </a:gridCol>
                <a:gridCol w="451413">
                  <a:extLst>
                    <a:ext uri="{9D8B030D-6E8A-4147-A177-3AD203B41FA5}">
                      <a16:colId xmlns:a16="http://schemas.microsoft.com/office/drawing/2014/main" val="934877398"/>
                    </a:ext>
                  </a:extLst>
                </a:gridCol>
                <a:gridCol w="451412">
                  <a:extLst>
                    <a:ext uri="{9D8B030D-6E8A-4147-A177-3AD203B41FA5}">
                      <a16:colId xmlns:a16="http://schemas.microsoft.com/office/drawing/2014/main" val="3311036574"/>
                    </a:ext>
                  </a:extLst>
                </a:gridCol>
                <a:gridCol w="439838">
                  <a:extLst>
                    <a:ext uri="{9D8B030D-6E8A-4147-A177-3AD203B41FA5}">
                      <a16:colId xmlns:a16="http://schemas.microsoft.com/office/drawing/2014/main" val="3010770218"/>
                    </a:ext>
                  </a:extLst>
                </a:gridCol>
                <a:gridCol w="462988">
                  <a:extLst>
                    <a:ext uri="{9D8B030D-6E8A-4147-A177-3AD203B41FA5}">
                      <a16:colId xmlns:a16="http://schemas.microsoft.com/office/drawing/2014/main" val="3346224997"/>
                    </a:ext>
                  </a:extLst>
                </a:gridCol>
                <a:gridCol w="445306">
                  <a:extLst>
                    <a:ext uri="{9D8B030D-6E8A-4147-A177-3AD203B41FA5}">
                      <a16:colId xmlns:a16="http://schemas.microsoft.com/office/drawing/2014/main" val="294206681"/>
                    </a:ext>
                  </a:extLst>
                </a:gridCol>
              </a:tblGrid>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-30°</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sp>
        <p:nvSpPr>
          <p:cNvPr id="7" name="椭圆 6">
            <a:extLst>
              <a:ext uri="{FF2B5EF4-FFF2-40B4-BE49-F238E27FC236}">
                <a16:creationId xmlns:a16="http://schemas.microsoft.com/office/drawing/2014/main" id="{6CE88373-0E6D-7AA9-BBD0-3C91027775DE}"/>
              </a:ext>
            </a:extLst>
          </p:cNvPr>
          <p:cNvSpPr/>
          <p:nvPr/>
        </p:nvSpPr>
        <p:spPr>
          <a:xfrm>
            <a:off x="1252252" y="3192106"/>
            <a:ext cx="370390" cy="3264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0510419-972F-5433-AB85-598D6D4DE1E6}"/>
              </a:ext>
            </a:extLst>
          </p:cNvPr>
          <p:cNvSpPr/>
          <p:nvPr/>
        </p:nvSpPr>
        <p:spPr>
          <a:xfrm>
            <a:off x="1732563" y="3193599"/>
            <a:ext cx="370390" cy="326486"/>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CC5A5336-3C03-0A54-4AE6-1A7EA0D3BCD7}"/>
              </a:ext>
            </a:extLst>
          </p:cNvPr>
          <p:cNvSpPr/>
          <p:nvPr/>
        </p:nvSpPr>
        <p:spPr>
          <a:xfrm>
            <a:off x="2244791" y="3910285"/>
            <a:ext cx="370390" cy="326486"/>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27B95F2-745C-FF21-74E8-632EADC147CE}"/>
              </a:ext>
            </a:extLst>
          </p:cNvPr>
          <p:cNvSpPr/>
          <p:nvPr/>
        </p:nvSpPr>
        <p:spPr>
          <a:xfrm>
            <a:off x="6161039" y="3883682"/>
            <a:ext cx="370390" cy="326486"/>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A92D9F96-8C8C-DC6E-9785-E412D442E6AE}"/>
              </a:ext>
            </a:extLst>
          </p:cNvPr>
          <p:cNvGrpSpPr/>
          <p:nvPr/>
        </p:nvGrpSpPr>
        <p:grpSpPr>
          <a:xfrm>
            <a:off x="6573183" y="840919"/>
            <a:ext cx="1544682" cy="1389033"/>
            <a:chOff x="3965451" y="5219447"/>
            <a:chExt cx="1544682" cy="1389033"/>
          </a:xfrm>
        </p:grpSpPr>
        <p:grpSp>
          <p:nvGrpSpPr>
            <p:cNvPr id="20" name="组合 19">
              <a:extLst>
                <a:ext uri="{FF2B5EF4-FFF2-40B4-BE49-F238E27FC236}">
                  <a16:creationId xmlns:a16="http://schemas.microsoft.com/office/drawing/2014/main" id="{89306009-4C9C-014A-C043-A983C141C1F1}"/>
                </a:ext>
              </a:extLst>
            </p:cNvPr>
            <p:cNvGrpSpPr/>
            <p:nvPr/>
          </p:nvGrpSpPr>
          <p:grpSpPr>
            <a:xfrm>
              <a:off x="3966122" y="5219447"/>
              <a:ext cx="1544011" cy="1389033"/>
              <a:chOff x="3814532" y="4277151"/>
              <a:chExt cx="1544011" cy="1389033"/>
            </a:xfrm>
          </p:grpSpPr>
          <p:cxnSp>
            <p:nvCxnSpPr>
              <p:cNvPr id="24" name="直接箭头连接符 23">
                <a:extLst>
                  <a:ext uri="{FF2B5EF4-FFF2-40B4-BE49-F238E27FC236}">
                    <a16:creationId xmlns:a16="http://schemas.microsoft.com/office/drawing/2014/main" id="{956D4DFD-0117-1AB8-276F-1C2200951850}"/>
                  </a:ext>
                </a:extLst>
              </p:cNvPr>
              <p:cNvCxnSpPr>
                <a:cxnSpLocks/>
              </p:cNvCxnSpPr>
              <p:nvPr/>
            </p:nvCxnSpPr>
            <p:spPr>
              <a:xfrm>
                <a:off x="3968231" y="4439720"/>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C1FCC54-4DF4-48C0-F5DC-8A993F86B996}"/>
                      </a:ext>
                    </a:extLst>
                  </p:cNvPr>
                  <p:cNvSpPr txBox="1"/>
                  <p:nvPr/>
                </p:nvSpPr>
                <p:spPr>
                  <a:xfrm>
                    <a:off x="3814532" y="5296852"/>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xmlns="">
              <p:sp>
                <p:nvSpPr>
                  <p:cNvPr id="25" name="文本框 24">
                    <a:extLst>
                      <a:ext uri="{FF2B5EF4-FFF2-40B4-BE49-F238E27FC236}">
                        <a16:creationId xmlns:a16="http://schemas.microsoft.com/office/drawing/2014/main" id="{AC1FCC54-4DF4-48C0-F5DC-8A993F86B996}"/>
                      </a:ext>
                    </a:extLst>
                  </p:cNvPr>
                  <p:cNvSpPr txBox="1">
                    <a:spLocks noRot="1" noChangeAspect="1" noMove="1" noResize="1" noEditPoints="1" noAdjustHandles="1" noChangeArrowheads="1" noChangeShapeType="1" noTextEdit="1"/>
                  </p:cNvSpPr>
                  <p:nvPr/>
                </p:nvSpPr>
                <p:spPr>
                  <a:xfrm>
                    <a:off x="3814532" y="5296852"/>
                    <a:ext cx="367985" cy="369332"/>
                  </a:xfrm>
                  <a:prstGeom prst="rect">
                    <a:avLst/>
                  </a:prstGeom>
                  <a:blipFill>
                    <a:blip r:embed="rId4"/>
                    <a:stretch>
                      <a:fillRect/>
                    </a:stretch>
                  </a:blipFill>
                </p:spPr>
                <p:txBody>
                  <a:bodyPr/>
                  <a:lstStyle/>
                  <a:p>
                    <a:r>
                      <a:rPr lang="zh-CN" altLang="en-US">
                        <a:noFill/>
                      </a:rPr>
                      <a:t> </a:t>
                    </a:r>
                  </a:p>
                </p:txBody>
              </p:sp>
            </mc:Fallback>
          </mc:AlternateContent>
          <p:cxnSp>
            <p:nvCxnSpPr>
              <p:cNvPr id="26" name="直接箭头连接符 25">
                <a:extLst>
                  <a:ext uri="{FF2B5EF4-FFF2-40B4-BE49-F238E27FC236}">
                    <a16:creationId xmlns:a16="http://schemas.microsoft.com/office/drawing/2014/main" id="{CB6CF89F-529B-67E6-BB14-F625CB2E16D1}"/>
                  </a:ext>
                </a:extLst>
              </p:cNvPr>
              <p:cNvCxnSpPr>
                <a:cxnSpLocks/>
              </p:cNvCxnSpPr>
              <p:nvPr/>
            </p:nvCxnSpPr>
            <p:spPr>
              <a:xfrm>
                <a:off x="3968231" y="4439720"/>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DAB5723-EA53-64DA-01C7-CEFDCE1928C3}"/>
                      </a:ext>
                    </a:extLst>
                  </p:cNvPr>
                  <p:cNvSpPr txBox="1"/>
                  <p:nvPr/>
                </p:nvSpPr>
                <p:spPr>
                  <a:xfrm>
                    <a:off x="4987159" y="4277151"/>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xmlns="">
              <p:sp>
                <p:nvSpPr>
                  <p:cNvPr id="27" name="文本框 26">
                    <a:extLst>
                      <a:ext uri="{FF2B5EF4-FFF2-40B4-BE49-F238E27FC236}">
                        <a16:creationId xmlns:a16="http://schemas.microsoft.com/office/drawing/2014/main" id="{CDAB5723-EA53-64DA-01C7-CEFDCE1928C3}"/>
                      </a:ext>
                    </a:extLst>
                  </p:cNvPr>
                  <p:cNvSpPr txBox="1">
                    <a:spLocks noRot="1" noChangeAspect="1" noMove="1" noResize="1" noEditPoints="1" noAdjustHandles="1" noChangeArrowheads="1" noChangeShapeType="1" noTextEdit="1"/>
                  </p:cNvSpPr>
                  <p:nvPr/>
                </p:nvSpPr>
                <p:spPr>
                  <a:xfrm>
                    <a:off x="4987159" y="4277151"/>
                    <a:ext cx="371384" cy="369332"/>
                  </a:xfrm>
                  <a:prstGeom prst="rect">
                    <a:avLst/>
                  </a:prstGeom>
                  <a:blipFill>
                    <a:blip r:embed="rId5"/>
                    <a:stretch>
                      <a:fillRect b="-4918"/>
                    </a:stretch>
                  </a:blipFill>
                </p:spPr>
                <p:txBody>
                  <a:bodyPr/>
                  <a:lstStyle/>
                  <a:p>
                    <a:r>
                      <a:rPr lang="zh-CN" altLang="en-US">
                        <a:noFill/>
                      </a:rPr>
                      <a:t> </a:t>
                    </a:r>
                  </a:p>
                </p:txBody>
              </p:sp>
            </mc:Fallback>
          </mc:AlternateContent>
        </p:grpSp>
        <p:cxnSp>
          <p:nvCxnSpPr>
            <p:cNvPr id="21" name="直接箭头连接符 20">
              <a:extLst>
                <a:ext uri="{FF2B5EF4-FFF2-40B4-BE49-F238E27FC236}">
                  <a16:creationId xmlns:a16="http://schemas.microsoft.com/office/drawing/2014/main" id="{8458D988-227B-E942-002F-175C59D631D6}"/>
                </a:ext>
              </a:extLst>
            </p:cNvPr>
            <p:cNvCxnSpPr>
              <a:cxnSpLocks/>
            </p:cNvCxnSpPr>
            <p:nvPr/>
          </p:nvCxnSpPr>
          <p:spPr>
            <a:xfrm>
              <a:off x="4121940" y="5390483"/>
              <a:ext cx="769836" cy="404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弧形 21">
              <a:extLst>
                <a:ext uri="{FF2B5EF4-FFF2-40B4-BE49-F238E27FC236}">
                  <a16:creationId xmlns:a16="http://schemas.microsoft.com/office/drawing/2014/main" id="{15338500-25DC-67A4-0F4F-3D8ED2AB409B}"/>
                </a:ext>
              </a:extLst>
            </p:cNvPr>
            <p:cNvSpPr/>
            <p:nvPr/>
          </p:nvSpPr>
          <p:spPr>
            <a:xfrm rot="5873970">
              <a:off x="3966126" y="5291100"/>
              <a:ext cx="367979" cy="369329"/>
            </a:xfrm>
            <a:prstGeom prst="arc">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F90CA2D-7B4D-C25F-B0AE-DF12A1BDE54E}"/>
                    </a:ext>
                  </a:extLst>
                </p:cNvPr>
                <p:cNvSpPr txBox="1"/>
                <p:nvPr/>
              </p:nvSpPr>
              <p:spPr>
                <a:xfrm>
                  <a:off x="4234668" y="5644079"/>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xmlns="">
            <p:sp>
              <p:nvSpPr>
                <p:cNvPr id="23" name="文本框 22">
                  <a:extLst>
                    <a:ext uri="{FF2B5EF4-FFF2-40B4-BE49-F238E27FC236}">
                      <a16:creationId xmlns:a16="http://schemas.microsoft.com/office/drawing/2014/main" id="{5F90CA2D-7B4D-C25F-B0AE-DF12A1BDE54E}"/>
                    </a:ext>
                  </a:extLst>
                </p:cNvPr>
                <p:cNvSpPr txBox="1">
                  <a:spLocks noRot="1" noChangeAspect="1" noMove="1" noResize="1" noEditPoints="1" noAdjustHandles="1" noChangeArrowheads="1" noChangeShapeType="1" noTextEdit="1"/>
                </p:cNvSpPr>
                <p:nvPr/>
              </p:nvSpPr>
              <p:spPr>
                <a:xfrm>
                  <a:off x="4234668" y="5644079"/>
                  <a:ext cx="189474" cy="276999"/>
                </a:xfrm>
                <a:prstGeom prst="rect">
                  <a:avLst/>
                </a:prstGeom>
                <a:blipFill>
                  <a:blip r:embed="rId6"/>
                  <a:stretch>
                    <a:fillRect l="-28125" r="-21875"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8278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anim calcmode="lin" valueType="num">
                                      <p:cBhvr>
                                        <p:cTn id="1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14">
                                            <p:txEl>
                                              <p:pRg st="1" end="1"/>
                                            </p:txEl>
                                          </p:spTgt>
                                        </p:tgtEl>
                                        <p:attrNameLst>
                                          <p:attrName>style.visibility</p:attrName>
                                        </p:attrNameLst>
                                      </p:cBhvr>
                                      <p:to>
                                        <p:strVal val="visible"/>
                                      </p:to>
                                    </p:set>
                                    <p:animEffect transition="in" filter="fade">
                                      <p:cBhvr>
                                        <p:cTn id="28" dur="500"/>
                                        <p:tgtEl>
                                          <p:spTgt spid="14">
                                            <p:txEl>
                                              <p:pRg st="1" end="1"/>
                                            </p:txEl>
                                          </p:spTgt>
                                        </p:tgtEl>
                                      </p:cBhvr>
                                    </p:animEffect>
                                    <p:anim calcmode="lin" valueType="num">
                                      <p:cBhvr>
                                        <p:cTn id="29"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30" dur="5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
                            </p:stCondLst>
                            <p:childTnLst>
                              <p:par>
                                <p:cTn id="40" presetID="42" presetClass="entr" presetSubtype="0" fill="hold" nodeType="afterEffect">
                                  <p:stCondLst>
                                    <p:cond delay="0"/>
                                  </p:stCondLst>
                                  <p:childTnLst>
                                    <p:set>
                                      <p:cBhvr>
                                        <p:cTn id="41" dur="1" fill="hold">
                                          <p:stCondLst>
                                            <p:cond delay="0"/>
                                          </p:stCondLst>
                                        </p:cTn>
                                        <p:tgtEl>
                                          <p:spTgt spid="14">
                                            <p:txEl>
                                              <p:pRg st="2" end="2"/>
                                            </p:txEl>
                                          </p:spTgt>
                                        </p:tgtEl>
                                        <p:attrNameLst>
                                          <p:attrName>style.visibility</p:attrName>
                                        </p:attrNameLst>
                                      </p:cBhvr>
                                      <p:to>
                                        <p:strVal val="visible"/>
                                      </p:to>
                                    </p:set>
                                    <p:animEffect transition="in" filter="fade">
                                      <p:cBhvr>
                                        <p:cTn id="42" dur="500"/>
                                        <p:tgtEl>
                                          <p:spTgt spid="14">
                                            <p:txEl>
                                              <p:pRg st="2" end="2"/>
                                            </p:txEl>
                                          </p:spTgt>
                                        </p:tgtEl>
                                      </p:cBhvr>
                                    </p:animEffect>
                                    <p:anim calcmode="lin" valueType="num">
                                      <p:cBhvr>
                                        <p:cTn id="43"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44" dur="5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7" grpId="0" animBg="1"/>
      <p:bldP spid="15" grpId="0" animBg="1"/>
      <p:bldP spid="2"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图像在</a:t>
            </a:r>
            <a:r>
              <a:rPr kumimoji="1" lang="zh-CN" altLang="en-US"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rPr>
              <a:t>空间域</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处理方法</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75000"/>
                  </a:srgbClr>
                </a:solidFill>
                <a:effectLst/>
                <a:uLnTx/>
                <a:uFillTx/>
                <a:latin typeface="Times New Roman" panose="02020503050405090304" charset="0"/>
                <a:ea typeface="Times New Roman" panose="02020503050405090304" charset="0"/>
                <a:cs typeface="Times New Roman" panose="02020503050405090304" charset="0"/>
                <a:sym typeface="+mn-ea"/>
              </a:rPr>
              <a:t>点处理</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：灰度变换，直方图处理</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在图像的</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单个像素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上操作</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主要以</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对比度</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和</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阈值处理</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为目的</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75000"/>
                  </a:srgbClr>
                </a:solidFill>
                <a:effectLst/>
                <a:uLnTx/>
                <a:uFillTx/>
                <a:latin typeface="Times New Roman" panose="02020503050405090304" charset="0"/>
                <a:ea typeface="Times New Roman" panose="02020503050405090304" charset="0"/>
                <a:cs typeface="Times New Roman" panose="02020503050405090304" charset="0"/>
                <a:sym typeface="+mn-ea"/>
              </a:rPr>
              <a:t>邻域处理</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：空间滤波</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针对</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一个像素的邻域</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来进行处理</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3602512"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空间域图像增强</a:t>
            </a:r>
          </a:p>
        </p:txBody>
      </p:sp>
      <p:cxnSp>
        <p:nvCxnSpPr>
          <p:cNvPr id="11" name="直线连接符 4"/>
          <p:cNvCxnSpPr/>
          <p:nvPr/>
        </p:nvCxnSpPr>
        <p:spPr>
          <a:xfrm>
            <a:off x="3920647" y="463263"/>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58432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Image Enhancement in Spatial Spaces </a:t>
            </a:r>
          </a:p>
        </p:txBody>
      </p:sp>
      <p:pic>
        <p:nvPicPr>
          <p:cNvPr id="3" name="图片 2"/>
          <p:cNvPicPr>
            <a:picLocks noChangeAspect="1"/>
          </p:cNvPicPr>
          <p:nvPr/>
        </p:nvPicPr>
        <p:blipFill>
          <a:blip r:embed="rId4"/>
          <a:stretch>
            <a:fillRect/>
          </a:stretch>
        </p:blipFill>
        <p:spPr>
          <a:xfrm>
            <a:off x="3052445" y="1951990"/>
            <a:ext cx="3293745" cy="690880"/>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5CA5-904B-1347-E0AA-47DB2AE80170}"/>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34A395EF-0A71-7788-8A75-EFBB01D3C2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6BBFC132-2070-261C-7604-9424E3CFC1E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70A08915-151D-FCE7-1250-28208997AFCC}"/>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AB4DC46C-41B0-5933-EC5E-DEEC0A8A6E01}"/>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8BC56B21-DE7C-8242-8491-E7E64251D134}"/>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BA0DE5C-7F70-E006-3864-7792FAE8B230}"/>
              </a:ext>
            </a:extLst>
          </p:cNvPr>
          <p:cNvPicPr>
            <a:picLocks noChangeAspect="1"/>
          </p:cNvPicPr>
          <p:nvPr/>
        </p:nvPicPr>
        <p:blipFill>
          <a:blip r:embed="rId4"/>
          <a:stretch>
            <a:fillRect/>
          </a:stretch>
        </p:blipFill>
        <p:spPr>
          <a:xfrm>
            <a:off x="1949344" y="1497330"/>
            <a:ext cx="5060118" cy="2476715"/>
          </a:xfrm>
          <a:prstGeom prst="rect">
            <a:avLst/>
          </a:prstGeom>
        </p:spPr>
      </p:pic>
      <p:pic>
        <p:nvPicPr>
          <p:cNvPr id="8" name="图片 7">
            <a:extLst>
              <a:ext uri="{FF2B5EF4-FFF2-40B4-BE49-F238E27FC236}">
                <a16:creationId xmlns:a16="http://schemas.microsoft.com/office/drawing/2014/main" id="{CDF2186F-ADE0-7E8B-D2EA-7CF978273691}"/>
              </a:ext>
            </a:extLst>
          </p:cNvPr>
          <p:cNvPicPr>
            <a:picLocks noChangeAspect="1"/>
          </p:cNvPicPr>
          <p:nvPr/>
        </p:nvPicPr>
        <p:blipFill>
          <a:blip r:embed="rId5"/>
          <a:stretch>
            <a:fillRect/>
          </a:stretch>
        </p:blipFill>
        <p:spPr>
          <a:xfrm>
            <a:off x="1949344" y="3974045"/>
            <a:ext cx="2575783" cy="2507197"/>
          </a:xfrm>
          <a:prstGeom prst="rect">
            <a:avLst/>
          </a:prstGeom>
        </p:spPr>
      </p:pic>
      <p:pic>
        <p:nvPicPr>
          <p:cNvPr id="12" name="图片 11">
            <a:extLst>
              <a:ext uri="{FF2B5EF4-FFF2-40B4-BE49-F238E27FC236}">
                <a16:creationId xmlns:a16="http://schemas.microsoft.com/office/drawing/2014/main" id="{0F5646C2-4C63-9E51-1D40-B07F9EE58ED2}"/>
              </a:ext>
            </a:extLst>
          </p:cNvPr>
          <p:cNvPicPr>
            <a:picLocks noChangeAspect="1"/>
          </p:cNvPicPr>
          <p:nvPr/>
        </p:nvPicPr>
        <p:blipFill>
          <a:blip r:embed="rId6"/>
          <a:stretch>
            <a:fillRect/>
          </a:stretch>
        </p:blipFill>
        <p:spPr>
          <a:xfrm>
            <a:off x="4525127" y="3985620"/>
            <a:ext cx="2514818" cy="2522439"/>
          </a:xfrm>
          <a:prstGeom prst="rect">
            <a:avLst/>
          </a:prstGeom>
        </p:spPr>
      </p:pic>
      <p:sp>
        <p:nvSpPr>
          <p:cNvPr id="14" name="文本框 13">
            <a:extLst>
              <a:ext uri="{FF2B5EF4-FFF2-40B4-BE49-F238E27FC236}">
                <a16:creationId xmlns:a16="http://schemas.microsoft.com/office/drawing/2014/main" id="{3404DFA0-31E5-F457-46B7-B639E80519D9}"/>
              </a:ext>
            </a:extLst>
          </p:cNvPr>
          <p:cNvSpPr txBox="1"/>
          <p:nvPr/>
        </p:nvSpPr>
        <p:spPr>
          <a:xfrm>
            <a:off x="296500" y="2699289"/>
            <a:ext cx="1568411" cy="369332"/>
          </a:xfrm>
          <a:prstGeom prst="rect">
            <a:avLst/>
          </a:prstGeom>
          <a:noFill/>
        </p:spPr>
        <p:txBody>
          <a:bodyPr wrap="square">
            <a:spAutoFit/>
          </a:bodyPr>
          <a:lstStyle/>
          <a:p>
            <a:r>
              <a:rPr lang="en-US" altLang="zh-CN" sz="1800" dirty="0">
                <a:latin typeface="宋体" panose="02010600030101010101" pitchFamily="2" charset="-122"/>
                <a:ea typeface="宋体" panose="02010600030101010101" pitchFamily="2" charset="-122"/>
              </a:rPr>
              <a:t>Lena</a:t>
            </a:r>
            <a:r>
              <a:rPr lang="zh-CN" altLang="en-US" sz="1800" dirty="0">
                <a:latin typeface="宋体" panose="02010600030101010101" pitchFamily="2" charset="-122"/>
                <a:ea typeface="宋体" panose="02010600030101010101" pitchFamily="2" charset="-122"/>
              </a:rPr>
              <a:t>女神原图</a:t>
            </a:r>
            <a:endParaRPr lang="zh-CN" altLang="en-US" dirty="0"/>
          </a:p>
        </p:txBody>
      </p:sp>
      <p:sp>
        <p:nvSpPr>
          <p:cNvPr id="15" name="文本框 14">
            <a:extLst>
              <a:ext uri="{FF2B5EF4-FFF2-40B4-BE49-F238E27FC236}">
                <a16:creationId xmlns:a16="http://schemas.microsoft.com/office/drawing/2014/main" id="{39BD73E5-B1AB-9DCA-E6C1-484987EB75F8}"/>
              </a:ext>
            </a:extLst>
          </p:cNvPr>
          <p:cNvSpPr txBox="1"/>
          <p:nvPr/>
        </p:nvSpPr>
        <p:spPr>
          <a:xfrm>
            <a:off x="7244709" y="2656497"/>
            <a:ext cx="1602791"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高斯模糊图像</a:t>
            </a:r>
            <a:endParaRPr lang="zh-CN" altLang="en-US" dirty="0"/>
          </a:p>
        </p:txBody>
      </p:sp>
      <p:sp>
        <p:nvSpPr>
          <p:cNvPr id="16" name="文本框 15">
            <a:extLst>
              <a:ext uri="{FF2B5EF4-FFF2-40B4-BE49-F238E27FC236}">
                <a16:creationId xmlns:a16="http://schemas.microsoft.com/office/drawing/2014/main" id="{CC32B61D-C750-109E-D1F2-3F8AD2E665A1}"/>
              </a:ext>
            </a:extLst>
          </p:cNvPr>
          <p:cNvSpPr txBox="1"/>
          <p:nvPr/>
        </p:nvSpPr>
        <p:spPr>
          <a:xfrm>
            <a:off x="487524" y="4912098"/>
            <a:ext cx="1377387" cy="646331"/>
          </a:xfrm>
          <a:prstGeom prst="rect">
            <a:avLst/>
          </a:prstGeom>
          <a:noFill/>
        </p:spPr>
        <p:txBody>
          <a:bodyPr wrap="square">
            <a:spAutoFit/>
          </a:bodyPr>
          <a:lstStyle/>
          <a:p>
            <a:pPr algn="ctr"/>
            <a:r>
              <a:rPr lang="en-US" altLang="zh-CN" sz="1800" dirty="0">
                <a:latin typeface="宋体" panose="02010600030101010101" pitchFamily="2" charset="-122"/>
                <a:ea typeface="宋体" panose="02010600030101010101" pitchFamily="2" charset="-122"/>
              </a:rPr>
              <a:t>Sobel</a:t>
            </a:r>
            <a:r>
              <a:rPr lang="zh-CN" altLang="en-US" sz="1800" dirty="0">
                <a:latin typeface="宋体" panose="02010600030101010101" pitchFamily="2" charset="-122"/>
                <a:ea typeface="宋体" panose="02010600030101010101" pitchFamily="2" charset="-122"/>
              </a:rPr>
              <a:t>梯度幅值图像</a:t>
            </a:r>
            <a:endParaRPr lang="zh-CN" altLang="en-US" dirty="0"/>
          </a:p>
        </p:txBody>
      </p:sp>
      <p:sp>
        <p:nvSpPr>
          <p:cNvPr id="19" name="文本框 18">
            <a:extLst>
              <a:ext uri="{FF2B5EF4-FFF2-40B4-BE49-F238E27FC236}">
                <a16:creationId xmlns:a16="http://schemas.microsoft.com/office/drawing/2014/main" id="{E58A7F75-4FD7-85E8-1BF1-A7923568F8C1}"/>
              </a:ext>
            </a:extLst>
          </p:cNvPr>
          <p:cNvSpPr txBox="1"/>
          <p:nvPr/>
        </p:nvSpPr>
        <p:spPr>
          <a:xfrm>
            <a:off x="7357410" y="4904477"/>
            <a:ext cx="1299066" cy="646331"/>
          </a:xfrm>
          <a:prstGeom prst="rect">
            <a:avLst/>
          </a:prstGeom>
          <a:noFill/>
        </p:spPr>
        <p:txBody>
          <a:bodyPr wrap="square">
            <a:spAutoFit/>
          </a:bodyPr>
          <a:lstStyle/>
          <a:p>
            <a:pPr algn="ctr"/>
            <a:r>
              <a:rPr lang="zh-CN" altLang="en-US" sz="1800" dirty="0">
                <a:latin typeface="宋体" panose="02010600030101010101" pitchFamily="2" charset="-122"/>
                <a:ea typeface="宋体" panose="02010600030101010101" pitchFamily="2" charset="-122"/>
              </a:rPr>
              <a:t>非极大值抑制结果</a:t>
            </a:r>
            <a:endParaRPr lang="zh-CN" altLang="en-US" dirty="0"/>
          </a:p>
        </p:txBody>
      </p:sp>
    </p:spTree>
    <p:extLst>
      <p:ext uri="{BB962C8B-B14F-4D97-AF65-F5344CB8AC3E}">
        <p14:creationId xmlns:p14="http://schemas.microsoft.com/office/powerpoint/2010/main" val="24583011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5CA5-904B-1347-E0AA-47DB2AE80170}"/>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34A395EF-0A71-7788-8A75-EFBB01D3C2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6BBFC132-2070-261C-7604-9424E3CFC1E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70A08915-151D-FCE7-1250-28208997AFCC}"/>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AB4DC46C-41B0-5933-EC5E-DEEC0A8A6E01}"/>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8BC56B21-DE7C-8242-8491-E7E64251D134}"/>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404DFA0-31E5-F457-46B7-B639E80519D9}"/>
              </a:ext>
            </a:extLst>
          </p:cNvPr>
          <p:cNvSpPr txBox="1"/>
          <p:nvPr/>
        </p:nvSpPr>
        <p:spPr>
          <a:xfrm>
            <a:off x="296500" y="2699289"/>
            <a:ext cx="2191867"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艾玛斯通女神原图</a:t>
            </a:r>
            <a:endParaRPr lang="zh-CN" altLang="en-US" dirty="0"/>
          </a:p>
        </p:txBody>
      </p:sp>
      <p:sp>
        <p:nvSpPr>
          <p:cNvPr id="15" name="文本框 14">
            <a:extLst>
              <a:ext uri="{FF2B5EF4-FFF2-40B4-BE49-F238E27FC236}">
                <a16:creationId xmlns:a16="http://schemas.microsoft.com/office/drawing/2014/main" id="{39BD73E5-B1AB-9DCA-E6C1-484987EB75F8}"/>
              </a:ext>
            </a:extLst>
          </p:cNvPr>
          <p:cNvSpPr txBox="1"/>
          <p:nvPr/>
        </p:nvSpPr>
        <p:spPr>
          <a:xfrm>
            <a:off x="6808525" y="2645321"/>
            <a:ext cx="1602791"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高斯模糊图像</a:t>
            </a:r>
            <a:endParaRPr lang="zh-CN" altLang="en-US" dirty="0"/>
          </a:p>
        </p:txBody>
      </p:sp>
      <p:sp>
        <p:nvSpPr>
          <p:cNvPr id="16" name="文本框 15">
            <a:extLst>
              <a:ext uri="{FF2B5EF4-FFF2-40B4-BE49-F238E27FC236}">
                <a16:creationId xmlns:a16="http://schemas.microsoft.com/office/drawing/2014/main" id="{CC32B61D-C750-109E-D1F2-3F8AD2E665A1}"/>
              </a:ext>
            </a:extLst>
          </p:cNvPr>
          <p:cNvSpPr txBox="1"/>
          <p:nvPr/>
        </p:nvSpPr>
        <p:spPr>
          <a:xfrm>
            <a:off x="502920" y="5235283"/>
            <a:ext cx="1880922" cy="369332"/>
          </a:xfrm>
          <a:prstGeom prst="rect">
            <a:avLst/>
          </a:prstGeom>
          <a:noFill/>
        </p:spPr>
        <p:txBody>
          <a:bodyPr wrap="square">
            <a:spAutoFit/>
          </a:bodyPr>
          <a:lstStyle/>
          <a:p>
            <a:pPr algn="ctr"/>
            <a:r>
              <a:rPr lang="zh-CN" altLang="en-US" sz="1800" dirty="0">
                <a:latin typeface="宋体" panose="02010600030101010101" pitchFamily="2" charset="-122"/>
                <a:ea typeface="宋体" panose="02010600030101010101" pitchFamily="2" charset="-122"/>
              </a:rPr>
              <a:t>梯度幅值图像</a:t>
            </a:r>
            <a:endParaRPr lang="zh-CN" altLang="en-US" dirty="0"/>
          </a:p>
        </p:txBody>
      </p:sp>
      <p:sp>
        <p:nvSpPr>
          <p:cNvPr id="19" name="文本框 18">
            <a:extLst>
              <a:ext uri="{FF2B5EF4-FFF2-40B4-BE49-F238E27FC236}">
                <a16:creationId xmlns:a16="http://schemas.microsoft.com/office/drawing/2014/main" id="{E58A7F75-4FD7-85E8-1BF1-A7923568F8C1}"/>
              </a:ext>
            </a:extLst>
          </p:cNvPr>
          <p:cNvSpPr txBox="1"/>
          <p:nvPr/>
        </p:nvSpPr>
        <p:spPr>
          <a:xfrm>
            <a:off x="6582869" y="5189097"/>
            <a:ext cx="2054101" cy="369332"/>
          </a:xfrm>
          <a:prstGeom prst="rect">
            <a:avLst/>
          </a:prstGeom>
          <a:noFill/>
        </p:spPr>
        <p:txBody>
          <a:bodyPr wrap="square">
            <a:spAutoFit/>
          </a:bodyPr>
          <a:lstStyle/>
          <a:p>
            <a:pPr algn="ctr"/>
            <a:r>
              <a:rPr lang="zh-CN" altLang="en-US" sz="1800" dirty="0">
                <a:latin typeface="宋体" panose="02010600030101010101" pitchFamily="2" charset="-122"/>
                <a:ea typeface="宋体" panose="02010600030101010101" pitchFamily="2" charset="-122"/>
              </a:rPr>
              <a:t>非极大值抑制结果</a:t>
            </a:r>
            <a:endParaRPr lang="zh-CN" altLang="en-US" dirty="0"/>
          </a:p>
        </p:txBody>
      </p:sp>
      <p:pic>
        <p:nvPicPr>
          <p:cNvPr id="7" name="图片 6">
            <a:extLst>
              <a:ext uri="{FF2B5EF4-FFF2-40B4-BE49-F238E27FC236}">
                <a16:creationId xmlns:a16="http://schemas.microsoft.com/office/drawing/2014/main" id="{3EDE257E-7E09-3F87-9F4C-7096F848F99B}"/>
              </a:ext>
            </a:extLst>
          </p:cNvPr>
          <p:cNvPicPr>
            <a:picLocks noChangeAspect="1"/>
          </p:cNvPicPr>
          <p:nvPr/>
        </p:nvPicPr>
        <p:blipFill>
          <a:blip r:embed="rId4"/>
          <a:stretch>
            <a:fillRect/>
          </a:stretch>
        </p:blipFill>
        <p:spPr>
          <a:xfrm>
            <a:off x="2619946" y="1408016"/>
            <a:ext cx="3869727" cy="2866293"/>
          </a:xfrm>
          <a:prstGeom prst="rect">
            <a:avLst/>
          </a:prstGeom>
        </p:spPr>
      </p:pic>
      <p:pic>
        <p:nvPicPr>
          <p:cNvPr id="11" name="图片 10">
            <a:extLst>
              <a:ext uri="{FF2B5EF4-FFF2-40B4-BE49-F238E27FC236}">
                <a16:creationId xmlns:a16="http://schemas.microsoft.com/office/drawing/2014/main" id="{47BB5C24-AE55-3853-55A9-828DEBFB9A8A}"/>
              </a:ext>
            </a:extLst>
          </p:cNvPr>
          <p:cNvPicPr>
            <a:picLocks noChangeAspect="1"/>
          </p:cNvPicPr>
          <p:nvPr/>
        </p:nvPicPr>
        <p:blipFill>
          <a:blip r:embed="rId5"/>
          <a:stretch>
            <a:fillRect/>
          </a:stretch>
        </p:blipFill>
        <p:spPr>
          <a:xfrm>
            <a:off x="2762832" y="4133484"/>
            <a:ext cx="1809168" cy="2598130"/>
          </a:xfrm>
          <a:prstGeom prst="rect">
            <a:avLst/>
          </a:prstGeom>
        </p:spPr>
      </p:pic>
      <p:pic>
        <p:nvPicPr>
          <p:cNvPr id="21" name="图片 20">
            <a:extLst>
              <a:ext uri="{FF2B5EF4-FFF2-40B4-BE49-F238E27FC236}">
                <a16:creationId xmlns:a16="http://schemas.microsoft.com/office/drawing/2014/main" id="{98ACA841-D82D-5F12-D20F-92AC28AD5F10}"/>
              </a:ext>
            </a:extLst>
          </p:cNvPr>
          <p:cNvPicPr>
            <a:picLocks noChangeAspect="1"/>
          </p:cNvPicPr>
          <p:nvPr/>
        </p:nvPicPr>
        <p:blipFill>
          <a:blip r:embed="rId6"/>
          <a:stretch>
            <a:fillRect/>
          </a:stretch>
        </p:blipFill>
        <p:spPr>
          <a:xfrm>
            <a:off x="4650321" y="4120884"/>
            <a:ext cx="1770005" cy="2598130"/>
          </a:xfrm>
          <a:prstGeom prst="rect">
            <a:avLst/>
          </a:prstGeom>
        </p:spPr>
      </p:pic>
    </p:spTree>
    <p:extLst>
      <p:ext uri="{BB962C8B-B14F-4D97-AF65-F5344CB8AC3E}">
        <p14:creationId xmlns:p14="http://schemas.microsoft.com/office/powerpoint/2010/main" val="29021107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BC0A-976D-3429-DA0D-DD55526BD74A}"/>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11DB0C38-DD9C-3321-2C31-2AA7CBF57F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B0ECB8D8-0195-36FD-A7D9-66C007752A1D}"/>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0D0DF9EA-E393-26CE-252D-A1F04B81EEC9}"/>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71B9EE88-98F6-6DE5-60F8-5096575A3382}"/>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A61D493E-0095-C679-7FDA-87B39902CE9F}"/>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22E73F8-E9E9-26D8-410C-7C5BA3D5FE85}"/>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4"/>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双阈值筛选边缘</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sp>
        <p:nvSpPr>
          <p:cNvPr id="2" name="文本框 1">
            <a:extLst>
              <a:ext uri="{FF2B5EF4-FFF2-40B4-BE49-F238E27FC236}">
                <a16:creationId xmlns:a16="http://schemas.microsoft.com/office/drawing/2014/main" id="{8D8BD841-7F29-8702-B25B-5B08E3CB149D}"/>
              </a:ext>
            </a:extLst>
          </p:cNvPr>
          <p:cNvSpPr txBox="1"/>
          <p:nvPr/>
        </p:nvSpPr>
        <p:spPr>
          <a:xfrm>
            <a:off x="442275" y="2395240"/>
            <a:ext cx="8609128"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常规阈值处理：一个阈值</a:t>
            </a:r>
            <a:r>
              <a:rPr lang="en-US" altLang="zh-CN" sz="2800" dirty="0">
                <a:latin typeface="宋体" panose="02010600030101010101" pitchFamily="2" charset="-122"/>
                <a:ea typeface="宋体" panose="02010600030101010101" pitchFamily="2" charset="-122"/>
              </a:rPr>
              <a:t>T</a:t>
            </a:r>
            <a:endParaRPr lang="zh-CN" altLang="en-US" sz="2800"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A31061B4-9659-A0C6-697B-964646F7031A}"/>
              </a:ext>
            </a:extLst>
          </p:cNvPr>
          <p:cNvPicPr>
            <a:picLocks noChangeAspect="1"/>
          </p:cNvPicPr>
          <p:nvPr/>
        </p:nvPicPr>
        <p:blipFill>
          <a:blip r:embed="rId4"/>
          <a:stretch>
            <a:fillRect/>
          </a:stretch>
        </p:blipFill>
        <p:spPr>
          <a:xfrm>
            <a:off x="5587531" y="2263395"/>
            <a:ext cx="3235071" cy="78690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156D0C4-EBCE-090D-EEF3-6A5AAF9C32D0}"/>
                  </a:ext>
                </a:extLst>
              </p:cNvPr>
              <p:cNvSpPr txBox="1"/>
              <p:nvPr/>
            </p:nvSpPr>
            <p:spPr>
              <a:xfrm>
                <a:off x="442275" y="4505487"/>
                <a:ext cx="8609128"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双阈值筛选：两个阈值</a:t>
                </a:r>
                <a14:m>
                  <m:oMath xmlns:m="http://schemas.openxmlformats.org/officeDocument/2006/math">
                    <m:sSub>
                      <m:sSubPr>
                        <m:ctrlPr>
                          <a:rPr lang="en-US" altLang="zh-CN" sz="2800" i="1" dirty="0" smtClean="0">
                            <a:latin typeface="Cambria Math" panose="02040503050406030204" pitchFamily="18" charset="0"/>
                            <a:ea typeface="宋体" panose="02010600030101010101" pitchFamily="2" charset="-122"/>
                          </a:rPr>
                        </m:ctrlPr>
                      </m:sSubPr>
                      <m:e>
                        <m:r>
                          <a:rPr lang="en-US" altLang="zh-CN" sz="2800" i="1" dirty="0" smtClean="0">
                            <a:latin typeface="Cambria Math" panose="02040503050406030204" pitchFamily="18" charset="0"/>
                            <a:ea typeface="宋体" panose="02010600030101010101" pitchFamily="2" charset="-122"/>
                          </a:rPr>
                          <m:t>𝑇</m:t>
                        </m:r>
                      </m:e>
                      <m:sub>
                        <m:r>
                          <a:rPr lang="en-US" altLang="zh-CN" sz="2800" i="1" dirty="0" smtClean="0">
                            <a:latin typeface="Cambria Math" panose="02040503050406030204" pitchFamily="18" charset="0"/>
                            <a:ea typeface="宋体" panose="02010600030101010101" pitchFamily="2" charset="-122"/>
                          </a:rPr>
                          <m:t>𝐻</m:t>
                        </m:r>
                      </m:sub>
                    </m:sSub>
                    <m:r>
                      <a:rPr lang="en-US" altLang="zh-CN" sz="2800" i="1" dirty="0" smtClean="0">
                        <a:latin typeface="Cambria Math" panose="02040503050406030204" pitchFamily="18" charset="0"/>
                        <a:ea typeface="宋体" panose="02010600030101010101" pitchFamily="2" charset="-122"/>
                      </a:rPr>
                      <m:t>, </m:t>
                    </m:r>
                    <m:sSub>
                      <m:sSubPr>
                        <m:ctrlPr>
                          <a:rPr lang="en-US" altLang="zh-CN" sz="2800" i="1" dirty="0" smtClean="0">
                            <a:latin typeface="Cambria Math" panose="02040503050406030204" pitchFamily="18" charset="0"/>
                            <a:ea typeface="宋体" panose="02010600030101010101" pitchFamily="2" charset="-122"/>
                          </a:rPr>
                        </m:ctrlPr>
                      </m:sSubPr>
                      <m:e>
                        <m:r>
                          <a:rPr lang="en-US" altLang="zh-CN" sz="2800" i="1" dirty="0" smtClean="0">
                            <a:latin typeface="Cambria Math" panose="02040503050406030204" pitchFamily="18" charset="0"/>
                            <a:ea typeface="宋体" panose="02010600030101010101" pitchFamily="2" charset="-122"/>
                          </a:rPr>
                          <m:t>𝑇</m:t>
                        </m:r>
                      </m:e>
                      <m:sub>
                        <m:r>
                          <a:rPr lang="en-US" altLang="zh-CN" sz="2800" i="1" dirty="0" smtClean="0">
                            <a:latin typeface="Cambria Math" panose="02040503050406030204" pitchFamily="18" charset="0"/>
                            <a:ea typeface="宋体" panose="02010600030101010101" pitchFamily="2" charset="-122"/>
                          </a:rPr>
                          <m:t>𝐿</m:t>
                        </m:r>
                      </m:sub>
                    </m:sSub>
                  </m:oMath>
                </a14:m>
                <a:endParaRPr lang="zh-CN" altLang="en-US" sz="2800" dirty="0">
                  <a:latin typeface="宋体" panose="02010600030101010101" pitchFamily="2" charset="-122"/>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F156D0C4-EBCE-090D-EEF3-6A5AAF9C32D0}"/>
                  </a:ext>
                </a:extLst>
              </p:cNvPr>
              <p:cNvSpPr txBox="1">
                <a:spLocks noRot="1" noChangeAspect="1" noMove="1" noResize="1" noEditPoints="1" noAdjustHandles="1" noChangeArrowheads="1" noChangeShapeType="1" noTextEdit="1"/>
              </p:cNvSpPr>
              <p:nvPr/>
            </p:nvSpPr>
            <p:spPr>
              <a:xfrm>
                <a:off x="442275" y="4505487"/>
                <a:ext cx="8609128" cy="523220"/>
              </a:xfrm>
              <a:prstGeom prst="rect">
                <a:avLst/>
              </a:prstGeom>
              <a:blipFill>
                <a:blip r:embed="rId5"/>
                <a:stretch>
                  <a:fillRect l="-1275" t="-13953"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743C16A-010B-CEA0-8492-F41AC1A5150E}"/>
                  </a:ext>
                </a:extLst>
              </p:cNvPr>
              <p:cNvSpPr txBox="1"/>
              <p:nvPr/>
            </p:nvSpPr>
            <p:spPr>
              <a:xfrm>
                <a:off x="855110" y="5155082"/>
                <a:ext cx="5615138" cy="11396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𝑔</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𝑥</m:t>
                      </m:r>
                      <m:r>
                        <a:rPr lang="en-US" altLang="zh-CN" sz="2000" i="1" dirty="0" err="1" smtClean="0">
                          <a:latin typeface="Cambria Math" panose="02040503050406030204" pitchFamily="18" charset="0"/>
                        </a:rPr>
                        <m:t>,</m:t>
                      </m:r>
                      <m:r>
                        <a:rPr lang="en-US" altLang="zh-CN" sz="2000" i="1" dirty="0" err="1" smtClean="0">
                          <a:latin typeface="Cambria Math" panose="02040503050406030204" pitchFamily="18" charset="0"/>
                        </a:rPr>
                        <m:t>𝑦</m:t>
                      </m:r>
                      <m:r>
                        <a:rPr lang="en-US" altLang="zh-CN" sz="2000" i="1" dirty="0" smtClean="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eqArr>
                            <m:eqArrPr>
                              <m:ctrlPr>
                                <a:rPr lang="en-US" altLang="zh-CN" sz="2000" i="1" dirty="0" smtClean="0">
                                  <a:latin typeface="Cambria Math" panose="02040503050406030204" pitchFamily="18" charset="0"/>
                                </a:rPr>
                              </m:ctrlPr>
                            </m:eqArrPr>
                            <m:e>
                              <m:r>
                                <a:rPr lang="en-US" altLang="zh-CN" sz="2000" b="0" i="1" dirty="0" smtClean="0">
                                  <a:latin typeface="Cambria Math" panose="02040503050406030204" pitchFamily="18" charset="0"/>
                                </a:rPr>
                                <m:t>1         </m:t>
                              </m:r>
                              <m:r>
                                <m:rPr>
                                  <m:sty m:val="p"/>
                                </m:rPr>
                                <a:rPr lang="en-US" altLang="zh-CN" sz="2000" b="0" i="0" dirty="0" smtClean="0">
                                  <a:latin typeface="Cambria Math" panose="02040503050406030204" pitchFamily="18" charset="0"/>
                                </a:rPr>
                                <m:t>if</m:t>
                              </m:r>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&gt;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𝑇</m:t>
                                  </m:r>
                                </m:e>
                                <m:sub>
                                  <m:r>
                                    <a:rPr lang="en-US" altLang="zh-CN" sz="2000" b="0" i="1" dirty="0" smtClean="0">
                                      <a:latin typeface="Cambria Math" panose="02040503050406030204" pitchFamily="18" charset="0"/>
                                    </a:rPr>
                                    <m:t>𝐻</m:t>
                                  </m:r>
                                </m:sub>
                              </m:sSub>
                            </m:e>
                            <m:e>
                              <m:r>
                                <a:rPr lang="zh-CN" altLang="en-US" sz="2000" i="1">
                                  <a:latin typeface="Cambria Math" panose="02040503050406030204" pitchFamily="18" charset="0"/>
                                </a:rPr>
                                <m:t>潜在</m:t>
                              </m:r>
                              <m:r>
                                <a:rPr lang="en-US" altLang="zh-CN" sz="2000" i="1">
                                  <a:latin typeface="Cambria Math" panose="02040503050406030204" pitchFamily="18" charset="0"/>
                                </a:rPr>
                                <m:t>0</m:t>
                              </m:r>
                              <m:r>
                                <a:rPr lang="en-US" altLang="zh-CN" sz="2000" b="0" i="1" smtClean="0">
                                  <a:latin typeface="Cambria Math" panose="02040503050406030204" pitchFamily="18" charset="0"/>
                                </a:rPr>
                                <m:t>/1     </m:t>
                              </m:r>
                              <m:r>
                                <m:rPr>
                                  <m:sty m:val="p"/>
                                </m:rPr>
                                <a:rPr lang="en-US" altLang="zh-CN" sz="2000" i="1">
                                  <a:latin typeface="Cambria Math" panose="02040503050406030204" pitchFamily="18" charset="0"/>
                                </a:rPr>
                                <m:t>if</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𝐿</m:t>
                                  </m:r>
                                </m:sub>
                              </m:sSub>
                              <m:r>
                                <a:rPr lang="en-US" altLang="zh-CN" sz="2000" b="0" i="1" smtClean="0">
                                  <a:latin typeface="Cambria Math" panose="02040503050406030204" pitchFamily="18" charset="0"/>
                                </a:rPr>
                                <m:t>&lt;</m:t>
                              </m:r>
                              <m:r>
                                <a:rPr lang="en-US" altLang="zh-CN" sz="2000" i="1" dirty="0">
                                  <a:latin typeface="Cambria Math" panose="02040503050406030204" pitchFamily="18" charset="0"/>
                                </a:rPr>
                                <m:t>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𝑇</m:t>
                                  </m:r>
                                </m:e>
                                <m:sub>
                                  <m:r>
                                    <a:rPr lang="en-US" altLang="zh-CN" sz="2000" b="0" i="1" dirty="0" smtClean="0">
                                      <a:latin typeface="Cambria Math" panose="02040503050406030204" pitchFamily="18" charset="0"/>
                                    </a:rPr>
                                    <m:t>𝐻</m:t>
                                  </m:r>
                                </m:sub>
                              </m:sSub>
                            </m:e>
                            <m:e>
                              <m:r>
                                <a:rPr lang="en-US" altLang="zh-CN" sz="2000" b="0" i="1" smtClean="0">
                                  <a:latin typeface="Cambria Math" panose="02040503050406030204" pitchFamily="18" charset="0"/>
                                </a:rPr>
                                <m:t>0         </m:t>
                              </m:r>
                              <m:r>
                                <m:rPr>
                                  <m:sty m:val="p"/>
                                </m:rPr>
                                <a:rPr lang="en-US" altLang="zh-CN" sz="2000" b="0" i="0" smtClean="0">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𝐿</m:t>
                                  </m:r>
                                </m:sub>
                              </m:sSub>
                            </m:e>
                          </m:eqArr>
                        </m:e>
                      </m:d>
                    </m:oMath>
                  </m:oMathPara>
                </a14:m>
                <a:endParaRPr lang="zh-CN" altLang="en-US" sz="2000" dirty="0">
                  <a:latin typeface="宋体" panose="02010600030101010101" pitchFamily="2" charset="-122"/>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C743C16A-010B-CEA0-8492-F41AC1A5150E}"/>
                  </a:ext>
                </a:extLst>
              </p:cNvPr>
              <p:cNvSpPr txBox="1">
                <a:spLocks noRot="1" noChangeAspect="1" noMove="1" noResize="1" noEditPoints="1" noAdjustHandles="1" noChangeArrowheads="1" noChangeShapeType="1" noTextEdit="1"/>
              </p:cNvSpPr>
              <p:nvPr/>
            </p:nvSpPr>
            <p:spPr>
              <a:xfrm>
                <a:off x="855110" y="5155082"/>
                <a:ext cx="5615138" cy="11396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2DE5999-8A45-C7A4-BEFD-D5155F9C26DA}"/>
                  </a:ext>
                </a:extLst>
              </p:cNvPr>
              <p:cNvSpPr txBox="1"/>
              <p:nvPr/>
            </p:nvSpPr>
            <p:spPr>
              <a:xfrm>
                <a:off x="6206298" y="5117975"/>
                <a:ext cx="2602037" cy="1169551"/>
              </a:xfrm>
              <a:prstGeom prst="rect">
                <a:avLst/>
              </a:prstGeom>
              <a:noFill/>
            </p:spPr>
            <p:txBody>
              <a:bodyPr wrap="square">
                <a:spAutoFit/>
              </a:bodyPr>
              <a:lstStyle/>
              <a:p>
                <a:pPr>
                  <a:spcBef>
                    <a:spcPts val="600"/>
                  </a:spcBef>
                </a:pPr>
                <a:r>
                  <a:rPr lang="zh-CN" altLang="en-US" sz="2000" b="1" dirty="0">
                    <a:solidFill>
                      <a:srgbClr val="FF0000"/>
                    </a:solidFill>
                    <a:latin typeface="宋体" panose="02010600030101010101" pitchFamily="2" charset="-122"/>
                    <a:ea typeface="宋体" panose="02010600030101010101" pitchFamily="2" charset="-122"/>
                  </a:rPr>
                  <a:t>强</a:t>
                </a:r>
                <a:r>
                  <a:rPr lang="zh-CN" altLang="en-US" sz="2000" dirty="0">
                    <a:latin typeface="宋体" panose="02010600030101010101" pitchFamily="2" charset="-122"/>
                    <a:ea typeface="宋体" panose="02010600030101010101" pitchFamily="2" charset="-122"/>
                  </a:rPr>
                  <a:t>边缘像素</a:t>
                </a:r>
                <a14:m>
                  <m:oMath xmlns:m="http://schemas.openxmlformats.org/officeDocument/2006/math">
                    <m:sSub>
                      <m:sSubPr>
                        <m:ctrlPr>
                          <a:rPr lang="en-US" altLang="zh-CN" sz="2000" i="1" dirty="0" smtClean="0">
                            <a:latin typeface="Cambria Math" panose="02040503050406030204" pitchFamily="18" charset="0"/>
                            <a:ea typeface="宋体" panose="02010600030101010101" pitchFamily="2" charset="-122"/>
                          </a:rPr>
                        </m:ctrlPr>
                      </m:sSubPr>
                      <m:e>
                        <m:r>
                          <a:rPr lang="en-US" altLang="zh-CN" sz="2000" i="1" dirty="0" smtClean="0">
                            <a:latin typeface="Cambria Math" panose="02040503050406030204" pitchFamily="18" charset="0"/>
                            <a:ea typeface="宋体" panose="02010600030101010101" pitchFamily="2" charset="-122"/>
                          </a:rPr>
                          <m:t>𝑔</m:t>
                        </m:r>
                      </m:e>
                      <m:sub>
                        <m:r>
                          <a:rPr lang="en-US" altLang="zh-CN" sz="2000" i="1" dirty="0" smtClean="0">
                            <a:latin typeface="Cambria Math" panose="02040503050406030204" pitchFamily="18" charset="0"/>
                            <a:ea typeface="宋体" panose="02010600030101010101" pitchFamily="2" charset="-122"/>
                          </a:rPr>
                          <m:t>𝑁</m:t>
                        </m:r>
                        <m:r>
                          <a:rPr lang="en-US" altLang="zh-CN" sz="2000" b="0" i="1" dirty="0" smtClean="0">
                            <a:latin typeface="Cambria Math" panose="02040503050406030204" pitchFamily="18" charset="0"/>
                            <a:ea typeface="宋体" panose="02010600030101010101" pitchFamily="2" charset="-122"/>
                          </a:rPr>
                          <m:t>𝐻</m:t>
                        </m:r>
                      </m:sub>
                    </m:sSub>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𝑥</m:t>
                    </m:r>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𝑦</m:t>
                    </m:r>
                    <m:r>
                      <a:rPr lang="en-US" altLang="zh-CN" sz="2000" b="0" i="1" dirty="0" smtClean="0">
                        <a:latin typeface="Cambria Math" panose="02040503050406030204" pitchFamily="18" charset="0"/>
                        <a:ea typeface="宋体" panose="02010600030101010101" pitchFamily="2" charset="-122"/>
                      </a:rPr>
                      <m:t>)</m:t>
                    </m:r>
                  </m:oMath>
                </a14:m>
                <a:r>
                  <a:rPr lang="en-US" altLang="zh-CN" sz="2000" dirty="0">
                    <a:latin typeface="宋体" panose="02010600030101010101" pitchFamily="2" charset="-122"/>
                    <a:ea typeface="宋体" panose="02010600030101010101" pitchFamily="2" charset="-122"/>
                  </a:rPr>
                  <a:t> </a:t>
                </a:r>
              </a:p>
              <a:p>
                <a:pPr>
                  <a:spcBef>
                    <a:spcPts val="600"/>
                  </a:spcBef>
                </a:pPr>
                <a:r>
                  <a:rPr lang="zh-CN" altLang="en-US" sz="2000" b="1" dirty="0">
                    <a:solidFill>
                      <a:srgbClr val="FF0000"/>
                    </a:solidFill>
                    <a:latin typeface="宋体" panose="02010600030101010101" pitchFamily="2" charset="-122"/>
                    <a:ea typeface="宋体" panose="02010600030101010101" pitchFamily="2" charset="-122"/>
                  </a:rPr>
                  <a:t>弱</a:t>
                </a:r>
                <a:r>
                  <a:rPr lang="zh-CN" altLang="en-US" sz="2000" dirty="0">
                    <a:latin typeface="宋体" panose="02010600030101010101" pitchFamily="2" charset="-122"/>
                    <a:ea typeface="宋体" panose="02010600030101010101" pitchFamily="2" charset="-122"/>
                  </a:rPr>
                  <a:t>边缘像素</a:t>
                </a:r>
                <a14:m>
                  <m:oMath xmlns:m="http://schemas.openxmlformats.org/officeDocument/2006/math">
                    <m:sSub>
                      <m:sSubPr>
                        <m:ctrlPr>
                          <a:rPr lang="en-US" altLang="zh-CN" sz="2000" i="1" dirty="0">
                            <a:latin typeface="Cambria Math" panose="02040503050406030204" pitchFamily="18" charset="0"/>
                            <a:ea typeface="宋体" panose="02010600030101010101" pitchFamily="2" charset="-122"/>
                          </a:rPr>
                        </m:ctrlPr>
                      </m:sSubPr>
                      <m:e>
                        <m:r>
                          <a:rPr lang="en-US" altLang="zh-CN" sz="2000" i="1" dirty="0">
                            <a:latin typeface="Cambria Math" panose="02040503050406030204" pitchFamily="18" charset="0"/>
                            <a:ea typeface="宋体" panose="02010600030101010101" pitchFamily="2" charset="-122"/>
                          </a:rPr>
                          <m:t>𝑔</m:t>
                        </m:r>
                      </m:e>
                      <m:sub>
                        <m:r>
                          <a:rPr lang="en-US" altLang="zh-CN" sz="2000" i="1" dirty="0">
                            <a:latin typeface="Cambria Math" panose="02040503050406030204" pitchFamily="18" charset="0"/>
                            <a:ea typeface="宋体" panose="02010600030101010101" pitchFamily="2" charset="-122"/>
                          </a:rPr>
                          <m:t>𝑁</m:t>
                        </m:r>
                        <m:r>
                          <a:rPr lang="en-US" altLang="zh-CN" sz="2000" b="0" i="1" dirty="0" smtClean="0">
                            <a:latin typeface="Cambria Math" panose="02040503050406030204" pitchFamily="18" charset="0"/>
                            <a:ea typeface="宋体" panose="02010600030101010101" pitchFamily="2" charset="-122"/>
                          </a:rPr>
                          <m:t>𝐿</m:t>
                        </m:r>
                      </m:sub>
                    </m:sSub>
                    <m:r>
                      <a:rPr lang="en-US" altLang="zh-CN" sz="2000" i="1" dirty="0">
                        <a:latin typeface="Cambria Math" panose="02040503050406030204" pitchFamily="18" charset="0"/>
                        <a:ea typeface="宋体" panose="02010600030101010101" pitchFamily="2" charset="-122"/>
                      </a:rPr>
                      <m:t>(</m:t>
                    </m:r>
                    <m:r>
                      <a:rPr lang="en-US" altLang="zh-CN" sz="2000" i="1" dirty="0">
                        <a:latin typeface="Cambria Math" panose="02040503050406030204" pitchFamily="18" charset="0"/>
                        <a:ea typeface="宋体" panose="02010600030101010101" pitchFamily="2" charset="-122"/>
                      </a:rPr>
                      <m:t>𝑥</m:t>
                    </m:r>
                    <m:r>
                      <a:rPr lang="en-US" altLang="zh-CN" sz="2000" i="1" dirty="0">
                        <a:latin typeface="Cambria Math" panose="02040503050406030204" pitchFamily="18" charset="0"/>
                        <a:ea typeface="宋体" panose="02010600030101010101" pitchFamily="2" charset="-122"/>
                      </a:rPr>
                      <m:t>,</m:t>
                    </m:r>
                    <m:r>
                      <a:rPr lang="en-US" altLang="zh-CN" sz="2000" i="1" dirty="0">
                        <a:latin typeface="Cambria Math" panose="02040503050406030204" pitchFamily="18" charset="0"/>
                        <a:ea typeface="宋体" panose="02010600030101010101" pitchFamily="2" charset="-122"/>
                      </a:rPr>
                      <m:t>𝑦</m:t>
                    </m:r>
                    <m:r>
                      <a:rPr lang="en-US" altLang="zh-CN" sz="2000" i="1" dirty="0">
                        <a:latin typeface="Cambria Math" panose="02040503050406030204" pitchFamily="18" charset="0"/>
                        <a:ea typeface="宋体" panose="02010600030101010101" pitchFamily="2" charset="-122"/>
                      </a:rPr>
                      <m:t>)</m:t>
                    </m:r>
                  </m:oMath>
                </a14:m>
                <a:r>
                  <a:rPr lang="en-US" altLang="zh-CN" sz="2000" dirty="0">
                    <a:latin typeface="宋体" panose="02010600030101010101" pitchFamily="2" charset="-122"/>
                    <a:ea typeface="宋体" panose="02010600030101010101" pitchFamily="2" charset="-122"/>
                  </a:rPr>
                  <a:t> </a:t>
                </a:r>
              </a:p>
              <a:p>
                <a:pPr>
                  <a:spcBef>
                    <a:spcPts val="600"/>
                  </a:spcBef>
                </a:pPr>
                <a:r>
                  <a:rPr lang="zh-CN" altLang="en-US" sz="2000" dirty="0">
                    <a:latin typeface="宋体" panose="02010600030101010101" pitchFamily="2" charset="-122"/>
                    <a:ea typeface="宋体" panose="02010600030101010101" pitchFamily="2" charset="-122"/>
                  </a:rPr>
                  <a:t>被抑制像素</a:t>
                </a:r>
                <a:endParaRPr lang="zh-CN" altLang="en-US" sz="2000" dirty="0"/>
              </a:p>
            </p:txBody>
          </p:sp>
        </mc:Choice>
        <mc:Fallback xmlns="">
          <p:sp>
            <p:nvSpPr>
              <p:cNvPr id="12" name="文本框 11">
                <a:extLst>
                  <a:ext uri="{FF2B5EF4-FFF2-40B4-BE49-F238E27FC236}">
                    <a16:creationId xmlns:a16="http://schemas.microsoft.com/office/drawing/2014/main" id="{B2DE5999-8A45-C7A4-BEFD-D5155F9C26DA}"/>
                  </a:ext>
                </a:extLst>
              </p:cNvPr>
              <p:cNvSpPr txBox="1">
                <a:spLocks noRot="1" noChangeAspect="1" noMove="1" noResize="1" noEditPoints="1" noAdjustHandles="1" noChangeArrowheads="1" noChangeShapeType="1" noTextEdit="1"/>
              </p:cNvSpPr>
              <p:nvPr/>
            </p:nvSpPr>
            <p:spPr>
              <a:xfrm>
                <a:off x="6206298" y="5117975"/>
                <a:ext cx="2602037" cy="1169551"/>
              </a:xfrm>
              <a:prstGeom prst="rect">
                <a:avLst/>
              </a:prstGeom>
              <a:blipFill>
                <a:blip r:embed="rId7"/>
                <a:stretch>
                  <a:fillRect l="-2342" t="-4188" b="-733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57033378-9512-386A-EB8A-10A10DE7809D}"/>
              </a:ext>
            </a:extLst>
          </p:cNvPr>
          <p:cNvSpPr txBox="1"/>
          <p:nvPr/>
        </p:nvSpPr>
        <p:spPr>
          <a:xfrm>
            <a:off x="929583" y="2978978"/>
            <a:ext cx="6536087" cy="1354217"/>
          </a:xfrm>
          <a:prstGeom prst="rect">
            <a:avLst/>
          </a:prstGeom>
          <a:noFill/>
        </p:spPr>
        <p:txBody>
          <a:bodyPr wrap="square">
            <a:spAutoFit/>
          </a:bodyPr>
          <a:lstStyle/>
          <a:p>
            <a:pPr marL="285750" indent="-285750">
              <a:spcBef>
                <a:spcPts val="600"/>
              </a:spcBef>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潜在问题：</a:t>
            </a:r>
            <a:endParaRPr lang="en-US" altLang="zh-CN" sz="2400" dirty="0">
              <a:latin typeface="宋体" panose="02010600030101010101" pitchFamily="2" charset="-122"/>
              <a:ea typeface="宋体" panose="02010600030101010101" pitchFamily="2" charset="-122"/>
            </a:endParaRPr>
          </a:p>
          <a:p>
            <a:pPr marL="742950" lvl="1" indent="-285750">
              <a:spcBef>
                <a:spcPts val="6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阈值</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太高：可能会删除潜在边缘点</a:t>
            </a:r>
            <a:endParaRPr lang="en-US" altLang="zh-CN" sz="2400" dirty="0">
              <a:latin typeface="宋体" panose="02010600030101010101" pitchFamily="2" charset="-122"/>
              <a:ea typeface="宋体" panose="02010600030101010101" pitchFamily="2" charset="-122"/>
            </a:endParaRPr>
          </a:p>
          <a:p>
            <a:pPr marL="742950" lvl="1" indent="-285750">
              <a:spcBef>
                <a:spcPts val="6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阈值</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太低，会保留杂点、噪声点</a:t>
            </a:r>
          </a:p>
        </p:txBody>
      </p:sp>
      <p:sp>
        <p:nvSpPr>
          <p:cNvPr id="4" name="矩形 3">
            <a:extLst>
              <a:ext uri="{FF2B5EF4-FFF2-40B4-BE49-F238E27FC236}">
                <a16:creationId xmlns:a16="http://schemas.microsoft.com/office/drawing/2014/main" id="{4093BC9E-0219-786C-11F4-05CA46EBC803}"/>
              </a:ext>
            </a:extLst>
          </p:cNvPr>
          <p:cNvSpPr/>
          <p:nvPr/>
        </p:nvSpPr>
        <p:spPr>
          <a:xfrm>
            <a:off x="2627697" y="5544152"/>
            <a:ext cx="6219804" cy="376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16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BC0A-976D-3429-DA0D-DD55526BD74A}"/>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11DB0C38-DD9C-3321-2C31-2AA7CBF57F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B0ECB8D8-0195-36FD-A7D9-66C007752A1D}"/>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0D0DF9EA-E393-26CE-252D-A1F04B81EEC9}"/>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71B9EE88-98F6-6DE5-60F8-5096575A3382}"/>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A61D493E-0095-C679-7FDA-87B39902CE9F}"/>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22E73F8-E9E9-26D8-410C-7C5BA3D5FE85}"/>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4"/>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双阈值筛选边缘</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sp>
        <p:nvSpPr>
          <p:cNvPr id="2" name="文本框 1">
            <a:extLst>
              <a:ext uri="{FF2B5EF4-FFF2-40B4-BE49-F238E27FC236}">
                <a16:creationId xmlns:a16="http://schemas.microsoft.com/office/drawing/2014/main" id="{8D8BD841-7F29-8702-B25B-5B08E3CB149D}"/>
              </a:ext>
            </a:extLst>
          </p:cNvPr>
          <p:cNvSpPr txBox="1"/>
          <p:nvPr/>
        </p:nvSpPr>
        <p:spPr>
          <a:xfrm>
            <a:off x="442275" y="2395240"/>
            <a:ext cx="8609128"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常规阈值处理：一个阈值</a:t>
            </a:r>
            <a:r>
              <a:rPr lang="en-US" altLang="zh-CN" sz="2800" dirty="0">
                <a:latin typeface="宋体" panose="02010600030101010101" pitchFamily="2" charset="-122"/>
                <a:ea typeface="宋体" panose="02010600030101010101" pitchFamily="2" charset="-122"/>
              </a:rPr>
              <a:t>T</a:t>
            </a:r>
            <a:endParaRPr lang="zh-CN" altLang="en-US" sz="2800"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A31061B4-9659-A0C6-697B-964646F7031A}"/>
              </a:ext>
            </a:extLst>
          </p:cNvPr>
          <p:cNvPicPr>
            <a:picLocks noChangeAspect="1"/>
          </p:cNvPicPr>
          <p:nvPr/>
        </p:nvPicPr>
        <p:blipFill>
          <a:blip r:embed="rId4"/>
          <a:stretch>
            <a:fillRect/>
          </a:stretch>
        </p:blipFill>
        <p:spPr>
          <a:xfrm>
            <a:off x="5587531" y="2263395"/>
            <a:ext cx="3235071" cy="78690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156D0C4-EBCE-090D-EEF3-6A5AAF9C32D0}"/>
                  </a:ext>
                </a:extLst>
              </p:cNvPr>
              <p:cNvSpPr txBox="1"/>
              <p:nvPr/>
            </p:nvSpPr>
            <p:spPr>
              <a:xfrm>
                <a:off x="442275" y="4505487"/>
                <a:ext cx="8609128"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双阈值筛选：两个阈值</a:t>
                </a:r>
                <a14:m>
                  <m:oMath xmlns:m="http://schemas.openxmlformats.org/officeDocument/2006/math">
                    <m:sSub>
                      <m:sSubPr>
                        <m:ctrlPr>
                          <a:rPr lang="en-US" altLang="zh-CN" sz="2800" i="1" dirty="0" smtClean="0">
                            <a:latin typeface="Cambria Math" panose="02040503050406030204" pitchFamily="18" charset="0"/>
                            <a:ea typeface="宋体" panose="02010600030101010101" pitchFamily="2" charset="-122"/>
                          </a:rPr>
                        </m:ctrlPr>
                      </m:sSubPr>
                      <m:e>
                        <m:r>
                          <a:rPr lang="en-US" altLang="zh-CN" sz="2800" i="1" dirty="0" smtClean="0">
                            <a:latin typeface="Cambria Math" panose="02040503050406030204" pitchFamily="18" charset="0"/>
                            <a:ea typeface="宋体" panose="02010600030101010101" pitchFamily="2" charset="-122"/>
                          </a:rPr>
                          <m:t>𝑇</m:t>
                        </m:r>
                      </m:e>
                      <m:sub>
                        <m:r>
                          <a:rPr lang="en-US" altLang="zh-CN" sz="2800" i="1" dirty="0" smtClean="0">
                            <a:latin typeface="Cambria Math" panose="02040503050406030204" pitchFamily="18" charset="0"/>
                            <a:ea typeface="宋体" panose="02010600030101010101" pitchFamily="2" charset="-122"/>
                          </a:rPr>
                          <m:t>𝐻</m:t>
                        </m:r>
                      </m:sub>
                    </m:sSub>
                    <m:r>
                      <a:rPr lang="en-US" altLang="zh-CN" sz="2800" i="1" dirty="0" smtClean="0">
                        <a:latin typeface="Cambria Math" panose="02040503050406030204" pitchFamily="18" charset="0"/>
                        <a:ea typeface="宋体" panose="02010600030101010101" pitchFamily="2" charset="-122"/>
                      </a:rPr>
                      <m:t>, </m:t>
                    </m:r>
                    <m:sSub>
                      <m:sSubPr>
                        <m:ctrlPr>
                          <a:rPr lang="en-US" altLang="zh-CN" sz="2800" i="1" dirty="0" smtClean="0">
                            <a:latin typeface="Cambria Math" panose="02040503050406030204" pitchFamily="18" charset="0"/>
                            <a:ea typeface="宋体" panose="02010600030101010101" pitchFamily="2" charset="-122"/>
                          </a:rPr>
                        </m:ctrlPr>
                      </m:sSubPr>
                      <m:e>
                        <m:r>
                          <a:rPr lang="en-US" altLang="zh-CN" sz="2800" i="1" dirty="0" smtClean="0">
                            <a:latin typeface="Cambria Math" panose="02040503050406030204" pitchFamily="18" charset="0"/>
                            <a:ea typeface="宋体" panose="02010600030101010101" pitchFamily="2" charset="-122"/>
                          </a:rPr>
                          <m:t>𝑇</m:t>
                        </m:r>
                      </m:e>
                      <m:sub>
                        <m:r>
                          <a:rPr lang="en-US" altLang="zh-CN" sz="2800" i="1" dirty="0" smtClean="0">
                            <a:latin typeface="Cambria Math" panose="02040503050406030204" pitchFamily="18" charset="0"/>
                            <a:ea typeface="宋体" panose="02010600030101010101" pitchFamily="2" charset="-122"/>
                          </a:rPr>
                          <m:t>𝐿</m:t>
                        </m:r>
                      </m:sub>
                    </m:sSub>
                  </m:oMath>
                </a14:m>
                <a:endParaRPr lang="zh-CN" altLang="en-US" sz="2800" dirty="0">
                  <a:latin typeface="宋体" panose="02010600030101010101" pitchFamily="2" charset="-122"/>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F156D0C4-EBCE-090D-EEF3-6A5AAF9C32D0}"/>
                  </a:ext>
                </a:extLst>
              </p:cNvPr>
              <p:cNvSpPr txBox="1">
                <a:spLocks noRot="1" noChangeAspect="1" noMove="1" noResize="1" noEditPoints="1" noAdjustHandles="1" noChangeArrowheads="1" noChangeShapeType="1" noTextEdit="1"/>
              </p:cNvSpPr>
              <p:nvPr/>
            </p:nvSpPr>
            <p:spPr>
              <a:xfrm>
                <a:off x="442275" y="4505487"/>
                <a:ext cx="8609128" cy="523220"/>
              </a:xfrm>
              <a:prstGeom prst="rect">
                <a:avLst/>
              </a:prstGeom>
              <a:blipFill>
                <a:blip r:embed="rId5"/>
                <a:stretch>
                  <a:fillRect l="-1275" t="-13953"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743C16A-010B-CEA0-8492-F41AC1A5150E}"/>
                  </a:ext>
                </a:extLst>
              </p:cNvPr>
              <p:cNvSpPr txBox="1"/>
              <p:nvPr/>
            </p:nvSpPr>
            <p:spPr>
              <a:xfrm>
                <a:off x="855110" y="5155082"/>
                <a:ext cx="5615138" cy="11396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𝑔</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𝑥</m:t>
                      </m:r>
                      <m:r>
                        <a:rPr lang="en-US" altLang="zh-CN" sz="2000" i="1" dirty="0" err="1" smtClean="0">
                          <a:latin typeface="Cambria Math" panose="02040503050406030204" pitchFamily="18" charset="0"/>
                        </a:rPr>
                        <m:t>,</m:t>
                      </m:r>
                      <m:r>
                        <a:rPr lang="en-US" altLang="zh-CN" sz="2000" i="1" dirty="0" err="1" smtClean="0">
                          <a:latin typeface="Cambria Math" panose="02040503050406030204" pitchFamily="18" charset="0"/>
                        </a:rPr>
                        <m:t>𝑦</m:t>
                      </m:r>
                      <m:r>
                        <a:rPr lang="en-US" altLang="zh-CN" sz="2000" i="1" dirty="0" smtClean="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eqArr>
                            <m:eqArrPr>
                              <m:ctrlPr>
                                <a:rPr lang="en-US" altLang="zh-CN" sz="2000" i="1" dirty="0" smtClean="0">
                                  <a:latin typeface="Cambria Math" panose="02040503050406030204" pitchFamily="18" charset="0"/>
                                </a:rPr>
                              </m:ctrlPr>
                            </m:eqArrPr>
                            <m:e>
                              <m:r>
                                <a:rPr lang="en-US" altLang="zh-CN" sz="2000" b="0" i="1" dirty="0" smtClean="0">
                                  <a:latin typeface="Cambria Math" panose="02040503050406030204" pitchFamily="18" charset="0"/>
                                </a:rPr>
                                <m:t>1         </m:t>
                              </m:r>
                              <m:r>
                                <m:rPr>
                                  <m:sty m:val="p"/>
                                </m:rPr>
                                <a:rPr lang="en-US" altLang="zh-CN" sz="2000" b="0" i="0" dirty="0" smtClean="0">
                                  <a:latin typeface="Cambria Math" panose="02040503050406030204" pitchFamily="18" charset="0"/>
                                </a:rPr>
                                <m:t>if</m:t>
                              </m:r>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&gt;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𝑇</m:t>
                                  </m:r>
                                </m:e>
                                <m:sub>
                                  <m:r>
                                    <a:rPr lang="en-US" altLang="zh-CN" sz="2000" b="0" i="1" dirty="0" smtClean="0">
                                      <a:latin typeface="Cambria Math" panose="02040503050406030204" pitchFamily="18" charset="0"/>
                                    </a:rPr>
                                    <m:t>𝐻</m:t>
                                  </m:r>
                                </m:sub>
                              </m:sSub>
                            </m:e>
                            <m:e>
                              <m:r>
                                <a:rPr lang="zh-CN" altLang="en-US" sz="2000" i="1">
                                  <a:latin typeface="Cambria Math" panose="02040503050406030204" pitchFamily="18" charset="0"/>
                                </a:rPr>
                                <m:t>潜在</m:t>
                              </m:r>
                              <m:r>
                                <a:rPr lang="en-US" altLang="zh-CN" sz="2000" i="1">
                                  <a:latin typeface="Cambria Math" panose="02040503050406030204" pitchFamily="18" charset="0"/>
                                </a:rPr>
                                <m:t>0</m:t>
                              </m:r>
                              <m:r>
                                <a:rPr lang="en-US" altLang="zh-CN" sz="2000" b="0" i="1" smtClean="0">
                                  <a:latin typeface="Cambria Math" panose="02040503050406030204" pitchFamily="18" charset="0"/>
                                </a:rPr>
                                <m:t>/1     </m:t>
                              </m:r>
                              <m:r>
                                <m:rPr>
                                  <m:sty m:val="p"/>
                                </m:rPr>
                                <a:rPr lang="en-US" altLang="zh-CN" sz="2000" i="1">
                                  <a:latin typeface="Cambria Math" panose="02040503050406030204" pitchFamily="18" charset="0"/>
                                </a:rPr>
                                <m:t>if</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𝐿</m:t>
                                  </m:r>
                                </m:sub>
                              </m:sSub>
                              <m:r>
                                <a:rPr lang="en-US" altLang="zh-CN" sz="2000" b="0" i="1" smtClean="0">
                                  <a:latin typeface="Cambria Math" panose="02040503050406030204" pitchFamily="18" charset="0"/>
                                </a:rPr>
                                <m:t>&lt;</m:t>
                              </m:r>
                              <m:r>
                                <a:rPr lang="en-US" altLang="zh-CN" sz="2000" i="1" dirty="0">
                                  <a:latin typeface="Cambria Math" panose="02040503050406030204" pitchFamily="18" charset="0"/>
                                </a:rPr>
                                <m:t>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𝑇</m:t>
                                  </m:r>
                                </m:e>
                                <m:sub>
                                  <m:r>
                                    <a:rPr lang="en-US" altLang="zh-CN" sz="2000" b="0" i="1" dirty="0" smtClean="0">
                                      <a:latin typeface="Cambria Math" panose="02040503050406030204" pitchFamily="18" charset="0"/>
                                    </a:rPr>
                                    <m:t>𝐻</m:t>
                                  </m:r>
                                </m:sub>
                              </m:sSub>
                            </m:e>
                            <m:e>
                              <m:r>
                                <a:rPr lang="en-US" altLang="zh-CN" sz="2000" b="0" i="1" smtClean="0">
                                  <a:latin typeface="Cambria Math" panose="02040503050406030204" pitchFamily="18" charset="0"/>
                                </a:rPr>
                                <m:t>0         </m:t>
                              </m:r>
                              <m:r>
                                <m:rPr>
                                  <m:sty m:val="p"/>
                                </m:rPr>
                                <a:rPr lang="en-US" altLang="zh-CN" sz="2000" b="0" i="0" smtClean="0">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𝐿</m:t>
                                  </m:r>
                                </m:sub>
                              </m:sSub>
                            </m:e>
                          </m:eqArr>
                        </m:e>
                      </m:d>
                    </m:oMath>
                  </m:oMathPara>
                </a14:m>
                <a:endParaRPr lang="zh-CN" altLang="en-US" sz="2000" dirty="0">
                  <a:latin typeface="宋体" panose="02010600030101010101" pitchFamily="2" charset="-122"/>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C743C16A-010B-CEA0-8492-F41AC1A5150E}"/>
                  </a:ext>
                </a:extLst>
              </p:cNvPr>
              <p:cNvSpPr txBox="1">
                <a:spLocks noRot="1" noChangeAspect="1" noMove="1" noResize="1" noEditPoints="1" noAdjustHandles="1" noChangeArrowheads="1" noChangeShapeType="1" noTextEdit="1"/>
              </p:cNvSpPr>
              <p:nvPr/>
            </p:nvSpPr>
            <p:spPr>
              <a:xfrm>
                <a:off x="855110" y="5155082"/>
                <a:ext cx="5615138" cy="11396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2DE5999-8A45-C7A4-BEFD-D5155F9C26DA}"/>
                  </a:ext>
                </a:extLst>
              </p:cNvPr>
              <p:cNvSpPr txBox="1"/>
              <p:nvPr/>
            </p:nvSpPr>
            <p:spPr>
              <a:xfrm>
                <a:off x="6206298" y="5117975"/>
                <a:ext cx="2602037" cy="1169551"/>
              </a:xfrm>
              <a:prstGeom prst="rect">
                <a:avLst/>
              </a:prstGeom>
              <a:noFill/>
            </p:spPr>
            <p:txBody>
              <a:bodyPr wrap="square">
                <a:spAutoFit/>
              </a:bodyPr>
              <a:lstStyle/>
              <a:p>
                <a:pPr>
                  <a:spcBef>
                    <a:spcPts val="600"/>
                  </a:spcBef>
                </a:pPr>
                <a:r>
                  <a:rPr lang="zh-CN" altLang="en-US" sz="2000" b="1" dirty="0">
                    <a:solidFill>
                      <a:srgbClr val="FF0000"/>
                    </a:solidFill>
                    <a:latin typeface="宋体" panose="02010600030101010101" pitchFamily="2" charset="-122"/>
                    <a:ea typeface="宋体" panose="02010600030101010101" pitchFamily="2" charset="-122"/>
                  </a:rPr>
                  <a:t>强</a:t>
                </a:r>
                <a:r>
                  <a:rPr lang="zh-CN" altLang="en-US" sz="2000" dirty="0">
                    <a:latin typeface="宋体" panose="02010600030101010101" pitchFamily="2" charset="-122"/>
                    <a:ea typeface="宋体" panose="02010600030101010101" pitchFamily="2" charset="-122"/>
                  </a:rPr>
                  <a:t>边缘像素</a:t>
                </a:r>
                <a14:m>
                  <m:oMath xmlns:m="http://schemas.openxmlformats.org/officeDocument/2006/math">
                    <m:sSub>
                      <m:sSubPr>
                        <m:ctrlPr>
                          <a:rPr lang="en-US" altLang="zh-CN" sz="2000" i="1" dirty="0" smtClean="0">
                            <a:latin typeface="Cambria Math" panose="02040503050406030204" pitchFamily="18" charset="0"/>
                            <a:ea typeface="宋体" panose="02010600030101010101" pitchFamily="2" charset="-122"/>
                          </a:rPr>
                        </m:ctrlPr>
                      </m:sSubPr>
                      <m:e>
                        <m:r>
                          <a:rPr lang="en-US" altLang="zh-CN" sz="2000" i="1" dirty="0" smtClean="0">
                            <a:latin typeface="Cambria Math" panose="02040503050406030204" pitchFamily="18" charset="0"/>
                            <a:ea typeface="宋体" panose="02010600030101010101" pitchFamily="2" charset="-122"/>
                          </a:rPr>
                          <m:t>𝑔</m:t>
                        </m:r>
                      </m:e>
                      <m:sub>
                        <m:r>
                          <a:rPr lang="en-US" altLang="zh-CN" sz="2000" i="1" dirty="0" smtClean="0">
                            <a:latin typeface="Cambria Math" panose="02040503050406030204" pitchFamily="18" charset="0"/>
                            <a:ea typeface="宋体" panose="02010600030101010101" pitchFamily="2" charset="-122"/>
                          </a:rPr>
                          <m:t>𝑁</m:t>
                        </m:r>
                        <m:r>
                          <a:rPr lang="en-US" altLang="zh-CN" sz="2000" b="0" i="1" dirty="0" smtClean="0">
                            <a:latin typeface="Cambria Math" panose="02040503050406030204" pitchFamily="18" charset="0"/>
                            <a:ea typeface="宋体" panose="02010600030101010101" pitchFamily="2" charset="-122"/>
                          </a:rPr>
                          <m:t>𝐻</m:t>
                        </m:r>
                      </m:sub>
                    </m:sSub>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𝑥</m:t>
                    </m:r>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𝑦</m:t>
                    </m:r>
                    <m:r>
                      <a:rPr lang="en-US" altLang="zh-CN" sz="2000" b="0" i="1" dirty="0" smtClean="0">
                        <a:latin typeface="Cambria Math" panose="02040503050406030204" pitchFamily="18" charset="0"/>
                        <a:ea typeface="宋体" panose="02010600030101010101" pitchFamily="2" charset="-122"/>
                      </a:rPr>
                      <m:t>)</m:t>
                    </m:r>
                  </m:oMath>
                </a14:m>
                <a:r>
                  <a:rPr lang="en-US" altLang="zh-CN" sz="2000" dirty="0">
                    <a:latin typeface="宋体" panose="02010600030101010101" pitchFamily="2" charset="-122"/>
                    <a:ea typeface="宋体" panose="02010600030101010101" pitchFamily="2" charset="-122"/>
                  </a:rPr>
                  <a:t> </a:t>
                </a:r>
              </a:p>
              <a:p>
                <a:pPr>
                  <a:spcBef>
                    <a:spcPts val="600"/>
                  </a:spcBef>
                </a:pPr>
                <a:r>
                  <a:rPr lang="zh-CN" altLang="en-US" sz="2000" b="1" dirty="0">
                    <a:solidFill>
                      <a:srgbClr val="FF0000"/>
                    </a:solidFill>
                    <a:latin typeface="宋体" panose="02010600030101010101" pitchFamily="2" charset="-122"/>
                    <a:ea typeface="宋体" panose="02010600030101010101" pitchFamily="2" charset="-122"/>
                  </a:rPr>
                  <a:t>弱</a:t>
                </a:r>
                <a:r>
                  <a:rPr lang="zh-CN" altLang="en-US" sz="2000" dirty="0">
                    <a:latin typeface="宋体" panose="02010600030101010101" pitchFamily="2" charset="-122"/>
                    <a:ea typeface="宋体" panose="02010600030101010101" pitchFamily="2" charset="-122"/>
                  </a:rPr>
                  <a:t>边缘像素</a:t>
                </a:r>
                <a14:m>
                  <m:oMath xmlns:m="http://schemas.openxmlformats.org/officeDocument/2006/math">
                    <m:sSub>
                      <m:sSubPr>
                        <m:ctrlPr>
                          <a:rPr lang="en-US" altLang="zh-CN" sz="2000" i="1" dirty="0">
                            <a:latin typeface="Cambria Math" panose="02040503050406030204" pitchFamily="18" charset="0"/>
                            <a:ea typeface="宋体" panose="02010600030101010101" pitchFamily="2" charset="-122"/>
                          </a:rPr>
                        </m:ctrlPr>
                      </m:sSubPr>
                      <m:e>
                        <m:r>
                          <a:rPr lang="en-US" altLang="zh-CN" sz="2000" i="1" dirty="0">
                            <a:latin typeface="Cambria Math" panose="02040503050406030204" pitchFamily="18" charset="0"/>
                            <a:ea typeface="宋体" panose="02010600030101010101" pitchFamily="2" charset="-122"/>
                          </a:rPr>
                          <m:t>𝑔</m:t>
                        </m:r>
                      </m:e>
                      <m:sub>
                        <m:r>
                          <a:rPr lang="en-US" altLang="zh-CN" sz="2000" i="1" dirty="0">
                            <a:latin typeface="Cambria Math" panose="02040503050406030204" pitchFamily="18" charset="0"/>
                            <a:ea typeface="宋体" panose="02010600030101010101" pitchFamily="2" charset="-122"/>
                          </a:rPr>
                          <m:t>𝑁</m:t>
                        </m:r>
                        <m:r>
                          <a:rPr lang="en-US" altLang="zh-CN" sz="2000" b="0" i="1" dirty="0" smtClean="0">
                            <a:latin typeface="Cambria Math" panose="02040503050406030204" pitchFamily="18" charset="0"/>
                            <a:ea typeface="宋体" panose="02010600030101010101" pitchFamily="2" charset="-122"/>
                          </a:rPr>
                          <m:t>𝐿</m:t>
                        </m:r>
                      </m:sub>
                    </m:sSub>
                    <m:r>
                      <a:rPr lang="en-US" altLang="zh-CN" sz="2000" i="1" dirty="0">
                        <a:latin typeface="Cambria Math" panose="02040503050406030204" pitchFamily="18" charset="0"/>
                        <a:ea typeface="宋体" panose="02010600030101010101" pitchFamily="2" charset="-122"/>
                      </a:rPr>
                      <m:t>(</m:t>
                    </m:r>
                    <m:r>
                      <a:rPr lang="en-US" altLang="zh-CN" sz="2000" i="1" dirty="0">
                        <a:latin typeface="Cambria Math" panose="02040503050406030204" pitchFamily="18" charset="0"/>
                        <a:ea typeface="宋体" panose="02010600030101010101" pitchFamily="2" charset="-122"/>
                      </a:rPr>
                      <m:t>𝑥</m:t>
                    </m:r>
                    <m:r>
                      <a:rPr lang="en-US" altLang="zh-CN" sz="2000" i="1" dirty="0">
                        <a:latin typeface="Cambria Math" panose="02040503050406030204" pitchFamily="18" charset="0"/>
                        <a:ea typeface="宋体" panose="02010600030101010101" pitchFamily="2" charset="-122"/>
                      </a:rPr>
                      <m:t>,</m:t>
                    </m:r>
                    <m:r>
                      <a:rPr lang="en-US" altLang="zh-CN" sz="2000" i="1" dirty="0">
                        <a:latin typeface="Cambria Math" panose="02040503050406030204" pitchFamily="18" charset="0"/>
                        <a:ea typeface="宋体" panose="02010600030101010101" pitchFamily="2" charset="-122"/>
                      </a:rPr>
                      <m:t>𝑦</m:t>
                    </m:r>
                    <m:r>
                      <a:rPr lang="en-US" altLang="zh-CN" sz="2000" i="1" dirty="0">
                        <a:latin typeface="Cambria Math" panose="02040503050406030204" pitchFamily="18" charset="0"/>
                        <a:ea typeface="宋体" panose="02010600030101010101" pitchFamily="2" charset="-122"/>
                      </a:rPr>
                      <m:t>)</m:t>
                    </m:r>
                  </m:oMath>
                </a14:m>
                <a:r>
                  <a:rPr lang="en-US" altLang="zh-CN" sz="2000" dirty="0">
                    <a:latin typeface="宋体" panose="02010600030101010101" pitchFamily="2" charset="-122"/>
                    <a:ea typeface="宋体" panose="02010600030101010101" pitchFamily="2" charset="-122"/>
                  </a:rPr>
                  <a:t> </a:t>
                </a:r>
              </a:p>
              <a:p>
                <a:pPr>
                  <a:spcBef>
                    <a:spcPts val="600"/>
                  </a:spcBef>
                </a:pPr>
                <a:r>
                  <a:rPr lang="zh-CN" altLang="en-US" sz="2000" dirty="0">
                    <a:latin typeface="宋体" panose="02010600030101010101" pitchFamily="2" charset="-122"/>
                    <a:ea typeface="宋体" panose="02010600030101010101" pitchFamily="2" charset="-122"/>
                  </a:rPr>
                  <a:t>被抑制像素</a:t>
                </a:r>
                <a:endParaRPr lang="zh-CN" altLang="en-US" sz="2000" dirty="0"/>
              </a:p>
            </p:txBody>
          </p:sp>
        </mc:Choice>
        <mc:Fallback xmlns="">
          <p:sp>
            <p:nvSpPr>
              <p:cNvPr id="12" name="文本框 11">
                <a:extLst>
                  <a:ext uri="{FF2B5EF4-FFF2-40B4-BE49-F238E27FC236}">
                    <a16:creationId xmlns:a16="http://schemas.microsoft.com/office/drawing/2014/main" id="{B2DE5999-8A45-C7A4-BEFD-D5155F9C26DA}"/>
                  </a:ext>
                </a:extLst>
              </p:cNvPr>
              <p:cNvSpPr txBox="1">
                <a:spLocks noRot="1" noChangeAspect="1" noMove="1" noResize="1" noEditPoints="1" noAdjustHandles="1" noChangeArrowheads="1" noChangeShapeType="1" noTextEdit="1"/>
              </p:cNvSpPr>
              <p:nvPr/>
            </p:nvSpPr>
            <p:spPr>
              <a:xfrm>
                <a:off x="6206298" y="5117975"/>
                <a:ext cx="2602037" cy="1169551"/>
              </a:xfrm>
              <a:prstGeom prst="rect">
                <a:avLst/>
              </a:prstGeom>
              <a:blipFill>
                <a:blip r:embed="rId7"/>
                <a:stretch>
                  <a:fillRect l="-2342" t="-4188" b="-733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57033378-9512-386A-EB8A-10A10DE7809D}"/>
              </a:ext>
            </a:extLst>
          </p:cNvPr>
          <p:cNvSpPr txBox="1"/>
          <p:nvPr/>
        </p:nvSpPr>
        <p:spPr>
          <a:xfrm>
            <a:off x="929583" y="2978978"/>
            <a:ext cx="6536087" cy="1354217"/>
          </a:xfrm>
          <a:prstGeom prst="rect">
            <a:avLst/>
          </a:prstGeom>
          <a:noFill/>
        </p:spPr>
        <p:txBody>
          <a:bodyPr wrap="square">
            <a:spAutoFit/>
          </a:bodyPr>
          <a:lstStyle/>
          <a:p>
            <a:pPr marL="285750" indent="-285750">
              <a:spcBef>
                <a:spcPts val="600"/>
              </a:spcBef>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潜在问题：</a:t>
            </a:r>
            <a:endParaRPr lang="en-US" altLang="zh-CN" sz="2400" dirty="0">
              <a:latin typeface="宋体" panose="02010600030101010101" pitchFamily="2" charset="-122"/>
              <a:ea typeface="宋体" panose="02010600030101010101" pitchFamily="2" charset="-122"/>
            </a:endParaRPr>
          </a:p>
          <a:p>
            <a:pPr marL="742950" lvl="1" indent="-285750">
              <a:spcBef>
                <a:spcPts val="6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阈值</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太高：可能会删除潜在边缘点</a:t>
            </a:r>
            <a:endParaRPr lang="en-US" altLang="zh-CN" sz="2400" dirty="0">
              <a:latin typeface="宋体" panose="02010600030101010101" pitchFamily="2" charset="-122"/>
              <a:ea typeface="宋体" panose="02010600030101010101" pitchFamily="2" charset="-122"/>
            </a:endParaRPr>
          </a:p>
          <a:p>
            <a:pPr marL="742950" lvl="1" indent="-285750">
              <a:spcBef>
                <a:spcPts val="6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阈值</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太低，会保留杂点、噪声点</a:t>
            </a:r>
          </a:p>
        </p:txBody>
      </p:sp>
      <p:sp>
        <p:nvSpPr>
          <p:cNvPr id="11" name="文本框 10">
            <a:extLst>
              <a:ext uri="{FF2B5EF4-FFF2-40B4-BE49-F238E27FC236}">
                <a16:creationId xmlns:a16="http://schemas.microsoft.com/office/drawing/2014/main" id="{028532F8-4DF1-2F22-C9F2-1F980C9A10FD}"/>
              </a:ext>
            </a:extLst>
          </p:cNvPr>
          <p:cNvSpPr txBox="1"/>
          <p:nvPr/>
        </p:nvSpPr>
        <p:spPr>
          <a:xfrm>
            <a:off x="6063651" y="6289755"/>
            <a:ext cx="330167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如何确定弱边缘像素</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还是</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979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9C471-97C1-71C9-D794-F8D02E5B9346}"/>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A30A8575-27D2-8CB3-3376-088A34C5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5E17B73C-B666-2369-8A18-5F5CE01E22C4}"/>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35A077B3-B4E6-1E49-FEA8-BC361DB375B0}"/>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4B2FF663-66D0-3256-5ED3-E51C88A3C3CC}"/>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AEA6776A-8C59-6332-3C14-C6C9A76E649E}"/>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CB235262-D699-71AF-8099-8EEEA2C8C544}"/>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边缘检测步骤</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4"/>
            </a:pPr>
            <a:r>
              <a:rPr kumimoji="1" lang="zh-CN" altLang="en-US"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rPr>
              <a:t>双阈值筛选边缘</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Times New Roman" panose="02020503050405090304" charset="0"/>
              <a:cs typeface="Times New Roman" panose="02020503050405090304" charset="0"/>
              <a:sym typeface="+mn-ea"/>
            </a:endParaRPr>
          </a:p>
        </p:txBody>
      </p:sp>
      <p:sp>
        <p:nvSpPr>
          <p:cNvPr id="4" name="文本框 3">
            <a:extLst>
              <a:ext uri="{FF2B5EF4-FFF2-40B4-BE49-F238E27FC236}">
                <a16:creationId xmlns:a16="http://schemas.microsoft.com/office/drawing/2014/main" id="{91553650-4EAB-A41C-C4D1-812E906008C0}"/>
              </a:ext>
            </a:extLst>
          </p:cNvPr>
          <p:cNvSpPr txBox="1"/>
          <p:nvPr/>
        </p:nvSpPr>
        <p:spPr>
          <a:xfrm>
            <a:off x="384197" y="2355287"/>
            <a:ext cx="8944998" cy="1031051"/>
          </a:xfrm>
          <a:prstGeom prst="rect">
            <a:avLst/>
          </a:prstGeom>
          <a:noFill/>
        </p:spPr>
        <p:txBody>
          <a:bodyPr wrap="square" rtlCol="0">
            <a:spAutoFit/>
          </a:bodyPr>
          <a:lstStyle/>
          <a:p>
            <a:pPr marL="457200" indent="-457200">
              <a:spcBef>
                <a:spcPts val="6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强边缘像素是</a:t>
            </a:r>
            <a:r>
              <a:rPr lang="zh-CN" altLang="en-US" sz="2800" b="1" dirty="0">
                <a:solidFill>
                  <a:schemeClr val="accent1">
                    <a:lumMod val="75000"/>
                  </a:schemeClr>
                </a:solidFill>
                <a:latin typeface="宋体" panose="02010600030101010101" pitchFamily="2" charset="-122"/>
                <a:ea typeface="宋体" panose="02010600030101010101" pitchFamily="2" charset="-122"/>
              </a:rPr>
              <a:t>有效</a:t>
            </a:r>
            <a:r>
              <a:rPr lang="zh-CN" altLang="en-US" sz="2800" dirty="0">
                <a:latin typeface="宋体" panose="02010600030101010101" pitchFamily="2" charset="-122"/>
                <a:ea typeface="宋体" panose="02010600030101010101" pitchFamily="2" charset="-122"/>
              </a:rPr>
              <a:t>边缘像素</a:t>
            </a:r>
            <a:endParaRPr lang="en-US" altLang="zh-CN" sz="2800" dirty="0">
              <a:latin typeface="宋体" panose="02010600030101010101" pitchFamily="2" charset="-122"/>
              <a:ea typeface="宋体" panose="02010600030101010101" pitchFamily="2" charset="-122"/>
            </a:endParaRPr>
          </a:p>
          <a:p>
            <a:pPr marL="457200" indent="-457200">
              <a:spcBef>
                <a:spcPts val="6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但强边缘像素间通常</a:t>
            </a:r>
            <a:r>
              <a:rPr lang="zh-CN" altLang="en-US" sz="2800" b="1" dirty="0">
                <a:solidFill>
                  <a:schemeClr val="accent1">
                    <a:lumMod val="75000"/>
                  </a:schemeClr>
                </a:solidFill>
                <a:latin typeface="宋体" panose="02010600030101010101" pitchFamily="2" charset="-122"/>
                <a:ea typeface="宋体" panose="02010600030101010101" pitchFamily="2" charset="-122"/>
              </a:rPr>
              <a:t>存在缝隙</a:t>
            </a:r>
            <a:r>
              <a:rPr lang="zh-CN" altLang="en-US" sz="2800" dirty="0">
                <a:latin typeface="宋体" panose="02010600030101010101" pitchFamily="2" charset="-122"/>
                <a:ea typeface="宋体" panose="02010600030101010101" pitchFamily="2" charset="-122"/>
              </a:rPr>
              <a:t>，需弱边缘像素补充</a:t>
            </a:r>
            <a:endParaRPr lang="en-US" altLang="zh-CN"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C329041-464D-B676-D407-E5877E307D90}"/>
                  </a:ext>
                </a:extLst>
              </p:cNvPr>
              <p:cNvSpPr txBox="1"/>
              <p:nvPr/>
            </p:nvSpPr>
            <p:spPr>
              <a:xfrm>
                <a:off x="-48126" y="4048058"/>
                <a:ext cx="8967588" cy="1969770"/>
              </a:xfrm>
              <a:prstGeom prst="rect">
                <a:avLst/>
              </a:prstGeom>
              <a:noFill/>
            </p:spPr>
            <p:txBody>
              <a:bodyPr wrap="square">
                <a:spAutoFit/>
              </a:bodyPr>
              <a:lstStyle/>
              <a:p>
                <a:pPr marL="914400" lvl="1" indent="-457200">
                  <a:spcBef>
                    <a:spcPts val="1800"/>
                  </a:spcBef>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遍历</a:t>
                </a:r>
                <a:r>
                  <a:rPr lang="zh-CN" altLang="en-US" sz="2800" dirty="0">
                    <a:solidFill>
                      <a:srgbClr val="FF0000"/>
                    </a:solidFill>
                    <a:latin typeface="宋体" panose="02010600030101010101" pitchFamily="2" charset="-122"/>
                    <a:ea typeface="宋体" panose="02010600030101010101" pitchFamily="2" charset="-122"/>
                  </a:rPr>
                  <a:t>强边缘</a:t>
                </a:r>
                <a:r>
                  <a:rPr lang="zh-CN" altLang="en-US" sz="2800" dirty="0">
                    <a:latin typeface="宋体" panose="02010600030101010101" pitchFamily="2" charset="-122"/>
                    <a:ea typeface="宋体" panose="02010600030101010101" pitchFamily="2" charset="-122"/>
                  </a:rPr>
                  <a:t>像素</a:t>
                </a:r>
                <a14:m>
                  <m:oMath xmlns:m="http://schemas.openxmlformats.org/officeDocument/2006/math">
                    <m:sSub>
                      <m:sSubPr>
                        <m:ctrlPr>
                          <a:rPr lang="en-US" altLang="zh-CN" sz="2800" i="1" dirty="0">
                            <a:latin typeface="Cambria Math" panose="02040503050406030204" pitchFamily="18" charset="0"/>
                            <a:ea typeface="宋体" panose="02010600030101010101" pitchFamily="2" charset="-122"/>
                          </a:rPr>
                        </m:ctrlPr>
                      </m:sSubPr>
                      <m:e>
                        <m:r>
                          <a:rPr lang="en-US" altLang="zh-CN" sz="2800" i="1" dirty="0">
                            <a:latin typeface="Cambria Math" panose="02040503050406030204" pitchFamily="18" charset="0"/>
                            <a:ea typeface="宋体" panose="02010600030101010101" pitchFamily="2" charset="-122"/>
                          </a:rPr>
                          <m:t>𝑔</m:t>
                        </m:r>
                      </m:e>
                      <m:sub>
                        <m:r>
                          <a:rPr lang="en-US" altLang="zh-CN" sz="2800" i="1" dirty="0">
                            <a:latin typeface="Cambria Math" panose="02040503050406030204" pitchFamily="18" charset="0"/>
                            <a:ea typeface="宋体" panose="02010600030101010101" pitchFamily="2" charset="-122"/>
                          </a:rPr>
                          <m:t>𝑁𝐻</m:t>
                        </m:r>
                      </m:sub>
                    </m:sSub>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𝑥</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𝑦</m:t>
                    </m:r>
                    <m:r>
                      <a:rPr lang="en-US" altLang="zh-CN" sz="2800" i="1" dirty="0">
                        <a:latin typeface="Cambria Math" panose="02040503050406030204" pitchFamily="18" charset="0"/>
                        <a:ea typeface="宋体" panose="02010600030101010101" pitchFamily="2" charset="-122"/>
                      </a:rPr>
                      <m:t>)</m:t>
                    </m:r>
                  </m:oMath>
                </a14:m>
                <a:r>
                  <a:rPr lang="zh-CN" altLang="en-US" sz="2800" dirty="0">
                    <a:latin typeface="宋体" panose="02010600030101010101" pitchFamily="2" charset="-122"/>
                    <a:ea typeface="宋体" panose="02010600030101010101" pitchFamily="2" charset="-122"/>
                  </a:rPr>
                  <a:t>集合中的所有像素</a:t>
                </a:r>
                <a:r>
                  <a:rPr lang="en-US" altLang="zh-CN" sz="2800" dirty="0">
                    <a:latin typeface="宋体" panose="02010600030101010101" pitchFamily="2" charset="-122"/>
                    <a:ea typeface="宋体" panose="02010600030101010101" pitchFamily="2" charset="-122"/>
                  </a:rPr>
                  <a:t>p</a:t>
                </a:r>
              </a:p>
              <a:p>
                <a:pPr marL="1371600" lvl="2" indent="-457200">
                  <a:spcBef>
                    <a:spcPts val="6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强边缘像素</a:t>
                </a:r>
                <a:r>
                  <a:rPr lang="en-US" altLang="zh-CN" sz="2800" dirty="0">
                    <a:latin typeface="宋体" panose="02010600030101010101" pitchFamily="2" charset="-122"/>
                    <a:ea typeface="宋体" panose="02010600030101010101" pitchFamily="2" charset="-122"/>
                  </a:rPr>
                  <a:t>p</a:t>
                </a:r>
                <a:r>
                  <a:rPr lang="zh-CN" altLang="en-US" sz="2800" dirty="0">
                    <a:latin typeface="宋体" panose="02010600030101010101" pitchFamily="2" charset="-122"/>
                    <a:ea typeface="宋体" panose="02010600030101010101" pitchFamily="2" charset="-122"/>
                  </a:rPr>
                  <a:t>周围</a:t>
                </a:r>
                <a:r>
                  <a:rPr lang="en-US" altLang="zh-CN" sz="2800" dirty="0">
                    <a:solidFill>
                      <a:srgbClr val="FF0000"/>
                    </a:solidFill>
                    <a:latin typeface="宋体" panose="02010600030101010101" pitchFamily="2" charset="-122"/>
                    <a:ea typeface="宋体" panose="02010600030101010101" pitchFamily="2" charset="-122"/>
                  </a:rPr>
                  <a:t>8</a:t>
                </a:r>
                <a:r>
                  <a:rPr lang="zh-CN" altLang="en-US" sz="2800" dirty="0">
                    <a:solidFill>
                      <a:srgbClr val="FF0000"/>
                    </a:solidFill>
                    <a:latin typeface="宋体" panose="02010600030101010101" pitchFamily="2" charset="-122"/>
                    <a:ea typeface="宋体" panose="02010600030101010101" pitchFamily="2" charset="-122"/>
                  </a:rPr>
                  <a:t>连通</a:t>
                </a:r>
                <a:r>
                  <a:rPr lang="zh-CN" altLang="en-US" sz="2800" dirty="0">
                    <a:latin typeface="宋体" panose="02010600030101010101" pitchFamily="2" charset="-122"/>
                    <a:ea typeface="宋体" panose="02010600030101010101" pitchFamily="2" charset="-122"/>
                  </a:rPr>
                  <a:t>到的弱边缘像素标记为</a:t>
                </a:r>
                <a:r>
                  <a:rPr lang="zh-CN" altLang="en-US" sz="2800" dirty="0">
                    <a:solidFill>
                      <a:schemeClr val="accent1">
                        <a:lumMod val="75000"/>
                      </a:schemeClr>
                    </a:solidFill>
                    <a:latin typeface="宋体" panose="02010600030101010101" pitchFamily="2" charset="-122"/>
                    <a:ea typeface="宋体" panose="02010600030101010101" pitchFamily="2" charset="-122"/>
                  </a:rPr>
                  <a:t>有效边缘像素</a:t>
                </a:r>
                <a:r>
                  <a:rPr lang="en-US" altLang="zh-CN" sz="2800" dirty="0">
                    <a:solidFill>
                      <a:schemeClr val="accent1">
                        <a:lumMod val="75000"/>
                      </a:schemeClr>
                    </a:solidFill>
                    <a:latin typeface="宋体" panose="02010600030101010101" pitchFamily="2" charset="-122"/>
                    <a:ea typeface="宋体" panose="02010600030101010101" pitchFamily="2" charset="-122"/>
                  </a:rPr>
                  <a:t>1</a:t>
                </a:r>
              </a:p>
              <a:p>
                <a:pPr marL="1371600" lvl="2" indent="-457200">
                  <a:spcBef>
                    <a:spcPts val="6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弱边缘像素集合中未被标注有效的像素设置为</a:t>
                </a:r>
                <a:r>
                  <a:rPr lang="en-US" altLang="zh-CN" sz="2800" dirty="0">
                    <a:latin typeface="宋体" panose="02010600030101010101" pitchFamily="2" charset="-122"/>
                    <a:ea typeface="宋体" panose="02010600030101010101" pitchFamily="2" charset="-122"/>
                  </a:rPr>
                  <a:t>0</a:t>
                </a:r>
                <a:endParaRPr lang="zh-CN" altLang="en-US" sz="3200" dirty="0">
                  <a:latin typeface="宋体" panose="02010600030101010101" pitchFamily="2" charset="-122"/>
                  <a:ea typeface="宋体" panose="02010600030101010101" pitchFamily="2" charset="-122"/>
                </a:endParaRPr>
              </a:p>
            </p:txBody>
          </p:sp>
        </mc:Choice>
        <mc:Fallback xmlns="">
          <p:sp>
            <p:nvSpPr>
              <p:cNvPr id="14" name="文本框 13">
                <a:extLst>
                  <a:ext uri="{FF2B5EF4-FFF2-40B4-BE49-F238E27FC236}">
                    <a16:creationId xmlns:a16="http://schemas.microsoft.com/office/drawing/2014/main" id="{1C329041-464D-B676-D407-E5877E307D90}"/>
                  </a:ext>
                </a:extLst>
              </p:cNvPr>
              <p:cNvSpPr txBox="1">
                <a:spLocks noRot="1" noChangeAspect="1" noMove="1" noResize="1" noEditPoints="1" noAdjustHandles="1" noChangeArrowheads="1" noChangeShapeType="1" noTextEdit="1"/>
              </p:cNvSpPr>
              <p:nvPr/>
            </p:nvSpPr>
            <p:spPr>
              <a:xfrm>
                <a:off x="-48126" y="4048058"/>
                <a:ext cx="8967588" cy="1969770"/>
              </a:xfrm>
              <a:prstGeom prst="rect">
                <a:avLst/>
              </a:prstGeom>
              <a:blipFill>
                <a:blip r:embed="rId4"/>
                <a:stretch>
                  <a:fillRect t="-3715" b="-7740"/>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BAF14CC1-5D5B-5EC8-D326-7DA284F4A6F8}"/>
              </a:ext>
            </a:extLst>
          </p:cNvPr>
          <p:cNvSpPr txBox="1"/>
          <p:nvPr/>
        </p:nvSpPr>
        <p:spPr>
          <a:xfrm>
            <a:off x="6067907" y="3500599"/>
            <a:ext cx="330167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如何确定弱边缘像素</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还是</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9642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5CA5-904B-1347-E0AA-47DB2AE80170}"/>
            </a:ext>
          </a:extLst>
        </p:cNvPr>
        <p:cNvGrpSpPr/>
        <p:nvPr/>
      </p:nvGrpSpPr>
      <p:grpSpPr>
        <a:xfrm>
          <a:off x="0" y="0"/>
          <a:ext cx="0" cy="0"/>
          <a:chOff x="0" y="0"/>
          <a:chExt cx="0" cy="0"/>
        </a:xfrm>
      </p:grpSpPr>
      <p:grpSp>
        <p:nvGrpSpPr>
          <p:cNvPr id="22" name="组合 21">
            <a:extLst>
              <a:ext uri="{FF2B5EF4-FFF2-40B4-BE49-F238E27FC236}">
                <a16:creationId xmlns:a16="http://schemas.microsoft.com/office/drawing/2014/main" id="{5D734AEA-9E5A-2259-19C5-F98960D4CE14}"/>
              </a:ext>
            </a:extLst>
          </p:cNvPr>
          <p:cNvGrpSpPr/>
          <p:nvPr/>
        </p:nvGrpSpPr>
        <p:grpSpPr>
          <a:xfrm>
            <a:off x="6484460" y="500380"/>
            <a:ext cx="1839754" cy="1839754"/>
            <a:chOff x="6377899" y="862809"/>
            <a:chExt cx="1839754" cy="1839754"/>
          </a:xfrm>
        </p:grpSpPr>
        <p:pic>
          <p:nvPicPr>
            <p:cNvPr id="18" name="图片 17">
              <a:extLst>
                <a:ext uri="{FF2B5EF4-FFF2-40B4-BE49-F238E27FC236}">
                  <a16:creationId xmlns:a16="http://schemas.microsoft.com/office/drawing/2014/main" id="{2D801D0E-DECF-E2A1-79A5-041B40D14B57}"/>
                </a:ext>
              </a:extLst>
            </p:cNvPr>
            <p:cNvPicPr>
              <a:picLocks noChangeAspect="1"/>
            </p:cNvPicPr>
            <p:nvPr/>
          </p:nvPicPr>
          <p:blipFill>
            <a:blip r:embed="rId3"/>
            <a:stretch>
              <a:fillRect/>
            </a:stretch>
          </p:blipFill>
          <p:spPr>
            <a:xfrm>
              <a:off x="6513068" y="915069"/>
              <a:ext cx="1649490" cy="1733686"/>
            </a:xfrm>
            <a:prstGeom prst="rect">
              <a:avLst/>
            </a:prstGeom>
          </p:spPr>
        </p:pic>
        <p:sp>
          <p:nvSpPr>
            <p:cNvPr id="20" name="椭圆 19">
              <a:extLst>
                <a:ext uri="{FF2B5EF4-FFF2-40B4-BE49-F238E27FC236}">
                  <a16:creationId xmlns:a16="http://schemas.microsoft.com/office/drawing/2014/main" id="{5EAEC1D4-1A96-EA5B-A77C-EBF85FC40471}"/>
                </a:ext>
              </a:extLst>
            </p:cNvPr>
            <p:cNvSpPr/>
            <p:nvPr/>
          </p:nvSpPr>
          <p:spPr>
            <a:xfrm>
              <a:off x="6377899" y="862809"/>
              <a:ext cx="1839754" cy="1839754"/>
            </a:xfrm>
            <a:prstGeom prst="ellipse">
              <a:avLst/>
            </a:prstGeom>
            <a:noFill/>
            <a:ln w="635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34A395EF-0A71-7788-8A75-EFBB01D3C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6BBFC132-2070-261C-7604-9424E3CFC1E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70A08915-151D-FCE7-1250-28208997AFCC}"/>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The Canny Edge Detector</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a:extLst>
              <a:ext uri="{FF2B5EF4-FFF2-40B4-BE49-F238E27FC236}">
                <a16:creationId xmlns:a16="http://schemas.microsoft.com/office/drawing/2014/main" id="{AB4DC46C-41B0-5933-EC5E-DEEC0A8A6E01}"/>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8BC56B21-DE7C-8242-8491-E7E64251D134}"/>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404DFA0-31E5-F457-46B7-B639E80519D9}"/>
              </a:ext>
            </a:extLst>
          </p:cNvPr>
          <p:cNvSpPr txBox="1"/>
          <p:nvPr/>
        </p:nvSpPr>
        <p:spPr>
          <a:xfrm>
            <a:off x="168964" y="3262394"/>
            <a:ext cx="2549629" cy="400110"/>
          </a:xfrm>
          <a:prstGeom prst="rect">
            <a:avLst/>
          </a:prstGeom>
          <a:noFill/>
        </p:spPr>
        <p:txBody>
          <a:bodyPr wrap="square">
            <a:spAutoFit/>
          </a:bodyPr>
          <a:lstStyle/>
          <a:p>
            <a:pPr algn="ctr"/>
            <a:r>
              <a:rPr lang="zh-CN" altLang="en-US" sz="2000" dirty="0">
                <a:latin typeface="宋体" panose="02010600030101010101" pitchFamily="2" charset="-122"/>
                <a:ea typeface="宋体" panose="02010600030101010101" pitchFamily="2" charset="-122"/>
              </a:rPr>
              <a:t>非极大值抑制结果</a:t>
            </a:r>
            <a:endParaRPr lang="zh-CN" altLang="en-US" sz="2000" dirty="0"/>
          </a:p>
        </p:txBody>
      </p:sp>
      <p:sp>
        <p:nvSpPr>
          <p:cNvPr id="15" name="文本框 14">
            <a:extLst>
              <a:ext uri="{FF2B5EF4-FFF2-40B4-BE49-F238E27FC236}">
                <a16:creationId xmlns:a16="http://schemas.microsoft.com/office/drawing/2014/main" id="{39BD73E5-B1AB-9DCA-E6C1-484987EB75F8}"/>
              </a:ext>
            </a:extLst>
          </p:cNvPr>
          <p:cNvSpPr txBox="1"/>
          <p:nvPr/>
        </p:nvSpPr>
        <p:spPr>
          <a:xfrm>
            <a:off x="6513068" y="3269425"/>
            <a:ext cx="2630932"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双阈值筛选强弱边缘</a:t>
            </a:r>
            <a:endParaRPr lang="zh-CN" altLang="en-US" sz="2000" dirty="0"/>
          </a:p>
        </p:txBody>
      </p:sp>
      <p:sp>
        <p:nvSpPr>
          <p:cNvPr id="16" name="文本框 15">
            <a:extLst>
              <a:ext uri="{FF2B5EF4-FFF2-40B4-BE49-F238E27FC236}">
                <a16:creationId xmlns:a16="http://schemas.microsoft.com/office/drawing/2014/main" id="{CC32B61D-C750-109E-D1F2-3F8AD2E665A1}"/>
              </a:ext>
            </a:extLst>
          </p:cNvPr>
          <p:cNvSpPr txBox="1"/>
          <p:nvPr/>
        </p:nvSpPr>
        <p:spPr>
          <a:xfrm>
            <a:off x="566217" y="6066679"/>
            <a:ext cx="3312238" cy="369332"/>
          </a:xfrm>
          <a:prstGeom prst="rect">
            <a:avLst/>
          </a:prstGeom>
          <a:noFill/>
        </p:spPr>
        <p:txBody>
          <a:bodyPr wrap="square">
            <a:spAutoFit/>
          </a:bodyPr>
          <a:lstStyle/>
          <a:p>
            <a:pPr algn="ctr"/>
            <a:r>
              <a:rPr lang="zh-CN" altLang="en-US" dirty="0">
                <a:latin typeface="宋体" panose="02010600030101010101" pitchFamily="2" charset="-122"/>
                <a:ea typeface="宋体" panose="02010600030101010101" pitchFamily="2" charset="-122"/>
              </a:rPr>
              <a:t>确定强边缘</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邻居的弱边缘为</a:t>
            </a:r>
            <a:r>
              <a:rPr lang="en-US" altLang="zh-CN" dirty="0">
                <a:latin typeface="宋体" panose="02010600030101010101" pitchFamily="2" charset="-122"/>
                <a:ea typeface="宋体" panose="02010600030101010101" pitchFamily="2" charset="-122"/>
              </a:rPr>
              <a:t>1</a:t>
            </a:r>
            <a:endParaRPr lang="zh-CN" altLang="en-US" dirty="0"/>
          </a:p>
        </p:txBody>
      </p:sp>
      <p:sp>
        <p:nvSpPr>
          <p:cNvPr id="19" name="文本框 18">
            <a:extLst>
              <a:ext uri="{FF2B5EF4-FFF2-40B4-BE49-F238E27FC236}">
                <a16:creationId xmlns:a16="http://schemas.microsoft.com/office/drawing/2014/main" id="{E58A7F75-4FD7-85E8-1BF1-A7923568F8C1}"/>
              </a:ext>
            </a:extLst>
          </p:cNvPr>
          <p:cNvSpPr txBox="1"/>
          <p:nvPr/>
        </p:nvSpPr>
        <p:spPr>
          <a:xfrm>
            <a:off x="6397166" y="6019280"/>
            <a:ext cx="2561131" cy="400110"/>
          </a:xfrm>
          <a:prstGeom prst="rect">
            <a:avLst/>
          </a:prstGeom>
          <a:noFill/>
        </p:spPr>
        <p:txBody>
          <a:bodyPr wrap="square">
            <a:spAutoFit/>
          </a:bodyPr>
          <a:lstStyle/>
          <a:p>
            <a:pPr algn="ctr"/>
            <a:r>
              <a:rPr lang="zh-CN" altLang="en-US" sz="2000" dirty="0">
                <a:latin typeface="宋体" panose="02010600030101010101" pitchFamily="2" charset="-122"/>
                <a:ea typeface="宋体" panose="02010600030101010101" pitchFamily="2" charset="-122"/>
              </a:rPr>
              <a:t>双阈值筛选结果</a:t>
            </a:r>
            <a:endParaRPr lang="zh-CN" altLang="en-US" sz="2000" dirty="0"/>
          </a:p>
        </p:txBody>
      </p:sp>
      <p:pic>
        <p:nvPicPr>
          <p:cNvPr id="7" name="图片 6">
            <a:extLst>
              <a:ext uri="{FF2B5EF4-FFF2-40B4-BE49-F238E27FC236}">
                <a16:creationId xmlns:a16="http://schemas.microsoft.com/office/drawing/2014/main" id="{3EDE257E-7E09-3F87-9F4C-7096F848F99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09202" y="1535846"/>
            <a:ext cx="3903866" cy="2633666"/>
          </a:xfrm>
          <a:prstGeom prst="rect">
            <a:avLst/>
          </a:prstGeom>
        </p:spPr>
      </p:pic>
      <p:grpSp>
        <p:nvGrpSpPr>
          <p:cNvPr id="48" name="组合 47">
            <a:extLst>
              <a:ext uri="{FF2B5EF4-FFF2-40B4-BE49-F238E27FC236}">
                <a16:creationId xmlns:a16="http://schemas.microsoft.com/office/drawing/2014/main" id="{F8BA8455-0E9A-B92D-C4F4-867ADEC47EEC}"/>
              </a:ext>
            </a:extLst>
          </p:cNvPr>
          <p:cNvGrpSpPr/>
          <p:nvPr/>
        </p:nvGrpSpPr>
        <p:grpSpPr>
          <a:xfrm>
            <a:off x="5535323" y="1510380"/>
            <a:ext cx="1989450" cy="1792905"/>
            <a:chOff x="5535323" y="1510380"/>
            <a:chExt cx="1989450" cy="1792905"/>
          </a:xfrm>
        </p:grpSpPr>
        <p:sp>
          <p:nvSpPr>
            <p:cNvPr id="8" name="椭圆 7">
              <a:extLst>
                <a:ext uri="{FF2B5EF4-FFF2-40B4-BE49-F238E27FC236}">
                  <a16:creationId xmlns:a16="http://schemas.microsoft.com/office/drawing/2014/main" id="{755CA26E-03B4-315C-B967-FAA94E90A483}"/>
                </a:ext>
              </a:extLst>
            </p:cNvPr>
            <p:cNvSpPr/>
            <p:nvPr/>
          </p:nvSpPr>
          <p:spPr>
            <a:xfrm>
              <a:off x="5535323" y="1905000"/>
              <a:ext cx="645160" cy="645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弧形 24">
              <a:extLst>
                <a:ext uri="{FF2B5EF4-FFF2-40B4-BE49-F238E27FC236}">
                  <a16:creationId xmlns:a16="http://schemas.microsoft.com/office/drawing/2014/main" id="{056BD881-30F1-4A45-A79C-072AC9FE6D59}"/>
                </a:ext>
              </a:extLst>
            </p:cNvPr>
            <p:cNvSpPr/>
            <p:nvPr/>
          </p:nvSpPr>
          <p:spPr>
            <a:xfrm rot="16604892">
              <a:off x="5821833" y="1600345"/>
              <a:ext cx="1792905" cy="1612975"/>
            </a:xfrm>
            <a:prstGeom prst="arc">
              <a:avLst>
                <a:gd name="adj1" fmla="val 17826824"/>
                <a:gd name="adj2" fmla="val 0"/>
              </a:avLst>
            </a:prstGeom>
            <a:ln w="12700">
              <a:solidFill>
                <a:srgbClr val="FF0000"/>
              </a:solidFill>
              <a:prstDash val="sysDot"/>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CC919FB3-99AC-13C4-AB43-6774015679F4}"/>
              </a:ext>
            </a:extLst>
          </p:cNvPr>
          <p:cNvGrpSpPr/>
          <p:nvPr/>
        </p:nvGrpSpPr>
        <p:grpSpPr>
          <a:xfrm>
            <a:off x="7506655" y="1384565"/>
            <a:ext cx="969030" cy="839302"/>
            <a:chOff x="7506655" y="1384565"/>
            <a:chExt cx="969030" cy="839302"/>
          </a:xfrm>
        </p:grpSpPr>
        <p:sp>
          <p:nvSpPr>
            <p:cNvPr id="27" name="文本框 26">
              <a:extLst>
                <a:ext uri="{FF2B5EF4-FFF2-40B4-BE49-F238E27FC236}">
                  <a16:creationId xmlns:a16="http://schemas.microsoft.com/office/drawing/2014/main" id="{56CD4228-D0A7-1CA3-BACD-FA4D84514593}"/>
                </a:ext>
              </a:extLst>
            </p:cNvPr>
            <p:cNvSpPr txBox="1"/>
            <p:nvPr/>
          </p:nvSpPr>
          <p:spPr>
            <a:xfrm>
              <a:off x="8075136" y="1466737"/>
              <a:ext cx="400549" cy="757130"/>
            </a:xfrm>
            <a:prstGeom prst="rect">
              <a:avLst/>
            </a:prstGeom>
            <a:noFill/>
          </p:spPr>
          <p:txBody>
            <a:bodyPr wrap="square">
              <a:spAutoFit/>
            </a:bodyPr>
            <a:lstStyle/>
            <a:p>
              <a:pPr>
                <a:lnSpc>
                  <a:spcPct val="90000"/>
                </a:lnSpc>
              </a:pPr>
              <a:r>
                <a:rPr lang="zh-CN" altLang="en-US" sz="1600" b="1" dirty="0">
                  <a:latin typeface="微软雅黑" panose="020B0503020204020204" pitchFamily="34" charset="-122"/>
                  <a:ea typeface="微软雅黑" panose="020B0503020204020204" pitchFamily="34" charset="-122"/>
                </a:rPr>
                <a:t>强边缘</a:t>
              </a:r>
            </a:p>
          </p:txBody>
        </p:sp>
        <p:sp>
          <p:nvSpPr>
            <p:cNvPr id="28" name="弧形 27">
              <a:extLst>
                <a:ext uri="{FF2B5EF4-FFF2-40B4-BE49-F238E27FC236}">
                  <a16:creationId xmlns:a16="http://schemas.microsoft.com/office/drawing/2014/main" id="{9E448CCB-C5DE-30BB-9646-3A8912420AB5}"/>
                </a:ext>
              </a:extLst>
            </p:cNvPr>
            <p:cNvSpPr/>
            <p:nvPr/>
          </p:nvSpPr>
          <p:spPr>
            <a:xfrm rot="18018881">
              <a:off x="7724064" y="1167156"/>
              <a:ext cx="500036" cy="934853"/>
            </a:xfrm>
            <a:prstGeom prst="arc">
              <a:avLst>
                <a:gd name="adj1" fmla="val 17826824"/>
                <a:gd name="adj2" fmla="val 840862"/>
              </a:avLst>
            </a:prstGeom>
            <a:ln w="12700">
              <a:solidFill>
                <a:srgbClr val="FF0000"/>
              </a:solidFill>
              <a:prstDash val="soli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F6143907-9BE4-905A-0592-C1622BE221C4}"/>
              </a:ext>
            </a:extLst>
          </p:cNvPr>
          <p:cNvGrpSpPr/>
          <p:nvPr/>
        </p:nvGrpSpPr>
        <p:grpSpPr>
          <a:xfrm>
            <a:off x="7648118" y="1528234"/>
            <a:ext cx="543231" cy="1324445"/>
            <a:chOff x="7648118" y="1528234"/>
            <a:chExt cx="543231" cy="1324445"/>
          </a:xfrm>
        </p:grpSpPr>
        <p:sp>
          <p:nvSpPr>
            <p:cNvPr id="29" name="文本框 28">
              <a:extLst>
                <a:ext uri="{FF2B5EF4-FFF2-40B4-BE49-F238E27FC236}">
                  <a16:creationId xmlns:a16="http://schemas.microsoft.com/office/drawing/2014/main" id="{67EEEFB5-36E9-ED41-E070-1FBE5E718F08}"/>
                </a:ext>
              </a:extLst>
            </p:cNvPr>
            <p:cNvSpPr txBox="1"/>
            <p:nvPr/>
          </p:nvSpPr>
          <p:spPr>
            <a:xfrm>
              <a:off x="7677732" y="2095549"/>
              <a:ext cx="400549" cy="757130"/>
            </a:xfrm>
            <a:prstGeom prst="rect">
              <a:avLst/>
            </a:prstGeom>
            <a:noFill/>
          </p:spPr>
          <p:txBody>
            <a:bodyPr wrap="square">
              <a:spAutoFit/>
            </a:bodyPr>
            <a:lstStyle/>
            <a:p>
              <a:pPr>
                <a:lnSpc>
                  <a:spcPct val="90000"/>
                </a:lnSpc>
              </a:pPr>
              <a:r>
                <a:rPr lang="zh-CN" altLang="en-US" sz="1600" b="1" dirty="0">
                  <a:latin typeface="微软雅黑" panose="020B0503020204020204" pitchFamily="34" charset="-122"/>
                  <a:ea typeface="微软雅黑" panose="020B0503020204020204" pitchFamily="34" charset="-122"/>
                </a:rPr>
                <a:t>弱边缘</a:t>
              </a:r>
            </a:p>
          </p:txBody>
        </p:sp>
        <p:sp>
          <p:nvSpPr>
            <p:cNvPr id="30" name="弧形 29">
              <a:extLst>
                <a:ext uri="{FF2B5EF4-FFF2-40B4-BE49-F238E27FC236}">
                  <a16:creationId xmlns:a16="http://schemas.microsoft.com/office/drawing/2014/main" id="{3AB9F08C-EBC2-13A2-2171-8E0535DA71DD}"/>
                </a:ext>
              </a:extLst>
            </p:cNvPr>
            <p:cNvSpPr/>
            <p:nvPr/>
          </p:nvSpPr>
          <p:spPr>
            <a:xfrm rot="18950098" flipH="1">
              <a:off x="7648118" y="1528234"/>
              <a:ext cx="543231" cy="642128"/>
            </a:xfrm>
            <a:prstGeom prst="arc">
              <a:avLst>
                <a:gd name="adj1" fmla="val 17826824"/>
                <a:gd name="adj2" fmla="val 840862"/>
              </a:avLst>
            </a:prstGeom>
            <a:ln w="12700">
              <a:solidFill>
                <a:srgbClr val="FF0000"/>
              </a:solidFill>
              <a:prstDash val="soli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39" name="图片 38">
            <a:extLst>
              <a:ext uri="{FF2B5EF4-FFF2-40B4-BE49-F238E27FC236}">
                <a16:creationId xmlns:a16="http://schemas.microsoft.com/office/drawing/2014/main" id="{EC31F9F5-8A08-E7AB-E947-D0D3CE60FC31}"/>
              </a:ext>
            </a:extLst>
          </p:cNvPr>
          <p:cNvPicPr>
            <a:picLocks noChangeAspect="1"/>
          </p:cNvPicPr>
          <p:nvPr/>
        </p:nvPicPr>
        <p:blipFill>
          <a:blip r:embed="rId6"/>
          <a:stretch>
            <a:fillRect/>
          </a:stretch>
        </p:blipFill>
        <p:spPr>
          <a:xfrm>
            <a:off x="1860407" y="4549193"/>
            <a:ext cx="2549630" cy="1322471"/>
          </a:xfrm>
          <a:prstGeom prst="rect">
            <a:avLst/>
          </a:prstGeom>
        </p:spPr>
      </p:pic>
      <p:pic>
        <p:nvPicPr>
          <p:cNvPr id="37" name="图片 36">
            <a:extLst>
              <a:ext uri="{FF2B5EF4-FFF2-40B4-BE49-F238E27FC236}">
                <a16:creationId xmlns:a16="http://schemas.microsoft.com/office/drawing/2014/main" id="{9795EAAC-2E53-57EF-6229-337CE5127399}"/>
              </a:ext>
            </a:extLst>
          </p:cNvPr>
          <p:cNvPicPr>
            <a:picLocks noChangeAspect="1"/>
          </p:cNvPicPr>
          <p:nvPr/>
        </p:nvPicPr>
        <p:blipFill>
          <a:blip r:embed="rId7"/>
          <a:stretch>
            <a:fillRect/>
          </a:stretch>
        </p:blipFill>
        <p:spPr>
          <a:xfrm>
            <a:off x="109611" y="4526579"/>
            <a:ext cx="1522196" cy="1309796"/>
          </a:xfrm>
          <a:prstGeom prst="rect">
            <a:avLst/>
          </a:prstGeom>
        </p:spPr>
      </p:pic>
      <p:cxnSp>
        <p:nvCxnSpPr>
          <p:cNvPr id="41" name="直接连接符 40">
            <a:extLst>
              <a:ext uri="{FF2B5EF4-FFF2-40B4-BE49-F238E27FC236}">
                <a16:creationId xmlns:a16="http://schemas.microsoft.com/office/drawing/2014/main" id="{45F23F80-EBFF-B7BD-010E-3586389E8A74}"/>
              </a:ext>
            </a:extLst>
          </p:cNvPr>
          <p:cNvCxnSpPr>
            <a:cxnSpLocks/>
          </p:cNvCxnSpPr>
          <p:nvPr/>
        </p:nvCxnSpPr>
        <p:spPr>
          <a:xfrm>
            <a:off x="1784207" y="4663440"/>
            <a:ext cx="0" cy="1192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0BA07AB1-C818-4544-41F9-05FB3FE841BE}"/>
              </a:ext>
            </a:extLst>
          </p:cNvPr>
          <p:cNvPicPr>
            <a:picLocks noChangeAspect="1"/>
          </p:cNvPicPr>
          <p:nvPr/>
        </p:nvPicPr>
        <p:blipFill>
          <a:blip r:embed="rId8"/>
          <a:stretch>
            <a:fillRect/>
          </a:stretch>
        </p:blipFill>
        <p:spPr>
          <a:xfrm>
            <a:off x="4671981" y="4208028"/>
            <a:ext cx="1812479" cy="2543385"/>
          </a:xfrm>
          <a:prstGeom prst="rect">
            <a:avLst/>
          </a:prstGeom>
        </p:spPr>
      </p:pic>
    </p:spTree>
    <p:extLst>
      <p:ext uri="{BB962C8B-B14F-4D97-AF65-F5344CB8AC3E}">
        <p14:creationId xmlns:p14="http://schemas.microsoft.com/office/powerpoint/2010/main" val="198692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par>
                                <p:cTn id="15" presetID="10"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sym typeface="+mn-ea"/>
              </a:rPr>
              <a:t>Detection of Edges</a:t>
            </a:r>
            <a:endParaRPr lang="en-US" altLang="zh-CN" sz="2400" b="1" dirty="0">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14325" y="1281548"/>
            <a:ext cx="8445478" cy="52322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边缘检测仅是开始</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
        <p:nvSpPr>
          <p:cNvPr id="23" name="文本框 22">
            <a:extLst>
              <a:ext uri="{FF2B5EF4-FFF2-40B4-BE49-F238E27FC236}">
                <a16:creationId xmlns:a16="http://schemas.microsoft.com/office/drawing/2014/main" id="{BE71E612-A35D-4E35-A6EE-ECA80921C139}"/>
              </a:ext>
            </a:extLst>
          </p:cNvPr>
          <p:cNvSpPr txBox="1"/>
          <p:nvPr/>
        </p:nvSpPr>
        <p:spPr>
          <a:xfrm>
            <a:off x="-155554" y="6149333"/>
            <a:ext cx="9187130" cy="369332"/>
          </a:xfrm>
          <a:prstGeom prst="rect">
            <a:avLst/>
          </a:prstGeom>
          <a:noFill/>
        </p:spPr>
        <p:txBody>
          <a:bodyPr wrap="none" rtlCol="0">
            <a:spAutoFit/>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原始图像            人类视觉上的图像分割       梯度方法的边缘检测 </a:t>
            </a:r>
          </a:p>
        </p:txBody>
      </p:sp>
      <p:pic>
        <p:nvPicPr>
          <p:cNvPr id="7" name="图片 6">
            <a:extLst>
              <a:ext uri="{FF2B5EF4-FFF2-40B4-BE49-F238E27FC236}">
                <a16:creationId xmlns:a16="http://schemas.microsoft.com/office/drawing/2014/main" id="{491DCCC6-0979-188F-BE63-442DB5870BAF}"/>
              </a:ext>
            </a:extLst>
          </p:cNvPr>
          <p:cNvPicPr>
            <a:picLocks noChangeAspect="1"/>
          </p:cNvPicPr>
          <p:nvPr/>
        </p:nvPicPr>
        <p:blipFill>
          <a:blip r:embed="rId4"/>
          <a:stretch>
            <a:fillRect/>
          </a:stretch>
        </p:blipFill>
        <p:spPr>
          <a:xfrm>
            <a:off x="-74430" y="1832405"/>
            <a:ext cx="9144000" cy="4248645"/>
          </a:xfrm>
          <a:prstGeom prst="rect">
            <a:avLst/>
          </a:prstGeom>
        </p:spPr>
      </p:pic>
    </p:spTree>
    <p:extLst>
      <p:ext uri="{BB962C8B-B14F-4D97-AF65-F5344CB8AC3E}">
        <p14:creationId xmlns:p14="http://schemas.microsoft.com/office/powerpoint/2010/main" val="3178965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47499" y="322848"/>
            <a:ext cx="3602512"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邻域处理</a:t>
            </a:r>
          </a:p>
        </p:txBody>
      </p:sp>
      <p:cxnSp>
        <p:nvCxnSpPr>
          <p:cNvPr id="11" name="直线连接符 4"/>
          <p:cNvCxnSpPr/>
          <p:nvPr/>
        </p:nvCxnSpPr>
        <p:spPr>
          <a:xfrm>
            <a:off x="3920647" y="463263"/>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内容占位符 2">
            <a:extLst>
              <a:ext uri="{FF2B5EF4-FFF2-40B4-BE49-F238E27FC236}">
                <a16:creationId xmlns:a16="http://schemas.microsoft.com/office/drawing/2014/main" id="{2CE68007-F4B6-5F98-62CD-C7041BF28B29}"/>
              </a:ext>
            </a:extLst>
          </p:cNvPr>
          <p:cNvSpPr>
            <a:spLocks noGrp="1"/>
          </p:cNvSpPr>
          <p:nvPr>
            <p:ph idx="1"/>
          </p:nvPr>
        </p:nvSpPr>
        <p:spPr>
          <a:xfrm>
            <a:off x="457200" y="2295607"/>
            <a:ext cx="8229600" cy="3751684"/>
          </a:xfrm>
        </p:spPr>
        <p:txBody>
          <a:bodyPr/>
          <a:lstStyle/>
          <a:p>
            <a:r>
              <a:rPr lang="zh-CN" altLang="en-US" b="1" dirty="0"/>
              <a:t>输出图像的像素值            </a:t>
            </a:r>
            <a:r>
              <a:rPr lang="zh-CN" altLang="en-US" sz="2600" b="1" dirty="0"/>
              <a:t>是以像素</a:t>
            </a:r>
            <a:r>
              <a:rPr lang="en-US" sz="2600" b="1" dirty="0"/>
              <a:t>         </a:t>
            </a:r>
            <a:r>
              <a:rPr lang="zh-CN" altLang="en-US" sz="2600" b="1" dirty="0"/>
              <a:t>为中心的</a:t>
            </a:r>
            <a:r>
              <a:rPr lang="zh-CN" altLang="en-US" sz="2600" b="1" dirty="0">
                <a:solidFill>
                  <a:srgbClr val="7D2E8F"/>
                </a:solidFill>
              </a:rPr>
              <a:t>邻域</a:t>
            </a:r>
            <a:r>
              <a:rPr lang="zh-CN" altLang="en-US" sz="2600" b="1" dirty="0"/>
              <a:t>内所有像素值的函数：</a:t>
            </a:r>
            <a:endParaRPr lang="en-US" altLang="zh-CN" b="1" dirty="0"/>
          </a:p>
          <a:p>
            <a:pPr>
              <a:lnSpc>
                <a:spcPct val="120000"/>
              </a:lnSpc>
            </a:pPr>
            <a:endParaRPr lang="en-US" altLang="zh-CN" sz="2600" b="1" dirty="0"/>
          </a:p>
          <a:p>
            <a:pPr indent="0">
              <a:buNone/>
            </a:pPr>
            <a:endParaRPr lang="en-US" altLang="zh-CN" b="1" dirty="0"/>
          </a:p>
          <a:p>
            <a:pPr indent="0">
              <a:buNone/>
            </a:pPr>
            <a:r>
              <a:rPr lang="zh-CN" altLang="en-US" b="1" dirty="0"/>
              <a:t>式中，    表示以像素         为中心的邻域像素集合。</a:t>
            </a:r>
            <a:endParaRPr lang="en-US" altLang="zh-CN" b="1" dirty="0"/>
          </a:p>
          <a:p>
            <a:r>
              <a:rPr lang="zh-CN" altLang="en-US" b="1" dirty="0">
                <a:solidFill>
                  <a:srgbClr val="0000FF"/>
                </a:solidFill>
              </a:rPr>
              <a:t>空域滤波方法</a:t>
            </a:r>
            <a:r>
              <a:rPr lang="zh-CN" altLang="en-US" b="1" dirty="0"/>
              <a:t>属于邻域处理，包括</a:t>
            </a:r>
            <a:r>
              <a:rPr lang="zh-CN" altLang="en-US" b="1" dirty="0">
                <a:solidFill>
                  <a:srgbClr val="0000FF"/>
                </a:solidFill>
              </a:rPr>
              <a:t>空域图像平滑</a:t>
            </a:r>
            <a:r>
              <a:rPr lang="zh-CN" altLang="en-US" b="1" dirty="0"/>
              <a:t>和</a:t>
            </a:r>
            <a:r>
              <a:rPr lang="zh-CN" altLang="en-US" b="1" dirty="0">
                <a:solidFill>
                  <a:srgbClr val="0000FF"/>
                </a:solidFill>
              </a:rPr>
              <a:t>空域图像锐化</a:t>
            </a:r>
            <a:r>
              <a:rPr lang="zh-CN" altLang="en-US" b="1" dirty="0"/>
              <a:t>等。</a:t>
            </a:r>
            <a:endParaRPr lang="en-US" altLang="zh-CN" sz="2600" b="1" dirty="0"/>
          </a:p>
        </p:txBody>
      </p:sp>
      <p:graphicFrame>
        <p:nvGraphicFramePr>
          <p:cNvPr id="4" name="Object 20">
            <a:extLst>
              <a:ext uri="{FF2B5EF4-FFF2-40B4-BE49-F238E27FC236}">
                <a16:creationId xmlns:a16="http://schemas.microsoft.com/office/drawing/2014/main" id="{2B48EAF3-FABE-95AB-7D2C-DE40BB9B6C7A}"/>
              </a:ext>
            </a:extLst>
          </p:cNvPr>
          <p:cNvGraphicFramePr>
            <a:graphicFrameLocks noChangeAspect="1"/>
          </p:cNvGraphicFramePr>
          <p:nvPr/>
        </p:nvGraphicFramePr>
        <p:xfrm>
          <a:off x="6012160" y="2384403"/>
          <a:ext cx="671512" cy="349250"/>
        </p:xfrm>
        <a:graphic>
          <a:graphicData uri="http://schemas.openxmlformats.org/presentationml/2006/ole">
            <mc:AlternateContent xmlns:mc="http://schemas.openxmlformats.org/markup-compatibility/2006">
              <mc:Choice xmlns:v="urn:schemas-microsoft-com:vml" Requires="v">
                <p:oleObj name="Formula" r:id="rId4" imgW="683280" imgH="349560" progId="Equation.Ribbit">
                  <p:embed/>
                </p:oleObj>
              </mc:Choice>
              <mc:Fallback>
                <p:oleObj name="Formula" r:id="rId4" imgW="683280" imgH="349560" progId="Equation.Ribbit">
                  <p:embed/>
                  <p:pic>
                    <p:nvPicPr>
                      <p:cNvPr id="4" name="Object 20">
                        <a:extLst>
                          <a:ext uri="{FF2B5EF4-FFF2-40B4-BE49-F238E27FC236}">
                            <a16:creationId xmlns:a16="http://schemas.microsoft.com/office/drawing/2014/main" id="{2B48EAF3-FABE-95AB-7D2C-DE40BB9B6C7A}"/>
                          </a:ext>
                        </a:extLst>
                      </p:cNvPr>
                      <p:cNvPicPr>
                        <a:picLocks noChangeAspect="1" noChangeArrowheads="1"/>
                      </p:cNvPicPr>
                      <p:nvPr/>
                    </p:nvPicPr>
                    <p:blipFill>
                      <a:blip r:embed="rId5"/>
                      <a:srcRect/>
                      <a:stretch>
                        <a:fillRect/>
                      </a:stretch>
                    </p:blipFill>
                    <p:spPr bwMode="auto">
                      <a:xfrm>
                        <a:off x="6012160" y="2384403"/>
                        <a:ext cx="671512"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2">
            <a:extLst>
              <a:ext uri="{FF2B5EF4-FFF2-40B4-BE49-F238E27FC236}">
                <a16:creationId xmlns:a16="http://schemas.microsoft.com/office/drawing/2014/main" id="{0308C2D5-DD47-1BEA-D79F-83C845383546}"/>
              </a:ext>
            </a:extLst>
          </p:cNvPr>
          <p:cNvGraphicFramePr>
            <a:graphicFrameLocks noChangeAspect="1"/>
          </p:cNvGraphicFramePr>
          <p:nvPr/>
        </p:nvGraphicFramePr>
        <p:xfrm>
          <a:off x="1694730" y="4366054"/>
          <a:ext cx="454025" cy="338137"/>
        </p:xfrm>
        <a:graphic>
          <a:graphicData uri="http://schemas.openxmlformats.org/presentationml/2006/ole">
            <mc:AlternateContent xmlns:mc="http://schemas.openxmlformats.org/markup-compatibility/2006">
              <mc:Choice xmlns:v="urn:schemas-microsoft-com:vml" Requires="v">
                <p:oleObj name="Formula" r:id="rId6" imgW="445320" imgH="349200" progId="Equation.Ribbit">
                  <p:embed/>
                </p:oleObj>
              </mc:Choice>
              <mc:Fallback>
                <p:oleObj name="Formula" r:id="rId6" imgW="445320" imgH="349200" progId="Equation.Ribbit">
                  <p:embed/>
                  <p:pic>
                    <p:nvPicPr>
                      <p:cNvPr id="5" name="Object 22">
                        <a:extLst>
                          <a:ext uri="{FF2B5EF4-FFF2-40B4-BE49-F238E27FC236}">
                            <a16:creationId xmlns:a16="http://schemas.microsoft.com/office/drawing/2014/main" id="{0308C2D5-DD47-1BEA-D79F-83C845383546}"/>
                          </a:ext>
                        </a:extLst>
                      </p:cNvPr>
                      <p:cNvPicPr>
                        <a:picLocks noChangeAspect="1" noChangeArrowheads="1"/>
                      </p:cNvPicPr>
                      <p:nvPr/>
                    </p:nvPicPr>
                    <p:blipFill>
                      <a:blip r:embed="rId7"/>
                      <a:srcRect/>
                      <a:stretch>
                        <a:fillRect/>
                      </a:stretch>
                    </p:blipFill>
                    <p:spPr bwMode="auto">
                      <a:xfrm>
                        <a:off x="1694730" y="4366054"/>
                        <a:ext cx="45402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4">
            <a:extLst>
              <a:ext uri="{FF2B5EF4-FFF2-40B4-BE49-F238E27FC236}">
                <a16:creationId xmlns:a16="http://schemas.microsoft.com/office/drawing/2014/main" id="{73927088-1E3B-E602-9E9A-B1F907AE7CC5}"/>
              </a:ext>
            </a:extLst>
          </p:cNvPr>
          <p:cNvGraphicFramePr>
            <a:graphicFrameLocks noChangeAspect="1"/>
          </p:cNvGraphicFramePr>
          <p:nvPr/>
        </p:nvGraphicFramePr>
        <p:xfrm>
          <a:off x="2276326" y="3671438"/>
          <a:ext cx="4551362" cy="358775"/>
        </p:xfrm>
        <a:graphic>
          <a:graphicData uri="http://schemas.openxmlformats.org/presentationml/2006/ole">
            <mc:AlternateContent xmlns:mc="http://schemas.openxmlformats.org/markup-compatibility/2006">
              <mc:Choice xmlns:v="urn:schemas-microsoft-com:vml" Requires="v">
                <p:oleObj name="Formula" r:id="rId8" imgW="4548600" imgH="364320" progId="Equation.Ribbit">
                  <p:embed/>
                </p:oleObj>
              </mc:Choice>
              <mc:Fallback>
                <p:oleObj name="Formula" r:id="rId8" imgW="4548600" imgH="364320" progId="Equation.Ribbit">
                  <p:embed/>
                  <p:pic>
                    <p:nvPicPr>
                      <p:cNvPr id="6" name="Object 24">
                        <a:extLst>
                          <a:ext uri="{FF2B5EF4-FFF2-40B4-BE49-F238E27FC236}">
                            <a16:creationId xmlns:a16="http://schemas.microsoft.com/office/drawing/2014/main" id="{73927088-1E3B-E602-9E9A-B1F907AE7CC5}"/>
                          </a:ext>
                        </a:extLst>
                      </p:cNvPr>
                      <p:cNvPicPr>
                        <a:picLocks noChangeAspect="1" noChangeArrowheads="1"/>
                      </p:cNvPicPr>
                      <p:nvPr/>
                    </p:nvPicPr>
                    <p:blipFill>
                      <a:blip r:embed="rId9"/>
                      <a:srcRect/>
                      <a:stretch>
                        <a:fillRect/>
                      </a:stretch>
                    </p:blipFill>
                    <p:spPr bwMode="auto">
                      <a:xfrm>
                        <a:off x="2276326" y="3671438"/>
                        <a:ext cx="4551362"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3">
            <a:extLst>
              <a:ext uri="{FF2B5EF4-FFF2-40B4-BE49-F238E27FC236}">
                <a16:creationId xmlns:a16="http://schemas.microsoft.com/office/drawing/2014/main" id="{9BCF0ABE-0BF3-D94A-2943-9BEB84B1381E}"/>
              </a:ext>
            </a:extLst>
          </p:cNvPr>
          <p:cNvGraphicFramePr>
            <a:graphicFrameLocks noChangeAspect="1"/>
          </p:cNvGraphicFramePr>
          <p:nvPr/>
        </p:nvGraphicFramePr>
        <p:xfrm>
          <a:off x="3707904" y="2384403"/>
          <a:ext cx="920750" cy="349250"/>
        </p:xfrm>
        <a:graphic>
          <a:graphicData uri="http://schemas.openxmlformats.org/presentationml/2006/ole">
            <mc:AlternateContent xmlns:mc="http://schemas.openxmlformats.org/markup-compatibility/2006">
              <mc:Choice xmlns:v="urn:schemas-microsoft-com:vml" Requires="v">
                <p:oleObj name="Formula" r:id="rId10" imgW="928440" imgH="349560" progId="Equation.Ribbit">
                  <p:embed/>
                </p:oleObj>
              </mc:Choice>
              <mc:Fallback>
                <p:oleObj name="Formula" r:id="rId10" imgW="928440" imgH="349560" progId="Equation.Ribbit">
                  <p:embed/>
                  <p:pic>
                    <p:nvPicPr>
                      <p:cNvPr id="7" name="Object 13">
                        <a:extLst>
                          <a:ext uri="{FF2B5EF4-FFF2-40B4-BE49-F238E27FC236}">
                            <a16:creationId xmlns:a16="http://schemas.microsoft.com/office/drawing/2014/main" id="{9BCF0ABE-0BF3-D94A-2943-9BEB84B1381E}"/>
                          </a:ext>
                        </a:extLst>
                      </p:cNvPr>
                      <p:cNvPicPr>
                        <a:picLocks noChangeAspect="1" noChangeArrowheads="1"/>
                      </p:cNvPicPr>
                      <p:nvPr/>
                    </p:nvPicPr>
                    <p:blipFill>
                      <a:blip r:embed="rId11"/>
                      <a:srcRect/>
                      <a:stretch>
                        <a:fillRect/>
                      </a:stretch>
                    </p:blipFill>
                    <p:spPr bwMode="auto">
                      <a:xfrm>
                        <a:off x="3707904" y="2384403"/>
                        <a:ext cx="92075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F1988505-A766-7FE4-7435-31F5DC9E9B0B}"/>
              </a:ext>
            </a:extLst>
          </p:cNvPr>
          <p:cNvGraphicFramePr>
            <a:graphicFrameLocks noChangeAspect="1"/>
          </p:cNvGraphicFramePr>
          <p:nvPr/>
        </p:nvGraphicFramePr>
        <p:xfrm>
          <a:off x="4049747" y="4354941"/>
          <a:ext cx="671512" cy="349250"/>
        </p:xfrm>
        <a:graphic>
          <a:graphicData uri="http://schemas.openxmlformats.org/presentationml/2006/ole">
            <mc:AlternateContent xmlns:mc="http://schemas.openxmlformats.org/markup-compatibility/2006">
              <mc:Choice xmlns:v="urn:schemas-microsoft-com:vml" Requires="v">
                <p:oleObj name="Formula" r:id="rId12" imgW="683280" imgH="349560" progId="Equation.Ribbit">
                  <p:embed/>
                </p:oleObj>
              </mc:Choice>
              <mc:Fallback>
                <p:oleObj name="Formula" r:id="rId12" imgW="683280" imgH="349560" progId="Equation.Ribbit">
                  <p:embed/>
                  <p:pic>
                    <p:nvPicPr>
                      <p:cNvPr id="12" name="Object 11">
                        <a:extLst>
                          <a:ext uri="{FF2B5EF4-FFF2-40B4-BE49-F238E27FC236}">
                            <a16:creationId xmlns:a16="http://schemas.microsoft.com/office/drawing/2014/main" id="{F1988505-A766-7FE4-7435-31F5DC9E9B0B}"/>
                          </a:ext>
                        </a:extLst>
                      </p:cNvPr>
                      <p:cNvPicPr>
                        <a:picLocks noChangeAspect="1" noChangeArrowheads="1"/>
                      </p:cNvPicPr>
                      <p:nvPr/>
                    </p:nvPicPr>
                    <p:blipFill>
                      <a:blip r:embed="rId5"/>
                      <a:srcRect/>
                      <a:stretch>
                        <a:fillRect/>
                      </a:stretch>
                    </p:blipFill>
                    <p:spPr bwMode="auto">
                      <a:xfrm>
                        <a:off x="4049747" y="4354941"/>
                        <a:ext cx="671512"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13315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769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恒等变换</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072515" y="2332990"/>
            <a:ext cx="3118485" cy="3136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976755" y="5850890"/>
            <a:ext cx="87757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s = r</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grpSp>
        <p:nvGrpSpPr>
          <p:cNvPr id="17" name="组合 16"/>
          <p:cNvGrpSpPr/>
          <p:nvPr/>
        </p:nvGrpSpPr>
        <p:grpSpPr>
          <a:xfrm>
            <a:off x="318135" y="1833880"/>
            <a:ext cx="4339590" cy="3827780"/>
            <a:chOff x="501" y="3274"/>
            <a:chExt cx="6834" cy="6028"/>
          </a:xfrm>
        </p:grpSpPr>
        <p:pic>
          <p:nvPicPr>
            <p:cNvPr id="12" name="图片 11"/>
            <p:cNvPicPr>
              <a:picLocks noChangeAspect="1"/>
            </p:cNvPicPr>
            <p:nvPr/>
          </p:nvPicPr>
          <p:blipFill>
            <a:blip r:embed="rId3"/>
            <a:stretch>
              <a:fillRect/>
            </a:stretch>
          </p:blipFill>
          <p:spPr>
            <a:xfrm>
              <a:off x="501" y="3274"/>
              <a:ext cx="6835" cy="6029"/>
            </a:xfrm>
            <a:prstGeom prst="rect">
              <a:avLst/>
            </a:prstGeom>
          </p:spPr>
        </p:pic>
        <p:cxnSp>
          <p:nvCxnSpPr>
            <p:cNvPr id="16" name="直接连接符 15"/>
            <p:cNvCxnSpPr/>
            <p:nvPr/>
          </p:nvCxnSpPr>
          <p:spPr>
            <a:xfrm flipH="1">
              <a:off x="1689" y="3674"/>
              <a:ext cx="4911" cy="49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4"/>
          <a:stretch>
            <a:fillRect/>
          </a:stretch>
        </p:blipFill>
        <p:spPr>
          <a:xfrm>
            <a:off x="5386705" y="587375"/>
            <a:ext cx="2997200" cy="2743200"/>
          </a:xfrm>
          <a:prstGeom prst="rect">
            <a:avLst/>
          </a:prstGeom>
        </p:spPr>
      </p:pic>
      <p:pic>
        <p:nvPicPr>
          <p:cNvPr id="19" name="图片 18"/>
          <p:cNvPicPr>
            <a:picLocks noChangeAspect="1"/>
          </p:cNvPicPr>
          <p:nvPr/>
        </p:nvPicPr>
        <p:blipFill>
          <a:blip r:embed="rId4"/>
          <a:stretch>
            <a:fillRect/>
          </a:stretch>
        </p:blipFill>
        <p:spPr>
          <a:xfrm>
            <a:off x="5386705" y="3952875"/>
            <a:ext cx="2997200" cy="2743200"/>
          </a:xfrm>
          <a:prstGeom prst="rect">
            <a:avLst/>
          </a:prstGeom>
        </p:spPr>
      </p:pic>
      <p:sp>
        <p:nvSpPr>
          <p:cNvPr id="23" name="下箭头 22"/>
          <p:cNvSpPr/>
          <p:nvPr/>
        </p:nvSpPr>
        <p:spPr>
          <a:xfrm>
            <a:off x="6812280" y="345821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769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图像反转</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072515" y="2332990"/>
            <a:ext cx="3118485" cy="3136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976755" y="5850890"/>
            <a:ext cx="144907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s = L-1-r</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grpSp>
        <p:nvGrpSpPr>
          <p:cNvPr id="17" name="组合 16"/>
          <p:cNvGrpSpPr/>
          <p:nvPr/>
        </p:nvGrpSpPr>
        <p:grpSpPr>
          <a:xfrm>
            <a:off x="318135" y="1833880"/>
            <a:ext cx="4340225" cy="3828415"/>
            <a:chOff x="501" y="3274"/>
            <a:chExt cx="6835" cy="6029"/>
          </a:xfrm>
        </p:grpSpPr>
        <p:pic>
          <p:nvPicPr>
            <p:cNvPr id="12" name="图片 11"/>
            <p:cNvPicPr>
              <a:picLocks noChangeAspect="1"/>
            </p:cNvPicPr>
            <p:nvPr/>
          </p:nvPicPr>
          <p:blipFill>
            <a:blip r:embed="rId3"/>
            <a:stretch>
              <a:fillRect/>
            </a:stretch>
          </p:blipFill>
          <p:spPr>
            <a:xfrm>
              <a:off x="501" y="3274"/>
              <a:ext cx="6835" cy="6029"/>
            </a:xfrm>
            <a:prstGeom prst="rect">
              <a:avLst/>
            </a:prstGeom>
          </p:spPr>
        </p:pic>
        <p:cxnSp>
          <p:nvCxnSpPr>
            <p:cNvPr id="16" name="直接连接符 15"/>
            <p:cNvCxnSpPr/>
            <p:nvPr/>
          </p:nvCxnSpPr>
          <p:spPr>
            <a:xfrm>
              <a:off x="1643" y="3573"/>
              <a:ext cx="5022" cy="50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4"/>
          <a:stretch>
            <a:fillRect/>
          </a:stretch>
        </p:blipFill>
        <p:spPr>
          <a:xfrm>
            <a:off x="5386705" y="587375"/>
            <a:ext cx="2997200" cy="2743200"/>
          </a:xfrm>
          <a:prstGeom prst="rect">
            <a:avLst/>
          </a:prstGeom>
        </p:spPr>
      </p:pic>
      <p:sp>
        <p:nvSpPr>
          <p:cNvPr id="23" name="下箭头 22"/>
          <p:cNvSpPr/>
          <p:nvPr/>
        </p:nvSpPr>
        <p:spPr>
          <a:xfrm>
            <a:off x="6812280" y="345821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pic>
        <p:nvPicPr>
          <p:cNvPr id="3" name="图片 2"/>
          <p:cNvPicPr>
            <a:picLocks noChangeAspect="1"/>
          </p:cNvPicPr>
          <p:nvPr/>
        </p:nvPicPr>
        <p:blipFill>
          <a:blip r:embed="rId5"/>
          <a:stretch>
            <a:fillRect/>
          </a:stretch>
        </p:blipFill>
        <p:spPr>
          <a:xfrm>
            <a:off x="5506085" y="3949700"/>
            <a:ext cx="3035300" cy="2768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142490" cy="795655"/>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绪论</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56953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16890" y="624840"/>
            <a:ext cx="323024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Introduction</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399415" y="1642110"/>
            <a:ext cx="8669655" cy="526297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什么是</a:t>
            </a:r>
            <a:r>
              <a:rPr kumimoji="1" lang="zh-CN" altLang="en-US" sz="2800" b="1" dirty="0">
                <a:solidFill>
                  <a:srgbClr val="FF0000"/>
                </a:solidFill>
                <a:latin typeface="Times New Roman Bold" panose="02020503050405090304" charset="0"/>
                <a:ea typeface="Times New Roman" panose="02020503050405090304" charset="0"/>
                <a:cs typeface="Times New Roman" panose="02020503050405090304" charset="0"/>
              </a:rPr>
              <a:t>数字图像</a:t>
            </a:r>
            <a:r>
              <a:rPr kumimoji="1" lang="zh-CN" altLang="en-US" sz="2800" dirty="0">
                <a:latin typeface="Times New Roman" panose="02020503050405090304" charset="0"/>
                <a:ea typeface="Times New Roman" panose="02020503050405090304" charset="0"/>
                <a:cs typeface="Times New Roman" panose="02020503050405090304" charset="0"/>
              </a:rPr>
              <a:t>？</a:t>
            </a: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当空间坐标</a:t>
            </a:r>
            <a:r>
              <a:rPr kumimoji="1" lang="zh-CN" altLang="en-US" sz="2800" dirty="0">
                <a:latin typeface="Times New Roman" panose="02020503050405090304" charset="0"/>
                <a:ea typeface="Times New Roman" panose="02020503050405090304" charset="0"/>
                <a:cs typeface="Times New Roman" panose="02020503050405090304" charset="0"/>
                <a:sym typeface="+mn-ea"/>
              </a:rPr>
              <a:t>x,y，与幅值</a:t>
            </a:r>
            <a:r>
              <a:rPr kumimoji="1" lang="zh-CN" altLang="en-US" sz="2800" dirty="0">
                <a:latin typeface="Times New Roman" panose="02020503050405090304" charset="0"/>
                <a:ea typeface="Times New Roman" panose="02020503050405090304" charset="0"/>
                <a:cs typeface="Times New Roman" panose="02020503050405090304" charset="0"/>
              </a:rPr>
              <a:t>f(x,y)都是离散值的时候，我们把图像称为数字图像</a:t>
            </a: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什么是</a:t>
            </a:r>
            <a:r>
              <a:rPr kumimoji="1" lang="zh-CN" altLang="en-US" sz="2800" b="1" dirty="0">
                <a:solidFill>
                  <a:srgbClr val="FF0000"/>
                </a:solidFill>
                <a:latin typeface="Times New Roman Bold" panose="02020503050405090304" charset="0"/>
                <a:ea typeface="Times New Roman" panose="02020503050405090304" charset="0"/>
                <a:cs typeface="Times New Roman" panose="02020503050405090304" charset="0"/>
                <a:sym typeface="+mn-ea"/>
              </a:rPr>
              <a:t>像素</a:t>
            </a:r>
            <a:r>
              <a:rPr kumimoji="1" lang="zh-CN" altLang="en-US" sz="2800" dirty="0">
                <a:latin typeface="Times New Roman" panose="02020503050405090304" charset="0"/>
                <a:ea typeface="Times New Roman" panose="02020503050405090304" charset="0"/>
                <a:cs typeface="Times New Roman" panose="02020503050405090304" charset="0"/>
                <a:sym typeface="+mn-ea"/>
              </a:rPr>
              <a:t>？</a:t>
            </a: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800100" lvl="1" indent="-342900">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当数字图像由有限个元素构成，每个元素都包含一个特定的位置x,y和幅值f(x,y)，我们把这些元素称为图像元素或像素</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solidFill>
                  <a:srgbClr val="C00000"/>
                </a:solidFill>
                <a:latin typeface="Times New Roman" panose="02020503050405090304" charset="0"/>
                <a:ea typeface="Times New Roman" panose="02020503050405090304" charset="0"/>
                <a:cs typeface="Times New Roman" panose="02020503050405090304" charset="0"/>
                <a:sym typeface="+mn-ea"/>
              </a:rPr>
              <a:t>数字图像的最小组成部分</a:t>
            </a:r>
            <a:endParaRPr kumimoji="1" lang="en-US" altLang="zh-CN" sz="2800" dirty="0">
              <a:solidFill>
                <a:srgbClr val="C00000"/>
              </a:solidFill>
              <a:latin typeface="Times New Roman" panose="02020503050405090304" charset="0"/>
              <a:ea typeface="Times New Roman" panose="02020503050405090304" charset="0"/>
              <a:cs typeface="Times New Roman" panose="02020503050405090304" charset="0"/>
              <a:sym typeface="+mn-ea"/>
            </a:endParaRPr>
          </a:p>
          <a:p>
            <a:pPr marL="800100" lvl="1"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769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幂律（伽马）变换</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710055" y="5895975"/>
            <a:ext cx="1834515" cy="660400"/>
          </a:xfrm>
          <a:prstGeom prst="rect">
            <a:avLst/>
          </a:prstGeom>
        </p:spPr>
      </p:pic>
      <p:sp>
        <p:nvSpPr>
          <p:cNvPr id="9" name="文本框 8"/>
          <p:cNvSpPr txBox="1"/>
          <p:nvPr/>
        </p:nvSpPr>
        <p:spPr>
          <a:xfrm>
            <a:off x="5138420" y="1660525"/>
            <a:ext cx="3980577" cy="2677656"/>
          </a:xfrm>
          <a:prstGeom prst="rect">
            <a:avLst/>
          </a:prstGeom>
          <a:noFill/>
        </p:spPr>
        <p:txBody>
          <a:bodyPr wrap="none" rtlCol="0" anchor="t">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当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&lt; 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时：</a:t>
            </a: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画面变亮</a:t>
            </a: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增大灰度动态范围</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增强暗部细节</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pic>
        <p:nvPicPr>
          <p:cNvPr id="19" name="图片 18"/>
          <p:cNvPicPr>
            <a:picLocks noChangeAspect="1"/>
          </p:cNvPicPr>
          <p:nvPr/>
        </p:nvPicPr>
        <p:blipFill>
          <a:blip r:embed="rId4"/>
          <a:stretch>
            <a:fillRect/>
          </a:stretch>
        </p:blipFill>
        <p:spPr>
          <a:xfrm>
            <a:off x="318135" y="1795145"/>
            <a:ext cx="4407535" cy="4100830"/>
          </a:xfrm>
          <a:prstGeom prst="rect">
            <a:avLst/>
          </a:prstGeom>
        </p:spPr>
      </p:pic>
      <p:pic>
        <p:nvPicPr>
          <p:cNvPr id="20" name="图片 19"/>
          <p:cNvPicPr>
            <a:picLocks noChangeAspect="1"/>
          </p:cNvPicPr>
          <p:nvPr/>
        </p:nvPicPr>
        <p:blipFill>
          <a:blip r:embed="rId5"/>
          <a:stretch>
            <a:fillRect/>
          </a:stretch>
        </p:blipFill>
        <p:spPr>
          <a:xfrm>
            <a:off x="6047105" y="1660525"/>
            <a:ext cx="317500" cy="457200"/>
          </a:xfrm>
          <a:prstGeom prst="rect">
            <a:avLst/>
          </a:prstGeom>
        </p:spPr>
      </p:pic>
      <p:grpSp>
        <p:nvGrpSpPr>
          <p:cNvPr id="25" name="组合 24"/>
          <p:cNvGrpSpPr/>
          <p:nvPr/>
        </p:nvGrpSpPr>
        <p:grpSpPr>
          <a:xfrm>
            <a:off x="5138420" y="4108450"/>
            <a:ext cx="3230880" cy="1383665"/>
            <a:chOff x="8351" y="4937"/>
            <a:chExt cx="5088" cy="2179"/>
          </a:xfrm>
        </p:grpSpPr>
        <p:sp>
          <p:nvSpPr>
            <p:cNvPr id="21" name="文本框 20"/>
            <p:cNvSpPr txBox="1"/>
            <p:nvPr/>
          </p:nvSpPr>
          <p:spPr>
            <a:xfrm>
              <a:off x="8351" y="4937"/>
              <a:ext cx="5088" cy="2179"/>
            </a:xfrm>
            <a:prstGeom prst="rect">
              <a:avLst/>
            </a:prstGeom>
            <a:noFill/>
          </p:spPr>
          <p:txBody>
            <a:bodyPr wrap="none" rtlCol="0" anchor="t">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当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&gt; 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时：</a:t>
              </a: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画面变暗</a:t>
              </a: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增强亮部细节</a:t>
              </a:r>
            </a:p>
          </p:txBody>
        </p:sp>
        <p:pic>
          <p:nvPicPr>
            <p:cNvPr id="24" name="图片 23"/>
            <p:cNvPicPr>
              <a:picLocks noChangeAspect="1"/>
            </p:cNvPicPr>
            <p:nvPr/>
          </p:nvPicPr>
          <p:blipFill>
            <a:blip r:embed="rId5"/>
            <a:stretch>
              <a:fillRect/>
            </a:stretch>
          </p:blipFill>
          <p:spPr>
            <a:xfrm>
              <a:off x="9752" y="4965"/>
              <a:ext cx="500" cy="720"/>
            </a:xfrm>
            <a:prstGeom prst="rect">
              <a:avLst/>
            </a:prstGeom>
          </p:spPr>
        </p:pic>
      </p:gr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7652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分段线性变换</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631190" y="1907540"/>
            <a:ext cx="3947160" cy="4016375"/>
          </a:xfrm>
          <a:prstGeom prst="rect">
            <a:avLst/>
          </a:prstGeom>
        </p:spPr>
      </p:pic>
      <p:sp>
        <p:nvSpPr>
          <p:cNvPr id="4" name="文本框 3"/>
          <p:cNvSpPr txBox="1"/>
          <p:nvPr/>
        </p:nvSpPr>
        <p:spPr>
          <a:xfrm>
            <a:off x="1550670" y="6034405"/>
            <a:ext cx="231648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对比拉伸函数</a:t>
            </a:r>
          </a:p>
        </p:txBody>
      </p:sp>
      <p:pic>
        <p:nvPicPr>
          <p:cNvPr id="6" name="图片 5"/>
          <p:cNvPicPr>
            <a:picLocks noChangeAspect="1"/>
          </p:cNvPicPr>
          <p:nvPr/>
        </p:nvPicPr>
        <p:blipFill>
          <a:blip r:embed="rId4"/>
          <a:stretch>
            <a:fillRect/>
          </a:stretch>
        </p:blipFill>
        <p:spPr>
          <a:xfrm>
            <a:off x="5455285" y="528320"/>
            <a:ext cx="2779395" cy="2846070"/>
          </a:xfrm>
          <a:prstGeom prst="rect">
            <a:avLst/>
          </a:prstGeom>
        </p:spPr>
      </p:pic>
      <p:pic>
        <p:nvPicPr>
          <p:cNvPr id="7" name="图片 6"/>
          <p:cNvPicPr>
            <a:picLocks noChangeAspect="1"/>
          </p:cNvPicPr>
          <p:nvPr/>
        </p:nvPicPr>
        <p:blipFill>
          <a:blip r:embed="rId5"/>
          <a:stretch>
            <a:fillRect/>
          </a:stretch>
        </p:blipFill>
        <p:spPr>
          <a:xfrm>
            <a:off x="5422265" y="3809365"/>
            <a:ext cx="2812415" cy="2747010"/>
          </a:xfrm>
          <a:prstGeom prst="rect">
            <a:avLst/>
          </a:prstGeom>
        </p:spPr>
      </p:pic>
      <p:sp>
        <p:nvSpPr>
          <p:cNvPr id="23" name="下箭头 22"/>
          <p:cNvSpPr/>
          <p:nvPr/>
        </p:nvSpPr>
        <p:spPr>
          <a:xfrm>
            <a:off x="6602095" y="339725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7652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分段线性变换</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863090" y="6034405"/>
            <a:ext cx="196088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灰度级分级</a:t>
            </a:r>
          </a:p>
        </p:txBody>
      </p:sp>
      <p:sp>
        <p:nvSpPr>
          <p:cNvPr id="23" name="下箭头 22"/>
          <p:cNvSpPr/>
          <p:nvPr/>
        </p:nvSpPr>
        <p:spPr>
          <a:xfrm>
            <a:off x="6668770" y="324739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pic>
        <p:nvPicPr>
          <p:cNvPr id="5" name="图片 4"/>
          <p:cNvPicPr>
            <a:picLocks noChangeAspect="1"/>
          </p:cNvPicPr>
          <p:nvPr/>
        </p:nvPicPr>
        <p:blipFill>
          <a:blip r:embed="rId3"/>
          <a:stretch>
            <a:fillRect/>
          </a:stretch>
        </p:blipFill>
        <p:spPr>
          <a:xfrm>
            <a:off x="506730" y="2193290"/>
            <a:ext cx="4073525" cy="3620135"/>
          </a:xfrm>
          <a:prstGeom prst="rect">
            <a:avLst/>
          </a:prstGeom>
        </p:spPr>
      </p:pic>
      <p:pic>
        <p:nvPicPr>
          <p:cNvPr id="7" name="图片 6"/>
          <p:cNvPicPr>
            <a:picLocks noChangeAspect="1"/>
          </p:cNvPicPr>
          <p:nvPr/>
        </p:nvPicPr>
        <p:blipFill>
          <a:blip r:embed="rId4"/>
          <a:stretch>
            <a:fillRect/>
          </a:stretch>
        </p:blipFill>
        <p:spPr>
          <a:xfrm>
            <a:off x="5643245" y="500380"/>
            <a:ext cx="2404110" cy="2747010"/>
          </a:xfrm>
          <a:prstGeom prst="rect">
            <a:avLst/>
          </a:prstGeom>
        </p:spPr>
      </p:pic>
      <p:pic>
        <p:nvPicPr>
          <p:cNvPr id="9" name="图片 8"/>
          <p:cNvPicPr>
            <a:picLocks noChangeAspect="1"/>
          </p:cNvPicPr>
          <p:nvPr/>
        </p:nvPicPr>
        <p:blipFill>
          <a:blip r:embed="rId5"/>
          <a:stretch>
            <a:fillRect/>
          </a:stretch>
        </p:blipFill>
        <p:spPr>
          <a:xfrm>
            <a:off x="5683885" y="3780155"/>
            <a:ext cx="2412365" cy="27762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7652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分段线性变换</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534160" y="5821045"/>
            <a:ext cx="2289810"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灰度级分级</a:t>
            </a:r>
          </a:p>
        </p:txBody>
      </p:sp>
      <p:sp>
        <p:nvSpPr>
          <p:cNvPr id="23" name="下箭头 22"/>
          <p:cNvSpPr/>
          <p:nvPr/>
        </p:nvSpPr>
        <p:spPr>
          <a:xfrm>
            <a:off x="6668770" y="324739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pic>
        <p:nvPicPr>
          <p:cNvPr id="9" name="图片 8"/>
          <p:cNvPicPr>
            <a:picLocks noChangeAspect="1"/>
          </p:cNvPicPr>
          <p:nvPr/>
        </p:nvPicPr>
        <p:blipFill>
          <a:blip r:embed="rId3"/>
          <a:stretch>
            <a:fillRect/>
          </a:stretch>
        </p:blipFill>
        <p:spPr>
          <a:xfrm>
            <a:off x="5705475" y="471170"/>
            <a:ext cx="2412365" cy="2776220"/>
          </a:xfrm>
          <a:prstGeom prst="rect">
            <a:avLst/>
          </a:prstGeom>
        </p:spPr>
      </p:pic>
      <p:pic>
        <p:nvPicPr>
          <p:cNvPr id="2" name="图片 1"/>
          <p:cNvPicPr>
            <a:picLocks noChangeAspect="1"/>
          </p:cNvPicPr>
          <p:nvPr/>
        </p:nvPicPr>
        <p:blipFill>
          <a:blip r:embed="rId4"/>
          <a:stretch>
            <a:fillRect/>
          </a:stretch>
        </p:blipFill>
        <p:spPr>
          <a:xfrm>
            <a:off x="5717540" y="3728085"/>
            <a:ext cx="2400300" cy="2776855"/>
          </a:xfrm>
          <a:prstGeom prst="rect">
            <a:avLst/>
          </a:prstGeom>
        </p:spPr>
      </p:pic>
      <p:pic>
        <p:nvPicPr>
          <p:cNvPr id="3" name="图片 2"/>
          <p:cNvPicPr>
            <a:picLocks noChangeAspect="1"/>
          </p:cNvPicPr>
          <p:nvPr/>
        </p:nvPicPr>
        <p:blipFill>
          <a:blip r:embed="rId5"/>
          <a:stretch>
            <a:fillRect/>
          </a:stretch>
        </p:blipFill>
        <p:spPr>
          <a:xfrm>
            <a:off x="400050" y="2186940"/>
            <a:ext cx="4099560" cy="3512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854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直方图定义（离散函数）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数字图像的灰度</a:t>
            </a: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范围</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 </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表示灰度级</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r</a:t>
            </a:r>
            <a:r>
              <a:rPr kumimoji="0"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是数字图像中第</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个灰度级</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n</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是图像中灰度级为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r</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的像素个数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直方图变换</a:t>
            </a:r>
          </a:p>
        </p:txBody>
      </p:sp>
      <p:cxnSp>
        <p:nvCxnSpPr>
          <p:cNvPr id="11" name="直线连接符 4"/>
          <p:cNvCxnSpPr/>
          <p:nvPr/>
        </p:nvCxnSpPr>
        <p:spPr>
          <a:xfrm>
            <a:off x="283464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Histogram Processing</a:t>
            </a:r>
          </a:p>
        </p:txBody>
      </p:sp>
      <p:pic>
        <p:nvPicPr>
          <p:cNvPr id="7" name="图片 6"/>
          <p:cNvPicPr>
            <a:picLocks noChangeAspect="1"/>
          </p:cNvPicPr>
          <p:nvPr/>
        </p:nvPicPr>
        <p:blipFill>
          <a:blip r:embed="rId4"/>
          <a:stretch>
            <a:fillRect/>
          </a:stretch>
        </p:blipFill>
        <p:spPr>
          <a:xfrm>
            <a:off x="2037715" y="1765935"/>
            <a:ext cx="5394960" cy="918210"/>
          </a:xfrm>
          <a:prstGeom prst="rect">
            <a:avLst/>
          </a:prstGeom>
        </p:spPr>
      </p:pic>
      <p:pic>
        <p:nvPicPr>
          <p:cNvPr id="2" name="Picture 3">
            <a:extLst>
              <a:ext uri="{FF2B5EF4-FFF2-40B4-BE49-F238E27FC236}">
                <a16:creationId xmlns:a16="http://schemas.microsoft.com/office/drawing/2014/main" id="{F06CA548-24BF-C9A5-7A63-50C833DA827D}"/>
              </a:ext>
            </a:extLst>
          </p:cNvPr>
          <p:cNvPicPr>
            <a:picLocks noChangeAspect="1"/>
          </p:cNvPicPr>
          <p:nvPr/>
        </p:nvPicPr>
        <p:blipFill rotWithShape="1">
          <a:blip r:embed="rId5">
            <a:extLst>
              <a:ext uri="{28A0092B-C50C-407E-A947-70E740481C1C}">
                <a14:useLocalDpi xmlns:a14="http://schemas.microsoft.com/office/drawing/2010/main" val="0"/>
              </a:ext>
            </a:extLst>
          </a:blip>
          <a:srcRect t="5850" b="6639"/>
          <a:stretch/>
        </p:blipFill>
        <p:spPr>
          <a:xfrm>
            <a:off x="4244657" y="4055130"/>
            <a:ext cx="4113829" cy="2700000"/>
          </a:xfrm>
          <a:prstGeom prst="rect">
            <a:avLst/>
          </a:prstGeom>
        </p:spPr>
      </p:pic>
      <p:pic>
        <p:nvPicPr>
          <p:cNvPr id="3" name="Picture 4">
            <a:extLst>
              <a:ext uri="{FF2B5EF4-FFF2-40B4-BE49-F238E27FC236}">
                <a16:creationId xmlns:a16="http://schemas.microsoft.com/office/drawing/2014/main" id="{FC67C7D5-BAC0-E0BB-BE72-E3014251D9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6345" y="4145130"/>
            <a:ext cx="2520000" cy="2520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262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归一化后的概率直方图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数字图像的灰度范围</a:t>
            </a:r>
            <a:r>
              <a:rPr kumimoji="0" lang="en-US" altLang="zh-CN" sz="2800" b="0" i="0" u="none" strike="noStrike" kern="1200" cap="none" spc="0" normalizeH="0" baseline="0" noProof="0" dirty="0">
                <a:ln>
                  <a:noFill/>
                </a:ln>
                <a:solidFill>
                  <a:prstClr val="black"/>
                </a:solidFill>
                <a:effectLst/>
                <a:uLnTx/>
                <a:uFillTx/>
                <a:latin typeface="Times New Roman" panose="02020503050405090304" charset="0"/>
                <a:ea typeface="等线" panose="02010600030101010101" pitchFamily="2" charset="-122"/>
                <a:cs typeface="+mn-cs"/>
                <a:sym typeface="+mn-ea"/>
              </a:rPr>
              <a:t>[0, </a:t>
            </a:r>
            <a:r>
              <a:rPr kumimoji="0"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L</a:t>
            </a:r>
            <a:r>
              <a:rPr kumimoji="0" lang="en-US" altLang="zh-CN" sz="2800" b="0" i="0" u="none" strike="noStrike" kern="1200" cap="none" spc="0" normalizeH="0" baseline="0" noProof="0" dirty="0">
                <a:ln>
                  <a:noFill/>
                </a:ln>
                <a:solidFill>
                  <a:prstClr val="black"/>
                </a:solidFill>
                <a:effectLst/>
                <a:uLnTx/>
                <a:uFillTx/>
                <a:latin typeface="Times New Roman" panose="02020503050405090304" charset="0"/>
                <a:ea typeface="等线" panose="02010600030101010101" pitchFamily="2" charset="-122"/>
                <a:cs typeface="+mn-cs"/>
                <a:sym typeface="+mn-ea"/>
              </a:rPr>
              <a:t>-1]</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r</a:t>
            </a:r>
            <a:r>
              <a:rPr kumimoji="0"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是数字图像中第</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个灰度级</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n</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是图像中灰度级为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r</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的像素数量</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分别是数字图像像素的行数和列数</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直方图变换</a:t>
            </a:r>
          </a:p>
        </p:txBody>
      </p:sp>
      <p:cxnSp>
        <p:nvCxnSpPr>
          <p:cNvPr id="11" name="直线连接符 4"/>
          <p:cNvCxnSpPr/>
          <p:nvPr/>
        </p:nvCxnSpPr>
        <p:spPr>
          <a:xfrm>
            <a:off x="283464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Histogram Processing</a:t>
            </a:r>
          </a:p>
        </p:txBody>
      </p:sp>
      <p:pic>
        <p:nvPicPr>
          <p:cNvPr id="2" name="图片 1"/>
          <p:cNvPicPr>
            <a:picLocks noChangeAspect="1"/>
          </p:cNvPicPr>
          <p:nvPr/>
        </p:nvPicPr>
        <p:blipFill>
          <a:blip r:embed="rId4"/>
          <a:stretch>
            <a:fillRect/>
          </a:stretch>
        </p:blipFill>
        <p:spPr>
          <a:xfrm>
            <a:off x="2547620" y="1932305"/>
            <a:ext cx="4374515" cy="1473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4587505" y="4695369"/>
            <a:ext cx="4597723" cy="1728000"/>
            <a:chOff x="4788024" y="4241361"/>
            <a:chExt cx="4878070" cy="1833365"/>
          </a:xfrm>
        </p:grpSpPr>
        <p:pic>
          <p:nvPicPr>
            <p:cNvPr id="35" name="Picture 34" descr="D:\MATLAB WORK\DIP\Images\Sissi-3_high contrast image.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4245926"/>
              <a:ext cx="2438400" cy="1828800"/>
            </a:xfrm>
            <a:prstGeom prst="rect">
              <a:avLst/>
            </a:prstGeom>
            <a:noFill/>
            <a:ln>
              <a:noFill/>
            </a:ln>
          </p:spPr>
        </p:pic>
        <p:pic>
          <p:nvPicPr>
            <p:cNvPr id="36" name="Picture 35" descr="D:\MATLAB WORK\DIP\Images\c3\Sissi-3_high contrast image histogra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6424" y="4241361"/>
              <a:ext cx="2439670" cy="1828800"/>
            </a:xfrm>
            <a:prstGeom prst="rect">
              <a:avLst/>
            </a:prstGeom>
            <a:noFill/>
            <a:ln>
              <a:noFill/>
            </a:ln>
          </p:spPr>
        </p:pic>
      </p:grpSp>
      <p:grpSp>
        <p:nvGrpSpPr>
          <p:cNvPr id="5" name="Group 4"/>
          <p:cNvGrpSpPr>
            <a:grpSpLocks noChangeAspect="1"/>
          </p:cNvGrpSpPr>
          <p:nvPr/>
        </p:nvGrpSpPr>
        <p:grpSpPr>
          <a:xfrm>
            <a:off x="35496" y="4695368"/>
            <a:ext cx="4609200" cy="1728002"/>
            <a:chOff x="107504" y="4653136"/>
            <a:chExt cx="4878070" cy="1828803"/>
          </a:xfrm>
        </p:grpSpPr>
        <p:pic>
          <p:nvPicPr>
            <p:cNvPr id="29" name="Picture 28" descr="D:\MATLAB WORK\DIP\Images\Sissi-3_low contrast image.b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 y="4653138"/>
              <a:ext cx="2438400" cy="1828801"/>
            </a:xfrm>
            <a:prstGeom prst="rect">
              <a:avLst/>
            </a:prstGeom>
            <a:noFill/>
            <a:ln>
              <a:noFill/>
            </a:ln>
          </p:spPr>
        </p:pic>
        <p:pic>
          <p:nvPicPr>
            <p:cNvPr id="34" name="Picture 33" descr="D:\MATLAB WORK\DIP\Images\c3\Sissi-3_low contrast histogram.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5904" y="4653136"/>
              <a:ext cx="2439670" cy="1828800"/>
            </a:xfrm>
            <a:prstGeom prst="rect">
              <a:avLst/>
            </a:prstGeom>
            <a:noFill/>
            <a:ln>
              <a:noFill/>
            </a:ln>
          </p:spPr>
        </p:pic>
      </p:grpSp>
      <p:sp>
        <p:nvSpPr>
          <p:cNvPr id="2" name="标题 1"/>
          <p:cNvSpPr>
            <a:spLocks noGrp="1"/>
          </p:cNvSpPr>
          <p:nvPr>
            <p:ph type="title"/>
          </p:nvPr>
        </p:nvSpPr>
        <p:spPr/>
        <p:txBody>
          <a:bodyPr/>
          <a:lstStyle/>
          <a:p>
            <a:pPr lvl="1"/>
            <a:r>
              <a:rPr lang="x-none">
                <a:latin typeface="黑体" pitchFamily="2" charset="-122"/>
                <a:ea typeface="黑体" pitchFamily="2" charset="-122"/>
              </a:rPr>
              <a:t>直方图</a:t>
            </a:r>
            <a:r>
              <a:rPr lang="zh-CN" altLang="en-US">
                <a:latin typeface="黑体" pitchFamily="2" charset="-122"/>
                <a:ea typeface="黑体" pitchFamily="2" charset="-122"/>
              </a:rPr>
              <a:t>主要性质（</a:t>
            </a:r>
            <a:r>
              <a:rPr lang="en-US" altLang="zh-CN" dirty="0">
                <a:latin typeface="黑体" pitchFamily="2" charset="-122"/>
                <a:ea typeface="黑体" pitchFamily="2" charset="-122"/>
              </a:rPr>
              <a:t>1</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200" y="1406648"/>
            <a:ext cx="8229600" cy="2238376"/>
          </a:xfrm>
        </p:spPr>
        <p:txBody>
          <a:bodyPr/>
          <a:lstStyle/>
          <a:p>
            <a:pPr>
              <a:lnSpc>
                <a:spcPct val="120000"/>
              </a:lnSpc>
            </a:pPr>
            <a:r>
              <a:rPr lang="zh-CN" altLang="en-US" sz="2600" b="1" dirty="0"/>
              <a:t>由直方图可看出图像的整体性质，</a:t>
            </a:r>
            <a:r>
              <a:rPr lang="zh-CN" altLang="en-US" sz="2600" b="1" dirty="0">
                <a:solidFill>
                  <a:srgbClr val="0000FF"/>
                </a:solidFill>
              </a:rPr>
              <a:t>判断一幅图像是否合理利用全部可能的灰度级。</a:t>
            </a:r>
          </a:p>
        </p:txBody>
      </p:sp>
      <p:grpSp>
        <p:nvGrpSpPr>
          <p:cNvPr id="3" name="Group 2"/>
          <p:cNvGrpSpPr>
            <a:grpSpLocks noChangeAspect="1"/>
          </p:cNvGrpSpPr>
          <p:nvPr/>
        </p:nvGrpSpPr>
        <p:grpSpPr>
          <a:xfrm>
            <a:off x="35496" y="2525734"/>
            <a:ext cx="4609200" cy="1728000"/>
            <a:chOff x="222108" y="2519345"/>
            <a:chExt cx="4878070" cy="1828800"/>
          </a:xfrm>
        </p:grpSpPr>
        <p:pic>
          <p:nvPicPr>
            <p:cNvPr id="20" name="Picture 19" descr="D:\MATLAB WORK\DIP\Images\Sissi-3_dark image.bmp"/>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2108" y="2519345"/>
              <a:ext cx="2438400" cy="1828800"/>
            </a:xfrm>
            <a:prstGeom prst="rect">
              <a:avLst/>
            </a:prstGeom>
            <a:noFill/>
            <a:ln>
              <a:noFill/>
            </a:ln>
          </p:spPr>
        </p:pic>
        <p:pic>
          <p:nvPicPr>
            <p:cNvPr id="21" name="Picture 20" descr="D:\MATLAB WORK\DIP\Images\c3\Sissi-3_dark image histogram.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0508" y="2519345"/>
              <a:ext cx="2439670" cy="1828800"/>
            </a:xfrm>
            <a:prstGeom prst="rect">
              <a:avLst/>
            </a:prstGeom>
            <a:noFill/>
            <a:ln>
              <a:noFill/>
            </a:ln>
          </p:spPr>
        </p:pic>
      </p:grpSp>
      <p:sp>
        <p:nvSpPr>
          <p:cNvPr id="30" name="矩形 29"/>
          <p:cNvSpPr/>
          <p:nvPr/>
        </p:nvSpPr>
        <p:spPr>
          <a:xfrm>
            <a:off x="1856066" y="4205280"/>
            <a:ext cx="94609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暗图像 </a:t>
            </a:r>
          </a:p>
        </p:txBody>
      </p:sp>
      <p:grpSp>
        <p:nvGrpSpPr>
          <p:cNvPr id="4" name="Group 3"/>
          <p:cNvGrpSpPr>
            <a:grpSpLocks noChangeAspect="1"/>
          </p:cNvGrpSpPr>
          <p:nvPr/>
        </p:nvGrpSpPr>
        <p:grpSpPr>
          <a:xfrm>
            <a:off x="4581766" y="2525734"/>
            <a:ext cx="4609200" cy="1728000"/>
            <a:chOff x="5004048" y="2510572"/>
            <a:chExt cx="4878070" cy="1828800"/>
          </a:xfrm>
        </p:grpSpPr>
        <p:pic>
          <p:nvPicPr>
            <p:cNvPr id="26" name="Picture 25" descr="D:\MATLAB WORK\DIP\Images\Sissi-3_light image.bmp"/>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04048" y="2510572"/>
              <a:ext cx="2438400" cy="1828800"/>
            </a:xfrm>
            <a:prstGeom prst="rect">
              <a:avLst/>
            </a:prstGeom>
            <a:noFill/>
            <a:ln>
              <a:noFill/>
            </a:ln>
          </p:spPr>
        </p:pic>
        <p:pic>
          <p:nvPicPr>
            <p:cNvPr id="27" name="Picture 26" descr="D:\MATLAB WORK\DIP\Images\c3\Sissi-3_light image histogram.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42448" y="2510572"/>
              <a:ext cx="2439670" cy="1828800"/>
            </a:xfrm>
            <a:prstGeom prst="rect">
              <a:avLst/>
            </a:prstGeom>
            <a:noFill/>
            <a:ln>
              <a:noFill/>
            </a:ln>
          </p:spPr>
        </p:pic>
      </p:grpSp>
      <p:sp>
        <p:nvSpPr>
          <p:cNvPr id="31" name="矩形 30"/>
          <p:cNvSpPr/>
          <p:nvPr/>
        </p:nvSpPr>
        <p:spPr>
          <a:xfrm>
            <a:off x="6424303" y="4205280"/>
            <a:ext cx="94609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亮图像 </a:t>
            </a:r>
          </a:p>
        </p:txBody>
      </p:sp>
      <p:sp>
        <p:nvSpPr>
          <p:cNvPr id="32" name="矩形 31"/>
          <p:cNvSpPr/>
          <p:nvPr/>
        </p:nvSpPr>
        <p:spPr>
          <a:xfrm>
            <a:off x="1520201" y="6444044"/>
            <a:ext cx="163859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低对比度图像 </a:t>
            </a:r>
          </a:p>
        </p:txBody>
      </p:sp>
      <p:sp>
        <p:nvSpPr>
          <p:cNvPr id="33" name="矩形 32"/>
          <p:cNvSpPr/>
          <p:nvPr/>
        </p:nvSpPr>
        <p:spPr>
          <a:xfrm>
            <a:off x="6100936" y="6444044"/>
            <a:ext cx="15696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高对比度图像</a:t>
            </a:r>
          </a:p>
        </p:txBody>
      </p:sp>
    </p:spTree>
    <p:extLst>
      <p:ext uri="{BB962C8B-B14F-4D97-AF65-F5344CB8AC3E}">
        <p14:creationId xmlns:p14="http://schemas.microsoft.com/office/powerpoint/2010/main" val="1266985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主要性质（</a:t>
            </a:r>
            <a:r>
              <a:rPr lang="en-US" altLang="zh-CN" dirty="0">
                <a:latin typeface="黑体" pitchFamily="2" charset="-122"/>
                <a:ea typeface="黑体" pitchFamily="2" charset="-122"/>
              </a:rPr>
              <a:t>2</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199" y="1340768"/>
            <a:ext cx="8075241" cy="5112568"/>
          </a:xfrm>
        </p:spPr>
        <p:txBody>
          <a:bodyPr/>
          <a:lstStyle/>
          <a:p>
            <a:pPr>
              <a:defRPr/>
            </a:pPr>
            <a:r>
              <a:rPr lang="zh-CN" altLang="en-US" b="1" dirty="0"/>
              <a:t>直方图仅统计不同灰度值的像素数，或者出现的概率，而</a:t>
            </a:r>
            <a:r>
              <a:rPr lang="zh-CN" altLang="en-US" b="1" dirty="0">
                <a:solidFill>
                  <a:srgbClr val="0432FF"/>
                </a:solidFill>
              </a:rPr>
              <a:t>无法提供那些具有同一灰度像素的</a:t>
            </a:r>
            <a:r>
              <a:rPr lang="zh-CN" altLang="en-US" b="1" dirty="0">
                <a:solidFill>
                  <a:srgbClr val="0000FF"/>
                </a:solidFill>
              </a:rPr>
              <a:t>空间位置</a:t>
            </a:r>
            <a:r>
              <a:rPr lang="zh-CN" altLang="en-US" b="1" dirty="0">
                <a:solidFill>
                  <a:srgbClr val="0432FF"/>
                </a:solidFill>
              </a:rPr>
              <a:t>等其他信息</a:t>
            </a:r>
            <a:r>
              <a:rPr lang="zh-CN" altLang="en-US" b="1" dirty="0"/>
              <a:t>。</a:t>
            </a:r>
            <a:endParaRPr lang="en-US" altLang="zh-CN" b="1" dirty="0"/>
          </a:p>
          <a:p>
            <a:pPr>
              <a:defRPr/>
            </a:pPr>
            <a:r>
              <a:rPr lang="zh-CN" altLang="en-US" dirty="0"/>
              <a:t>不同图像可能具有同样的直方图，图像与直方图之间是多对一的映射关系。</a:t>
            </a:r>
            <a:r>
              <a:rPr lang="en-US" b="1" dirty="0"/>
              <a:t> </a:t>
            </a:r>
          </a:p>
        </p:txBody>
      </p:sp>
      <p:pic>
        <p:nvPicPr>
          <p:cNvPr id="21" name="Picture 20" descr="D:\MATLAB WORK\DIP\Images\face.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041048"/>
            <a:ext cx="2160000" cy="2160000"/>
          </a:xfrm>
          <a:prstGeom prst="rect">
            <a:avLst/>
          </a:prstGeom>
          <a:noFill/>
          <a:ln>
            <a:noFill/>
          </a:ln>
        </p:spPr>
      </p:pic>
      <p:pic>
        <p:nvPicPr>
          <p:cNvPr id="22" name="Picture 21" descr="D:\MATLAB WORK\DIP\Images\c3\Pixel permutation 200 time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4518" y="4041048"/>
            <a:ext cx="2160000" cy="2160000"/>
          </a:xfrm>
          <a:prstGeom prst="rect">
            <a:avLst/>
          </a:prstGeom>
          <a:noFill/>
          <a:ln>
            <a:noFill/>
          </a:ln>
        </p:spPr>
      </p:pic>
      <p:pic>
        <p:nvPicPr>
          <p:cNvPr id="24" name="Picture 23" descr="D:\MATLAB WORK\DIP\Images\c3\face histogram pixel permutation 0 times.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72" y="3861048"/>
            <a:ext cx="3360371" cy="2520000"/>
          </a:xfrm>
          <a:prstGeom prst="rect">
            <a:avLst/>
          </a:prstGeom>
          <a:noFill/>
          <a:ln>
            <a:noFill/>
          </a:ln>
        </p:spPr>
      </p:pic>
      <p:sp>
        <p:nvSpPr>
          <p:cNvPr id="5" name="TextBox 4"/>
          <p:cNvSpPr txBox="1"/>
          <p:nvPr/>
        </p:nvSpPr>
        <p:spPr>
          <a:xfrm>
            <a:off x="3889525" y="6309320"/>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行列置换</a:t>
            </a:r>
          </a:p>
        </p:txBody>
      </p:sp>
    </p:spTree>
    <p:extLst>
      <p:ext uri="{BB962C8B-B14F-4D97-AF65-F5344CB8AC3E}">
        <p14:creationId xmlns:p14="http://schemas.microsoft.com/office/powerpoint/2010/main" val="3308693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4494" y="3212976"/>
            <a:ext cx="3600000" cy="2700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4000" y="3212976"/>
            <a:ext cx="3600000" cy="2700000"/>
          </a:xfrm>
          <a:prstGeom prst="rect">
            <a:avLst/>
          </a:prstGeom>
        </p:spPr>
      </p:pic>
      <p:sp>
        <p:nvSpPr>
          <p:cNvPr id="2" name="标题 1"/>
          <p:cNvSpPr>
            <a:spLocks noGrp="1"/>
          </p:cNvSpPr>
          <p:nvPr>
            <p:ph type="title"/>
          </p:nvPr>
        </p:nvSpPr>
        <p:spPr/>
        <p:txBody>
          <a:bodyPr/>
          <a:lstStyle/>
          <a:p>
            <a:pPr lvl="1"/>
            <a:r>
              <a:rPr lang="x-none" altLang="zh-CN" dirty="0">
                <a:solidFill>
                  <a:srgbClr val="FFFFFF"/>
                </a:solidFill>
                <a:latin typeface="黑体" pitchFamily="2" charset="-122"/>
                <a:ea typeface="黑体" pitchFamily="2" charset="-122"/>
              </a:rPr>
              <a:t>直方图</a:t>
            </a:r>
            <a:r>
              <a:rPr lang="zh-CN" altLang="en-US" dirty="0">
                <a:solidFill>
                  <a:srgbClr val="FFFFFF"/>
                </a:solidFill>
                <a:latin typeface="黑体" pitchFamily="2" charset="-122"/>
                <a:ea typeface="黑体" pitchFamily="2" charset="-122"/>
              </a:rPr>
              <a:t>主要性质（</a:t>
            </a:r>
            <a:r>
              <a:rPr lang="en-US" altLang="zh-CN" dirty="0">
                <a:solidFill>
                  <a:srgbClr val="FFFFFF"/>
                </a:solidFill>
                <a:latin typeface="黑体" pitchFamily="2" charset="-122"/>
                <a:ea typeface="黑体" pitchFamily="2" charset="-122"/>
              </a:rPr>
              <a:t>3</a:t>
            </a:r>
            <a:r>
              <a:rPr lang="zh-CN" altLang="en-US" dirty="0">
                <a:solidFill>
                  <a:srgbClr val="FFFFFF"/>
                </a:solidFill>
                <a:latin typeface="黑体" pitchFamily="2" charset="-122"/>
                <a:ea typeface="黑体" pitchFamily="2" charset="-122"/>
              </a:rPr>
              <a:t>）</a:t>
            </a:r>
            <a:endParaRPr lang="zh-CN" altLang="en-US" dirty="0">
              <a:latin typeface="黑体" pitchFamily="2" charset="-122"/>
              <a:ea typeface="黑体" pitchFamily="2" charset="-122"/>
            </a:endParaRPr>
          </a:p>
        </p:txBody>
      </p:sp>
      <p:sp>
        <p:nvSpPr>
          <p:cNvPr id="23" name="内容占位符 22"/>
          <p:cNvSpPr>
            <a:spLocks noGrp="1"/>
          </p:cNvSpPr>
          <p:nvPr>
            <p:ph idx="1"/>
          </p:nvPr>
        </p:nvSpPr>
        <p:spPr>
          <a:xfrm>
            <a:off x="457200" y="1333500"/>
            <a:ext cx="8229600" cy="1519436"/>
          </a:xfrm>
        </p:spPr>
        <p:txBody>
          <a:bodyPr/>
          <a:lstStyle/>
          <a:p>
            <a:pPr lvl="0">
              <a:lnSpc>
                <a:spcPct val="120000"/>
              </a:lnSpc>
              <a:defRPr/>
            </a:pPr>
            <a:r>
              <a:rPr lang="zh-CN" altLang="en-US" sz="2600" b="1" dirty="0"/>
              <a:t>直方图具有可叠加性</a:t>
            </a:r>
            <a:r>
              <a:rPr lang="zh-CN" altLang="en-US" dirty="0"/>
              <a:t>，</a:t>
            </a:r>
            <a:r>
              <a:rPr lang="zh-CN" altLang="en-US" b="1" dirty="0"/>
              <a:t>将图像分为区域，各个区域都可分别统计直方图，原图像的总直方图为各个区域直方图之和。</a:t>
            </a:r>
          </a:p>
          <a:p>
            <a:pPr lvl="1">
              <a:lnSpc>
                <a:spcPct val="120000"/>
              </a:lnSpc>
              <a:defRPr/>
            </a:pPr>
            <a:endParaRPr lang="zh-CN" altLang="en-US" sz="2800" b="1" dirty="0"/>
          </a:p>
        </p:txBody>
      </p:sp>
      <p:sp>
        <p:nvSpPr>
          <p:cNvPr id="13" name="Equal 12"/>
          <p:cNvSpPr>
            <a:spLocks noChangeAspect="1"/>
          </p:cNvSpPr>
          <p:nvPr/>
        </p:nvSpPr>
        <p:spPr bwMode="auto">
          <a:xfrm>
            <a:off x="5325183" y="4382976"/>
            <a:ext cx="360000" cy="360000"/>
          </a:xfrm>
          <a:prstGeom prst="mathEqual">
            <a:avLst/>
          </a:prstGeom>
          <a:solidFill>
            <a:srgbClr val="7D2E8F"/>
          </a:solidFill>
          <a:ln w="127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6" y="3411982"/>
            <a:ext cx="593408" cy="423863"/>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8" y="3869819"/>
            <a:ext cx="593408" cy="174631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71" y="3411982"/>
            <a:ext cx="1576769" cy="423863"/>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671" y="3869819"/>
            <a:ext cx="1576769" cy="1746314"/>
          </a:xfrm>
          <a:prstGeom prst="rect">
            <a:avLst/>
          </a:prstGeom>
        </p:spPr>
      </p:pic>
    </p:spTree>
    <p:extLst>
      <p:ext uri="{BB962C8B-B14F-4D97-AF65-F5344CB8AC3E}">
        <p14:creationId xmlns:p14="http://schemas.microsoft.com/office/powerpoint/2010/main" val="601522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4587505" y="4695369"/>
            <a:ext cx="4597723" cy="1728000"/>
            <a:chOff x="4788024" y="4241361"/>
            <a:chExt cx="4878070" cy="1833365"/>
          </a:xfrm>
        </p:grpSpPr>
        <p:pic>
          <p:nvPicPr>
            <p:cNvPr id="35" name="Picture 34" descr="D:\MATLAB WORK\DIP\Images\Sissi-3_high contrast image.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4245926"/>
              <a:ext cx="2438400" cy="1828800"/>
            </a:xfrm>
            <a:prstGeom prst="rect">
              <a:avLst/>
            </a:prstGeom>
            <a:noFill/>
            <a:ln>
              <a:noFill/>
            </a:ln>
          </p:spPr>
        </p:pic>
        <p:pic>
          <p:nvPicPr>
            <p:cNvPr id="36" name="Picture 35" descr="D:\MATLAB WORK\DIP\Images\c3\Sissi-3_high contrast image histogra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6424" y="4241361"/>
              <a:ext cx="2439670" cy="1828800"/>
            </a:xfrm>
            <a:prstGeom prst="rect">
              <a:avLst/>
            </a:prstGeom>
            <a:noFill/>
            <a:ln>
              <a:noFill/>
            </a:ln>
          </p:spPr>
        </p:pic>
      </p:grpSp>
      <p:grpSp>
        <p:nvGrpSpPr>
          <p:cNvPr id="5" name="Group 4"/>
          <p:cNvGrpSpPr>
            <a:grpSpLocks noChangeAspect="1"/>
          </p:cNvGrpSpPr>
          <p:nvPr/>
        </p:nvGrpSpPr>
        <p:grpSpPr>
          <a:xfrm>
            <a:off x="35496" y="4695368"/>
            <a:ext cx="4609200" cy="1728002"/>
            <a:chOff x="107504" y="4653136"/>
            <a:chExt cx="4878070" cy="1828803"/>
          </a:xfrm>
        </p:grpSpPr>
        <p:pic>
          <p:nvPicPr>
            <p:cNvPr id="29" name="Picture 28" descr="D:\MATLAB WORK\DIP\Images\Sissi-3_low contrast image.b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 y="4653138"/>
              <a:ext cx="2438400" cy="1828801"/>
            </a:xfrm>
            <a:prstGeom prst="rect">
              <a:avLst/>
            </a:prstGeom>
            <a:noFill/>
            <a:ln>
              <a:noFill/>
            </a:ln>
          </p:spPr>
        </p:pic>
        <p:pic>
          <p:nvPicPr>
            <p:cNvPr id="34" name="Picture 33" descr="D:\MATLAB WORK\DIP\Images\c3\Sissi-3_low contrast histogram.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5904" y="4653136"/>
              <a:ext cx="2439670" cy="1828800"/>
            </a:xfrm>
            <a:prstGeom prst="rect">
              <a:avLst/>
            </a:prstGeom>
            <a:noFill/>
            <a:ln>
              <a:noFill/>
            </a:ln>
          </p:spPr>
        </p:pic>
      </p:grpSp>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主要应用（</a:t>
            </a:r>
            <a:r>
              <a:rPr lang="en-US" altLang="zh-CN" dirty="0">
                <a:latin typeface="黑体" pitchFamily="2" charset="-122"/>
                <a:ea typeface="黑体" pitchFamily="2" charset="-122"/>
              </a:rPr>
              <a:t>1</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200" y="1406648"/>
            <a:ext cx="8229600" cy="2238376"/>
          </a:xfrm>
        </p:spPr>
        <p:txBody>
          <a:bodyPr/>
          <a:lstStyle/>
          <a:p>
            <a:pPr>
              <a:lnSpc>
                <a:spcPct val="120000"/>
              </a:lnSpc>
            </a:pPr>
            <a:r>
              <a:rPr lang="zh-CN" altLang="en-US" sz="2600" b="1" dirty="0"/>
              <a:t>由直方图可看出图像的整体性质，</a:t>
            </a:r>
            <a:r>
              <a:rPr lang="zh-CN" altLang="en-US" sz="2600" b="1" dirty="0">
                <a:solidFill>
                  <a:srgbClr val="0000FF"/>
                </a:solidFill>
              </a:rPr>
              <a:t>判断一幅图像是否合理利用全部可能的灰度级。</a:t>
            </a:r>
          </a:p>
        </p:txBody>
      </p:sp>
      <p:grpSp>
        <p:nvGrpSpPr>
          <p:cNvPr id="3" name="Group 2"/>
          <p:cNvGrpSpPr>
            <a:grpSpLocks noChangeAspect="1"/>
          </p:cNvGrpSpPr>
          <p:nvPr/>
        </p:nvGrpSpPr>
        <p:grpSpPr>
          <a:xfrm>
            <a:off x="35496" y="2525734"/>
            <a:ext cx="4609200" cy="1728000"/>
            <a:chOff x="222108" y="2519345"/>
            <a:chExt cx="4878070" cy="1828800"/>
          </a:xfrm>
        </p:grpSpPr>
        <p:pic>
          <p:nvPicPr>
            <p:cNvPr id="20" name="Picture 19" descr="D:\MATLAB WORK\DIP\Images\Sissi-3_dark image.bmp"/>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2108" y="2519345"/>
              <a:ext cx="2438400" cy="1828800"/>
            </a:xfrm>
            <a:prstGeom prst="rect">
              <a:avLst/>
            </a:prstGeom>
            <a:noFill/>
            <a:ln>
              <a:noFill/>
            </a:ln>
          </p:spPr>
        </p:pic>
        <p:pic>
          <p:nvPicPr>
            <p:cNvPr id="21" name="Picture 20" descr="D:\MATLAB WORK\DIP\Images\c3\Sissi-3_dark image histogram.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0508" y="2519345"/>
              <a:ext cx="2439670" cy="1828800"/>
            </a:xfrm>
            <a:prstGeom prst="rect">
              <a:avLst/>
            </a:prstGeom>
            <a:noFill/>
            <a:ln>
              <a:noFill/>
            </a:ln>
          </p:spPr>
        </p:pic>
      </p:grpSp>
      <p:sp>
        <p:nvSpPr>
          <p:cNvPr id="30" name="矩形 29"/>
          <p:cNvSpPr/>
          <p:nvPr/>
        </p:nvSpPr>
        <p:spPr>
          <a:xfrm>
            <a:off x="1856066" y="4205280"/>
            <a:ext cx="94609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暗图像 </a:t>
            </a:r>
          </a:p>
        </p:txBody>
      </p:sp>
      <p:grpSp>
        <p:nvGrpSpPr>
          <p:cNvPr id="4" name="Group 3"/>
          <p:cNvGrpSpPr>
            <a:grpSpLocks noChangeAspect="1"/>
          </p:cNvGrpSpPr>
          <p:nvPr/>
        </p:nvGrpSpPr>
        <p:grpSpPr>
          <a:xfrm>
            <a:off x="4581766" y="2525734"/>
            <a:ext cx="4609200" cy="1728000"/>
            <a:chOff x="5004048" y="2510572"/>
            <a:chExt cx="4878070" cy="1828800"/>
          </a:xfrm>
        </p:grpSpPr>
        <p:pic>
          <p:nvPicPr>
            <p:cNvPr id="26" name="Picture 25" descr="D:\MATLAB WORK\DIP\Images\Sissi-3_light image.bmp"/>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04048" y="2510572"/>
              <a:ext cx="2438400" cy="1828800"/>
            </a:xfrm>
            <a:prstGeom prst="rect">
              <a:avLst/>
            </a:prstGeom>
            <a:noFill/>
            <a:ln>
              <a:noFill/>
            </a:ln>
          </p:spPr>
        </p:pic>
        <p:pic>
          <p:nvPicPr>
            <p:cNvPr id="27" name="Picture 26" descr="D:\MATLAB WORK\DIP\Images\c3\Sissi-3_light image histogram.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42448" y="2510572"/>
              <a:ext cx="2439670" cy="1828800"/>
            </a:xfrm>
            <a:prstGeom prst="rect">
              <a:avLst/>
            </a:prstGeom>
            <a:noFill/>
            <a:ln>
              <a:noFill/>
            </a:ln>
          </p:spPr>
        </p:pic>
      </p:grpSp>
      <p:sp>
        <p:nvSpPr>
          <p:cNvPr id="31" name="矩形 30"/>
          <p:cNvSpPr/>
          <p:nvPr/>
        </p:nvSpPr>
        <p:spPr>
          <a:xfrm>
            <a:off x="6424303" y="4205280"/>
            <a:ext cx="94609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亮图像 </a:t>
            </a:r>
          </a:p>
        </p:txBody>
      </p:sp>
      <p:sp>
        <p:nvSpPr>
          <p:cNvPr id="32" name="矩形 31"/>
          <p:cNvSpPr/>
          <p:nvPr/>
        </p:nvSpPr>
        <p:spPr>
          <a:xfrm>
            <a:off x="1520201" y="6444044"/>
            <a:ext cx="163859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低对比度图像 </a:t>
            </a:r>
          </a:p>
        </p:txBody>
      </p:sp>
      <p:sp>
        <p:nvSpPr>
          <p:cNvPr id="33" name="矩形 32"/>
          <p:cNvSpPr/>
          <p:nvPr/>
        </p:nvSpPr>
        <p:spPr>
          <a:xfrm>
            <a:off x="6100936" y="6444044"/>
            <a:ext cx="15696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高对比度图像</a:t>
            </a:r>
          </a:p>
        </p:txBody>
      </p:sp>
    </p:spTree>
    <p:extLst>
      <p:ext uri="{BB962C8B-B14F-4D97-AF65-F5344CB8AC3E}">
        <p14:creationId xmlns:p14="http://schemas.microsoft.com/office/powerpoint/2010/main" val="110950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marL="457200" lvl="1" indent="-457200"/>
            <a:r>
              <a:rPr lang="zh-CN" altLang="en-US" dirty="0">
                <a:latin typeface="黑体" pitchFamily="2" charset="-122"/>
                <a:ea typeface="黑体" pitchFamily="2" charset="-122"/>
              </a:rPr>
              <a:t>数字图像处理的基本概念</a:t>
            </a:r>
          </a:p>
        </p:txBody>
      </p:sp>
      <p:sp>
        <p:nvSpPr>
          <p:cNvPr id="32772" name="Rectangle 3"/>
          <p:cNvSpPr>
            <a:spLocks noGrp="1" noChangeArrowheads="1"/>
          </p:cNvSpPr>
          <p:nvPr>
            <p:ph type="body" idx="1"/>
          </p:nvPr>
        </p:nvSpPr>
        <p:spPr>
          <a:xfrm>
            <a:off x="405861" y="1337470"/>
            <a:ext cx="8363272" cy="1881186"/>
          </a:xfrm>
        </p:spPr>
        <p:txBody>
          <a:bodyPr/>
          <a:lstStyle/>
          <a:p>
            <a:r>
              <a:rPr lang="zh-CN" altLang="en-US" b="1" dirty="0">
                <a:latin typeface="+mn-ea"/>
              </a:rPr>
              <a:t>根据语义从低级到高级，</a:t>
            </a:r>
            <a:r>
              <a:rPr lang="zh-CN" altLang="en-US" b="1" dirty="0">
                <a:solidFill>
                  <a:srgbClr val="0070C0"/>
                </a:solidFill>
                <a:latin typeface="+mn-ea"/>
              </a:rPr>
              <a:t>广义图像处理</a:t>
            </a:r>
            <a:r>
              <a:rPr lang="zh-CN" altLang="en-US" b="1" dirty="0">
                <a:latin typeface="+mn-ea"/>
              </a:rPr>
              <a:t>分为三个层次：</a:t>
            </a:r>
            <a:r>
              <a:rPr lang="zh-CN" altLang="en-US" b="1" dirty="0">
                <a:solidFill>
                  <a:srgbClr val="0070C0"/>
                </a:solidFill>
                <a:latin typeface="+mn-ea"/>
              </a:rPr>
              <a:t>图像处理</a:t>
            </a:r>
            <a:r>
              <a:rPr lang="zh-CN" altLang="en-US" b="1" dirty="0">
                <a:latin typeface="+mn-ea"/>
              </a:rPr>
              <a:t>、</a:t>
            </a:r>
            <a:r>
              <a:rPr lang="zh-CN" altLang="en-US" b="1" dirty="0">
                <a:solidFill>
                  <a:srgbClr val="0070C0"/>
                </a:solidFill>
                <a:latin typeface="+mn-ea"/>
              </a:rPr>
              <a:t>图像分析</a:t>
            </a:r>
            <a:r>
              <a:rPr lang="zh-CN" altLang="en-US" b="1" dirty="0">
                <a:latin typeface="+mn-ea"/>
              </a:rPr>
              <a:t>和</a:t>
            </a:r>
            <a:r>
              <a:rPr lang="zh-CN" altLang="en-US" b="1" dirty="0">
                <a:solidFill>
                  <a:srgbClr val="0070C0"/>
                </a:solidFill>
                <a:latin typeface="+mn-ea"/>
              </a:rPr>
              <a:t>图像理解</a:t>
            </a:r>
            <a:r>
              <a:rPr lang="zh-CN" altLang="en-US" b="1" dirty="0">
                <a:latin typeface="+mn-ea"/>
              </a:rPr>
              <a:t>。</a:t>
            </a:r>
          </a:p>
        </p:txBody>
      </p:sp>
      <p:grpSp>
        <p:nvGrpSpPr>
          <p:cNvPr id="6" name="Group 5"/>
          <p:cNvGrpSpPr/>
          <p:nvPr/>
        </p:nvGrpSpPr>
        <p:grpSpPr>
          <a:xfrm>
            <a:off x="167531" y="2348383"/>
            <a:ext cx="8786813" cy="3086100"/>
            <a:chOff x="167531" y="2348383"/>
            <a:chExt cx="8786813" cy="3086100"/>
          </a:xfrm>
        </p:grpSpPr>
        <p:sp>
          <p:nvSpPr>
            <p:cNvPr id="32770" name="AutoShape 14"/>
            <p:cNvSpPr>
              <a:spLocks noChangeArrowheads="1"/>
            </p:cNvSpPr>
            <p:nvPr/>
          </p:nvSpPr>
          <p:spPr bwMode="auto">
            <a:xfrm>
              <a:off x="167531" y="3519958"/>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endParaRPr lang="en-GB"/>
            </a:p>
          </p:txBody>
        </p:sp>
        <p:grpSp>
          <p:nvGrpSpPr>
            <p:cNvPr id="2" name="Group 12"/>
            <p:cNvGrpSpPr>
              <a:grpSpLocks/>
            </p:cNvGrpSpPr>
            <p:nvPr/>
          </p:nvGrpSpPr>
          <p:grpSpPr bwMode="auto">
            <a:xfrm>
              <a:off x="467569" y="2691283"/>
              <a:ext cx="2587625" cy="2495550"/>
              <a:chOff x="252" y="1413"/>
              <a:chExt cx="1476" cy="1572"/>
            </a:xfrm>
          </p:grpSpPr>
          <p:sp>
            <p:nvSpPr>
              <p:cNvPr id="32782" name="Text Box 4"/>
              <p:cNvSpPr txBox="1">
                <a:spLocks noChangeArrowheads="1"/>
              </p:cNvSpPr>
              <p:nvPr/>
            </p:nvSpPr>
            <p:spPr bwMode="auto">
              <a:xfrm>
                <a:off x="252" y="1413"/>
                <a:ext cx="1476" cy="494"/>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b="1" dirty="0"/>
                  <a:t>低级图像处理
</a:t>
                </a:r>
                <a:endParaRPr lang="en-US" altLang="zh-CN" b="1" dirty="0"/>
              </a:p>
            </p:txBody>
          </p:sp>
          <p:sp>
            <p:nvSpPr>
              <p:cNvPr id="32783" name="Text Box 7"/>
              <p:cNvSpPr txBox="1">
                <a:spLocks noChangeArrowheads="1"/>
              </p:cNvSpPr>
              <p:nvPr/>
            </p:nvSpPr>
            <p:spPr bwMode="auto">
              <a:xfrm>
                <a:off x="252" y="1648"/>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US" altLang="zh-CN" b="1" dirty="0"/>
              </a:p>
              <a:p>
                <a:pPr>
                  <a:spcBef>
                    <a:spcPct val="50000"/>
                  </a:spcBef>
                </a:pPr>
                <a:r>
                  <a:rPr lang="zh-CN" altLang="en-US" b="1" dirty="0"/>
                  <a:t>输入：</a:t>
                </a:r>
                <a:r>
                  <a:rPr lang="zh-CN" altLang="en-US" dirty="0"/>
                  <a:t>图像</a:t>
                </a:r>
                <a:br>
                  <a:rPr lang="zh-CN" altLang="en-US" dirty="0"/>
                </a:br>
                <a:r>
                  <a:rPr lang="zh-CN" altLang="en-US" b="1" dirty="0"/>
                  <a:t>输出：</a:t>
                </a:r>
                <a:r>
                  <a:rPr lang="zh-CN" altLang="en-US" dirty="0"/>
                  <a:t>图像</a:t>
                </a:r>
                <a:endParaRPr lang="en-IE" dirty="0">
                  <a:solidFill>
                    <a:srgbClr val="0033CC"/>
                  </a:solidFill>
                </a:endParaRPr>
              </a:p>
              <a:p>
                <a:pPr>
                  <a:spcBef>
                    <a:spcPct val="50000"/>
                  </a:spcBef>
                </a:pPr>
                <a:r>
                  <a:rPr lang="zh-CN" altLang="en-US" b="1" dirty="0"/>
                  <a:t>示例：</a:t>
                </a:r>
                <a:r>
                  <a:rPr lang="zh-CN" altLang="en-US" dirty="0"/>
                  <a:t>图像去噪、图像锐化</a:t>
                </a:r>
                <a:r>
                  <a:rPr lang="zh-CN" altLang="en-US" b="1" dirty="0"/>
                  <a:t>
</a:t>
                </a:r>
                <a:endParaRPr lang="en-US" altLang="zh-CN" dirty="0"/>
              </a:p>
            </p:txBody>
          </p:sp>
        </p:grpSp>
        <p:grpSp>
          <p:nvGrpSpPr>
            <p:cNvPr id="3" name="Group 11"/>
            <p:cNvGrpSpPr>
              <a:grpSpLocks/>
            </p:cNvGrpSpPr>
            <p:nvPr/>
          </p:nvGrpSpPr>
          <p:grpSpPr bwMode="auto">
            <a:xfrm>
              <a:off x="3275856" y="2691283"/>
              <a:ext cx="2587625" cy="2495550"/>
              <a:chOff x="2142" y="1360"/>
              <a:chExt cx="1476" cy="1572"/>
            </a:xfrm>
          </p:grpSpPr>
          <p:sp>
            <p:nvSpPr>
              <p:cNvPr id="32780" name="Text Box 5"/>
              <p:cNvSpPr txBox="1">
                <a:spLocks noChangeArrowheads="1"/>
              </p:cNvSpPr>
              <p:nvPr/>
            </p:nvSpPr>
            <p:spPr bwMode="auto">
              <a:xfrm>
                <a:off x="2142" y="1360"/>
                <a:ext cx="1476" cy="239"/>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b="1" dirty="0"/>
                  <a:t>中级图像处理</a:t>
                </a:r>
                <a:endParaRPr lang="en-US" altLang="zh-CN" b="1" dirty="0"/>
              </a:p>
            </p:txBody>
          </p:sp>
          <p:sp>
            <p:nvSpPr>
              <p:cNvPr id="32781" name="Text Box 9"/>
              <p:cNvSpPr txBox="1">
                <a:spLocks noChangeArrowheads="1"/>
              </p:cNvSpPr>
              <p:nvPr/>
            </p:nvSpPr>
            <p:spPr bwMode="auto">
              <a:xfrm>
                <a:off x="2142" y="1595"/>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US" altLang="zh-CN" b="1" dirty="0"/>
              </a:p>
              <a:p>
                <a:pPr>
                  <a:spcBef>
                    <a:spcPct val="50000"/>
                  </a:spcBef>
                </a:pPr>
                <a:r>
                  <a:rPr lang="zh-CN" altLang="en-US" b="1" dirty="0"/>
                  <a:t>输入：</a:t>
                </a:r>
                <a:r>
                  <a:rPr lang="zh-CN" altLang="en-US" dirty="0"/>
                  <a:t>图像</a:t>
                </a:r>
                <a:br>
                  <a:rPr lang="en-US" altLang="zh-CN" b="1" dirty="0"/>
                </a:br>
                <a:r>
                  <a:rPr lang="zh-CN" altLang="en-US" b="1" dirty="0"/>
                  <a:t>输出：</a:t>
                </a:r>
                <a:r>
                  <a:rPr lang="zh-CN" altLang="en-US" dirty="0"/>
                  <a:t>属性</a:t>
                </a:r>
                <a:r>
                  <a:rPr lang="zh-CN" altLang="en-US" b="1" dirty="0"/>
                  <a:t>
示例：</a:t>
                </a:r>
                <a:r>
                  <a:rPr lang="zh-CN" altLang="en-US" dirty="0"/>
                  <a:t>目标识别、图像分割</a:t>
                </a:r>
                <a:r>
                  <a:rPr lang="zh-CN" altLang="en-US" b="1" dirty="0"/>
                  <a:t>
</a:t>
                </a:r>
                <a:endParaRPr lang="en-US" altLang="zh-CN" dirty="0"/>
              </a:p>
            </p:txBody>
          </p:sp>
        </p:grpSp>
        <p:grpSp>
          <p:nvGrpSpPr>
            <p:cNvPr id="4" name="Group 13"/>
            <p:cNvGrpSpPr>
              <a:grpSpLocks/>
            </p:cNvGrpSpPr>
            <p:nvPr/>
          </p:nvGrpSpPr>
          <p:grpSpPr bwMode="auto">
            <a:xfrm>
              <a:off x="6085731" y="2691283"/>
              <a:ext cx="2586038" cy="2495550"/>
              <a:chOff x="3719" y="1352"/>
              <a:chExt cx="1476" cy="1572"/>
            </a:xfrm>
          </p:grpSpPr>
          <p:sp>
            <p:nvSpPr>
              <p:cNvPr id="32778" name="Text Box 6"/>
              <p:cNvSpPr txBox="1">
                <a:spLocks noChangeArrowheads="1"/>
              </p:cNvSpPr>
              <p:nvPr/>
            </p:nvSpPr>
            <p:spPr bwMode="auto">
              <a:xfrm>
                <a:off x="3719" y="1352"/>
                <a:ext cx="1476" cy="239"/>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b="1" dirty="0"/>
                  <a:t>高级图像处理</a:t>
                </a:r>
                <a:endParaRPr lang="en-US" altLang="zh-CN" b="1" dirty="0"/>
              </a:p>
            </p:txBody>
          </p:sp>
          <p:sp>
            <p:nvSpPr>
              <p:cNvPr id="32779" name="Text Box 10"/>
              <p:cNvSpPr txBox="1">
                <a:spLocks noChangeArrowheads="1"/>
              </p:cNvSpPr>
              <p:nvPr/>
            </p:nvSpPr>
            <p:spPr bwMode="auto">
              <a:xfrm>
                <a:off x="3719" y="1587"/>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IE" b="1" dirty="0"/>
              </a:p>
              <a:p>
                <a:pPr>
                  <a:spcBef>
                    <a:spcPct val="50000"/>
                  </a:spcBef>
                </a:pPr>
                <a:r>
                  <a:rPr lang="zh-CN" altLang="en-US" b="1" dirty="0"/>
                  <a:t>输入：</a:t>
                </a:r>
                <a:r>
                  <a:rPr lang="zh-CN" altLang="en-US" dirty="0"/>
                  <a:t>属性</a:t>
                </a:r>
                <a:r>
                  <a:rPr lang="zh-CN" altLang="en-US" b="1" dirty="0"/>
                  <a:t> </a:t>
                </a:r>
                <a:br>
                  <a:rPr lang="en-US" altLang="zh-CN" b="1" dirty="0"/>
                </a:br>
                <a:r>
                  <a:rPr lang="zh-CN" altLang="en-US" b="1" dirty="0"/>
                  <a:t>输出：</a:t>
                </a:r>
                <a:r>
                  <a:rPr lang="zh-CN" altLang="en-US" dirty="0"/>
                  <a:t>理解</a:t>
                </a:r>
                <a:r>
                  <a:rPr lang="zh-CN" altLang="en-US" b="1" dirty="0"/>
                  <a:t>
示例：</a:t>
                </a:r>
                <a:r>
                  <a:rPr lang="zh-CN" altLang="en-US" dirty="0"/>
                  <a:t>场景理解、图像描述</a:t>
                </a:r>
                <a:r>
                  <a:rPr lang="zh-CN" altLang="en-US" b="1" dirty="0"/>
                  <a:t>
</a:t>
                </a:r>
                <a:endParaRPr lang="en-US" altLang="zh-CN" dirty="0"/>
              </a:p>
            </p:txBody>
          </p:sp>
        </p:grpSp>
        <p:sp>
          <p:nvSpPr>
            <p:cNvPr id="32776" name="Line 15"/>
            <p:cNvSpPr>
              <a:spLocks noChangeShapeType="1"/>
            </p:cNvSpPr>
            <p:nvPr/>
          </p:nvSpPr>
          <p:spPr bwMode="auto">
            <a:xfrm>
              <a:off x="5968256" y="2348383"/>
              <a:ext cx="0" cy="3086100"/>
            </a:xfrm>
            <a:prstGeom prst="line">
              <a:avLst/>
            </a:prstGeom>
            <a:noFill/>
            <a:ln w="38100">
              <a:solidFill>
                <a:schemeClr val="tx1"/>
              </a:solidFill>
              <a:prstDash val="dash"/>
              <a:round/>
              <a:headEnd/>
              <a:tailEnd/>
            </a:ln>
          </p:spPr>
          <p:txBody>
            <a:bodyPr wrap="none"/>
            <a:lstStyle/>
            <a:p>
              <a:endParaRPr lang="zh-CN" altLang="en-US"/>
            </a:p>
          </p:txBody>
        </p:sp>
      </p:grpSp>
      <p:sp>
        <p:nvSpPr>
          <p:cNvPr id="32777" name="Text Box 16"/>
          <p:cNvSpPr txBox="1">
            <a:spLocks noChangeArrowheads="1"/>
          </p:cNvSpPr>
          <p:nvPr/>
        </p:nvSpPr>
        <p:spPr bwMode="auto">
          <a:xfrm>
            <a:off x="3548062" y="5520530"/>
            <a:ext cx="2686050" cy="400110"/>
          </a:xfrm>
          <a:prstGeom prst="rect">
            <a:avLst/>
          </a:prstGeom>
          <a:noFill/>
          <a:ln w="12700">
            <a:noFill/>
            <a:miter lim="800000"/>
            <a:headEnd/>
            <a:tailEnd/>
          </a:ln>
        </p:spPr>
        <p:txBody>
          <a:bodyPr>
            <a:spAutoFit/>
          </a:bodyPr>
          <a:lstStyle/>
          <a:p>
            <a:pPr algn="ctr"/>
            <a:r>
              <a:rPr lang="zh-CN" altLang="en-US" sz="2000" b="1" dirty="0">
                <a:solidFill>
                  <a:srgbClr val="800000"/>
                </a:solidFill>
              </a:rPr>
              <a:t>本次课程主要内容</a:t>
            </a:r>
            <a:endParaRPr lang="en-US" altLang="zh-CN" sz="2000" b="1" dirty="0">
              <a:solidFill>
                <a:srgbClr val="8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7"/>
                                        </p:tgtEl>
                                        <p:attrNameLst>
                                          <p:attrName>style.visibility</p:attrName>
                                        </p:attrNameLst>
                                      </p:cBhvr>
                                      <p:to>
                                        <p:strVal val="visible"/>
                                      </p:to>
                                    </p:set>
                                    <p:animEffect transition="in" filter="fade">
                                      <p:cBhvr>
                                        <p:cTn id="7" dur="500"/>
                                        <p:tgtEl>
                                          <p:spTgt spid="32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主要应用（</a:t>
            </a:r>
            <a:r>
              <a:rPr lang="en-US" altLang="zh-CN" dirty="0">
                <a:latin typeface="黑体" pitchFamily="2" charset="-122"/>
                <a:ea typeface="黑体" pitchFamily="2" charset="-122"/>
              </a:rPr>
              <a:t>2</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200" y="1340768"/>
            <a:ext cx="8229600" cy="2736304"/>
          </a:xfrm>
        </p:spPr>
        <p:txBody>
          <a:bodyPr/>
          <a:lstStyle/>
          <a:p>
            <a:pPr>
              <a:spcBef>
                <a:spcPts val="800"/>
              </a:spcBef>
            </a:pPr>
            <a:r>
              <a:rPr lang="zh-CN" altLang="en-US" sz="2600" b="1" dirty="0"/>
              <a:t>图像的视觉效果与其直方图之间存在对应关系</a:t>
            </a:r>
            <a:r>
              <a:rPr lang="zh-CN" altLang="en-US" b="1" dirty="0"/>
              <a:t>，</a:t>
            </a:r>
            <a:r>
              <a:rPr lang="zh-CN" altLang="en-US" b="1" dirty="0">
                <a:solidFill>
                  <a:srgbClr val="0000FF"/>
                </a:solidFill>
              </a:rPr>
              <a:t>处理直方图可以起到图像增强的作用</a:t>
            </a:r>
            <a:r>
              <a:rPr lang="zh-CN" altLang="en-US" b="1" dirty="0"/>
              <a:t>。</a:t>
            </a:r>
            <a:endParaRPr lang="en-US" altLang="zh-CN" sz="2600" b="1" dirty="0">
              <a:solidFill>
                <a:srgbClr val="0000FF"/>
              </a:solidFill>
            </a:endParaRPr>
          </a:p>
          <a:p>
            <a:pPr lvl="1">
              <a:spcBef>
                <a:spcPts val="800"/>
              </a:spcBef>
            </a:pPr>
            <a:r>
              <a:rPr lang="zh-CN" altLang="en-US" b="1" dirty="0"/>
              <a:t>直方图均衡化</a:t>
            </a:r>
            <a:endParaRPr lang="en-US" altLang="zh-CN" b="1" dirty="0"/>
          </a:p>
          <a:p>
            <a:pPr lvl="1">
              <a:spcBef>
                <a:spcPts val="800"/>
              </a:spcBef>
            </a:pPr>
            <a:r>
              <a:rPr lang="zh-CN" altLang="en-US" b="1" dirty="0"/>
              <a:t>直方图规定化</a:t>
            </a:r>
            <a:endParaRPr lang="en-US" altLang="zh-CN" b="1" dirty="0"/>
          </a:p>
          <a:p>
            <a:pPr lvl="1">
              <a:spcBef>
                <a:spcPts val="800"/>
              </a:spcBef>
            </a:pPr>
            <a:r>
              <a:rPr lang="zh-CN" altLang="en-US" b="1" dirty="0"/>
              <a:t>直方图拉伸</a:t>
            </a:r>
            <a:endParaRPr lang="en-US" altLang="zh-CN" b="1" dirty="0"/>
          </a:p>
          <a:p>
            <a:pPr>
              <a:lnSpc>
                <a:spcPct val="120000"/>
              </a:lnSpc>
              <a:spcBef>
                <a:spcPts val="800"/>
              </a:spcBef>
            </a:pPr>
            <a:endParaRPr lang="en-US" altLang="zh-CN"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69" y="4077072"/>
            <a:ext cx="3360000" cy="2520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5852" y="4077072"/>
            <a:ext cx="3360000" cy="2520000"/>
          </a:xfrm>
          <a:prstGeom prst="rect">
            <a:avLst/>
          </a:prstGeom>
        </p:spPr>
      </p:pic>
      <p:sp>
        <p:nvSpPr>
          <p:cNvPr id="6" name="Rectangle 5"/>
          <p:cNvSpPr/>
          <p:nvPr/>
        </p:nvSpPr>
        <p:spPr>
          <a:xfrm>
            <a:off x="3940085" y="4680254"/>
            <a:ext cx="13670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3CC"/>
                </a:solidFill>
                <a:effectLst/>
                <a:uLnTx/>
                <a:uFillTx/>
                <a:latin typeface="黑体" panose="02010609060101010101" pitchFamily="49" charset="-122"/>
                <a:ea typeface="黑体" panose="02010609060101010101" pitchFamily="49" charset="-122"/>
                <a:cs typeface="+mn-cs"/>
              </a:rPr>
              <a:t>直方图拉伸</a:t>
            </a:r>
          </a:p>
        </p:txBody>
      </p:sp>
      <p:sp>
        <p:nvSpPr>
          <p:cNvPr id="7" name="AutoShape 11"/>
          <p:cNvSpPr>
            <a:spLocks noChangeArrowheads="1"/>
          </p:cNvSpPr>
          <p:nvPr/>
        </p:nvSpPr>
        <p:spPr bwMode="auto">
          <a:xfrm>
            <a:off x="4282280" y="5085184"/>
            <a:ext cx="682625" cy="501650"/>
          </a:xfrm>
          <a:prstGeom prst="rightArrow">
            <a:avLst>
              <a:gd name="adj1" fmla="val 50000"/>
              <a:gd name="adj2" fmla="val 34019"/>
            </a:avLst>
          </a:prstGeom>
          <a:solidFill>
            <a:srgbClr val="053E49"/>
          </a:solidFill>
          <a:ln w="12700">
            <a:no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 name="Straight Connector 7"/>
          <p:cNvCxnSpPr/>
          <p:nvPr/>
        </p:nvCxnSpPr>
        <p:spPr bwMode="auto">
          <a:xfrm flipV="1">
            <a:off x="2480400" y="4221088"/>
            <a:ext cx="0" cy="2088232"/>
          </a:xfrm>
          <a:prstGeom prst="line">
            <a:avLst/>
          </a:prstGeom>
          <a:solidFill>
            <a:schemeClr val="accent1"/>
          </a:solidFill>
          <a:ln w="12700"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V="1">
            <a:off x="3265200" y="4221088"/>
            <a:ext cx="0" cy="2088232"/>
          </a:xfrm>
          <a:prstGeom prst="line">
            <a:avLst/>
          </a:prstGeom>
          <a:solidFill>
            <a:schemeClr val="accent1"/>
          </a:solidFill>
          <a:ln w="12700"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2480400" y="4509120"/>
            <a:ext cx="784800" cy="0"/>
          </a:xfrm>
          <a:prstGeom prst="straightConnector1">
            <a:avLst/>
          </a:prstGeom>
          <a:solidFill>
            <a:schemeClr val="accent1"/>
          </a:solidFill>
          <a:ln w="25400" cap="flat" cmpd="sng" algn="ctr">
            <a:solidFill>
              <a:srgbClr val="7D2E8F"/>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5126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主要应用（</a:t>
            </a:r>
            <a:r>
              <a:rPr lang="en-US" altLang="zh-CN" dirty="0">
                <a:latin typeface="黑体" pitchFamily="2" charset="-122"/>
                <a:ea typeface="黑体" pitchFamily="2" charset="-122"/>
              </a:rPr>
              <a:t>3</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200" y="1340768"/>
            <a:ext cx="8229600" cy="4392488"/>
          </a:xfrm>
        </p:spPr>
        <p:txBody>
          <a:bodyPr/>
          <a:lstStyle/>
          <a:p>
            <a:pPr>
              <a:lnSpc>
                <a:spcPct val="120000"/>
              </a:lnSpc>
              <a:spcBef>
                <a:spcPts val="800"/>
              </a:spcBef>
            </a:pPr>
            <a:r>
              <a:rPr lang="zh-CN" altLang="en-US" sz="2600" b="1" dirty="0"/>
              <a:t>利用直方图可</a:t>
            </a:r>
            <a:r>
              <a:rPr lang="zh-CN" altLang="en-US" sz="2600" b="1" dirty="0">
                <a:solidFill>
                  <a:srgbClr val="0000FF"/>
                </a:solidFill>
              </a:rPr>
              <a:t>在图像分割中确定合适的阈值</a:t>
            </a:r>
            <a:r>
              <a:rPr lang="zh-CN" altLang="en-US" sz="2600" b="1" dirty="0"/>
              <a:t>，并能够根据直方图对区域进行像素数统计。</a:t>
            </a:r>
          </a:p>
        </p:txBody>
      </p:sp>
      <p:pic>
        <p:nvPicPr>
          <p:cNvPr id="5"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039" y="2295907"/>
            <a:ext cx="3694112"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 name="Group 3"/>
          <p:cNvGrpSpPr>
            <a:grpSpLocks/>
          </p:cNvGrpSpPr>
          <p:nvPr/>
        </p:nvGrpSpPr>
        <p:grpSpPr bwMode="auto">
          <a:xfrm>
            <a:off x="2123728" y="2465437"/>
            <a:ext cx="1520825" cy="1971675"/>
            <a:chOff x="353" y="1039"/>
            <a:chExt cx="1312" cy="1701"/>
          </a:xfrm>
        </p:grpSpPr>
        <p:pic>
          <p:nvPicPr>
            <p:cNvPr id="7" name="Picture 4"/>
            <p:cNvPicPr>
              <a:picLocks noChangeArrowheads="1"/>
            </p:cNvPicPr>
            <p:nvPr/>
          </p:nvPicPr>
          <p:blipFill>
            <a:blip r:embed="rId4"/>
            <a:srcRect/>
            <a:stretch>
              <a:fillRect/>
            </a:stretch>
          </p:blipFill>
          <p:spPr bwMode="auto">
            <a:xfrm>
              <a:off x="353" y="1044"/>
              <a:ext cx="1304" cy="1696"/>
            </a:xfrm>
            <a:prstGeom prst="rect">
              <a:avLst/>
            </a:prstGeom>
            <a:ln>
              <a:noFill/>
            </a:ln>
            <a:effectLst>
              <a:outerShdw blurRad="292100" dist="139700" dir="2700000" algn="tl" rotWithShape="0">
                <a:srgbClr val="333333">
                  <a:alpha val="65000"/>
                </a:srgbClr>
              </a:outerShdw>
            </a:effectLst>
          </p:spPr>
        </p:pic>
        <p:sp>
          <p:nvSpPr>
            <p:cNvPr id="8" name="Rectangle 5"/>
            <p:cNvSpPr>
              <a:spLocks noChangeArrowheads="1"/>
            </p:cNvSpPr>
            <p:nvPr/>
          </p:nvSpPr>
          <p:spPr bwMode="auto">
            <a:xfrm>
              <a:off x="361" y="1039"/>
              <a:ext cx="1304" cy="169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Hebrew)"/>
                <a:ea typeface="宋体" panose="02010600030101010101" pitchFamily="2" charset="-122"/>
                <a:cs typeface="Arial" panose="020B0604020202020204" pitchFamily="34" charset="0"/>
              </a:endParaRPr>
            </a:p>
          </p:txBody>
        </p:sp>
      </p:grpSp>
      <p:grpSp>
        <p:nvGrpSpPr>
          <p:cNvPr id="27" name="Group 26"/>
          <p:cNvGrpSpPr/>
          <p:nvPr/>
        </p:nvGrpSpPr>
        <p:grpSpPr>
          <a:xfrm>
            <a:off x="6275001" y="2529270"/>
            <a:ext cx="508000" cy="2905125"/>
            <a:chOff x="6275001" y="2529270"/>
            <a:chExt cx="508000" cy="2905125"/>
          </a:xfrm>
        </p:grpSpPr>
        <p:sp>
          <p:nvSpPr>
            <p:cNvPr id="9" name="Line 12"/>
            <p:cNvSpPr>
              <a:spLocks noChangeShapeType="1"/>
            </p:cNvSpPr>
            <p:nvPr/>
          </p:nvSpPr>
          <p:spPr bwMode="auto">
            <a:xfrm flipV="1">
              <a:off x="6468676" y="2529270"/>
              <a:ext cx="0" cy="2501900"/>
            </a:xfrm>
            <a:prstGeom prst="line">
              <a:avLst/>
            </a:prstGeom>
            <a:noFill/>
            <a:ln w="1270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1" name="Rectangle 14"/>
            <p:cNvSpPr>
              <a:spLocks noChangeArrowheads="1"/>
            </p:cNvSpPr>
            <p:nvPr/>
          </p:nvSpPr>
          <p:spPr bwMode="auto">
            <a:xfrm>
              <a:off x="6275001" y="5101020"/>
              <a:ext cx="508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mn-ea"/>
                  <a:cs typeface="Arial" panose="020B0604020202020204" pitchFamily="34" charset="0"/>
                </a:rPr>
                <a:t>50</a:t>
              </a:r>
            </a:p>
          </p:txBody>
        </p:sp>
        <p:sp>
          <p:nvSpPr>
            <p:cNvPr id="13" name="AutoShape 16"/>
            <p:cNvSpPr>
              <a:spLocks noChangeArrowheads="1"/>
            </p:cNvSpPr>
            <p:nvPr/>
          </p:nvSpPr>
          <p:spPr bwMode="auto">
            <a:xfrm>
              <a:off x="6390889" y="4929570"/>
              <a:ext cx="157162" cy="173037"/>
            </a:xfrm>
            <a:prstGeom prst="triangle">
              <a:avLst>
                <a:gd name="adj" fmla="val 49995"/>
              </a:avLst>
            </a:prstGeom>
            <a:solidFill>
              <a:srgbClr val="CCCCFF"/>
            </a:solidFill>
            <a:ln w="12700">
              <a:solidFill>
                <a:srgbClr val="CC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Hebrew)"/>
                <a:ea typeface="宋体" panose="02010600030101010101" pitchFamily="2" charset="-122"/>
                <a:cs typeface="Arial" panose="020B0604020202020204" pitchFamily="34" charset="0"/>
              </a:endParaRPr>
            </a:p>
          </p:txBody>
        </p:sp>
      </p:grpSp>
      <p:grpSp>
        <p:nvGrpSpPr>
          <p:cNvPr id="28" name="Group 27"/>
          <p:cNvGrpSpPr/>
          <p:nvPr/>
        </p:nvGrpSpPr>
        <p:grpSpPr>
          <a:xfrm>
            <a:off x="6632189" y="2530857"/>
            <a:ext cx="508000" cy="2903538"/>
            <a:chOff x="6632189" y="2530857"/>
            <a:chExt cx="508000" cy="2903538"/>
          </a:xfrm>
        </p:grpSpPr>
        <p:sp>
          <p:nvSpPr>
            <p:cNvPr id="10" name="Line 13"/>
            <p:cNvSpPr>
              <a:spLocks noChangeShapeType="1"/>
            </p:cNvSpPr>
            <p:nvPr/>
          </p:nvSpPr>
          <p:spPr bwMode="auto">
            <a:xfrm flipV="1">
              <a:off x="6814751" y="2530857"/>
              <a:ext cx="0" cy="2501900"/>
            </a:xfrm>
            <a:prstGeom prst="line">
              <a:avLst/>
            </a:prstGeom>
            <a:noFill/>
            <a:ln w="1270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2" name="Rectangle 15"/>
            <p:cNvSpPr>
              <a:spLocks noChangeArrowheads="1"/>
            </p:cNvSpPr>
            <p:nvPr/>
          </p:nvSpPr>
          <p:spPr bwMode="auto">
            <a:xfrm>
              <a:off x="6632189" y="5101020"/>
              <a:ext cx="508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75</a:t>
              </a:r>
            </a:p>
          </p:txBody>
        </p:sp>
        <p:sp>
          <p:nvSpPr>
            <p:cNvPr id="14" name="AutoShape 17"/>
            <p:cNvSpPr>
              <a:spLocks noChangeArrowheads="1"/>
            </p:cNvSpPr>
            <p:nvPr/>
          </p:nvSpPr>
          <p:spPr bwMode="auto">
            <a:xfrm>
              <a:off x="6732240" y="4929570"/>
              <a:ext cx="157162" cy="173037"/>
            </a:xfrm>
            <a:prstGeom prst="triangle">
              <a:avLst>
                <a:gd name="adj" fmla="val 49995"/>
              </a:avLst>
            </a:prstGeom>
            <a:solidFill>
              <a:srgbClr val="CCCCFF"/>
            </a:solidFill>
            <a:ln w="12700">
              <a:solidFill>
                <a:srgbClr val="CC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Hebrew)"/>
                <a:ea typeface="宋体" panose="02010600030101010101" pitchFamily="2" charset="-122"/>
                <a:cs typeface="Arial" panose="020B0604020202020204" pitchFamily="34" charset="0"/>
              </a:endParaRPr>
            </a:p>
          </p:txBody>
        </p:sp>
      </p:grpSp>
      <p:sp>
        <p:nvSpPr>
          <p:cNvPr id="15" name="Rectangle 20"/>
          <p:cNvSpPr>
            <a:spLocks noChangeArrowheads="1"/>
          </p:cNvSpPr>
          <p:nvPr/>
        </p:nvSpPr>
        <p:spPr bwMode="auto">
          <a:xfrm>
            <a:off x="3658802" y="2564042"/>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he-IL" sz="20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Original</a:t>
            </a:r>
          </a:p>
        </p:txBody>
      </p:sp>
      <p:sp>
        <p:nvSpPr>
          <p:cNvPr id="16" name="Rectangle 21"/>
          <p:cNvSpPr>
            <a:spLocks noChangeArrowheads="1"/>
          </p:cNvSpPr>
          <p:nvPr/>
        </p:nvSpPr>
        <p:spPr bwMode="auto">
          <a:xfrm>
            <a:off x="7256682" y="2548319"/>
            <a:ext cx="1469955"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he-IL" sz="22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Histogram</a:t>
            </a:r>
          </a:p>
        </p:txBody>
      </p:sp>
      <p:grpSp>
        <p:nvGrpSpPr>
          <p:cNvPr id="30" name="Group 29"/>
          <p:cNvGrpSpPr/>
          <p:nvPr/>
        </p:nvGrpSpPr>
        <p:grpSpPr>
          <a:xfrm>
            <a:off x="1975213" y="4413106"/>
            <a:ext cx="1728038" cy="2472960"/>
            <a:chOff x="1975213" y="4413106"/>
            <a:chExt cx="1728038" cy="2472960"/>
          </a:xfrm>
        </p:grpSpPr>
        <p:sp>
          <p:nvSpPr>
            <p:cNvPr id="18" name="Rectangle 19"/>
            <p:cNvSpPr>
              <a:spLocks noChangeArrowheads="1"/>
            </p:cNvSpPr>
            <p:nvPr/>
          </p:nvSpPr>
          <p:spPr bwMode="auto">
            <a:xfrm>
              <a:off x="1975213" y="6519299"/>
              <a:ext cx="172803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he-IL" sz="18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Threshold = 50</a:t>
              </a:r>
            </a:p>
          </p:txBody>
        </p:sp>
        <p:pic>
          <p:nvPicPr>
            <p:cNvPr id="19" name="Picture 7"/>
            <p:cNvPicPr>
              <a:picLocks noChangeArrowheads="1"/>
            </p:cNvPicPr>
            <p:nvPr/>
          </p:nvPicPr>
          <p:blipFill>
            <a:blip r:embed="rId5"/>
            <a:srcRect/>
            <a:stretch>
              <a:fillRect/>
            </a:stretch>
          </p:blipFill>
          <p:spPr bwMode="auto">
            <a:xfrm>
              <a:off x="2114392" y="4413106"/>
              <a:ext cx="1549400" cy="2011363"/>
            </a:xfrm>
            <a:prstGeom prst="rect">
              <a:avLst/>
            </a:prstGeom>
            <a:ln>
              <a:noFill/>
            </a:ln>
            <a:effectLst>
              <a:outerShdw blurRad="292100" dist="139700" dir="2700000" algn="tl" rotWithShape="0">
                <a:srgbClr val="333333">
                  <a:alpha val="65000"/>
                </a:srgbClr>
              </a:outerShdw>
            </a:effectLst>
          </p:spPr>
        </p:pic>
      </p:grpSp>
      <p:grpSp>
        <p:nvGrpSpPr>
          <p:cNvPr id="31" name="Group 30"/>
          <p:cNvGrpSpPr/>
          <p:nvPr/>
        </p:nvGrpSpPr>
        <p:grpSpPr>
          <a:xfrm>
            <a:off x="3881201" y="4436918"/>
            <a:ext cx="1728038" cy="2424210"/>
            <a:chOff x="3881201" y="4436918"/>
            <a:chExt cx="1728038" cy="2424210"/>
          </a:xfrm>
        </p:grpSpPr>
        <p:sp>
          <p:nvSpPr>
            <p:cNvPr id="17" name="Rectangle 18"/>
            <p:cNvSpPr>
              <a:spLocks noChangeArrowheads="1"/>
            </p:cNvSpPr>
            <p:nvPr/>
          </p:nvSpPr>
          <p:spPr bwMode="auto">
            <a:xfrm>
              <a:off x="3881201" y="6494361"/>
              <a:ext cx="172803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he-IL" sz="18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Threshold = 75</a:t>
              </a:r>
            </a:p>
          </p:txBody>
        </p:sp>
        <p:pic>
          <p:nvPicPr>
            <p:cNvPr id="20" name="Picture 10"/>
            <p:cNvPicPr>
              <a:picLocks noChangeArrowheads="1"/>
            </p:cNvPicPr>
            <p:nvPr/>
          </p:nvPicPr>
          <p:blipFill>
            <a:blip r:embed="rId6"/>
            <a:srcRect/>
            <a:stretch>
              <a:fillRect/>
            </a:stretch>
          </p:blipFill>
          <p:spPr bwMode="auto">
            <a:xfrm>
              <a:off x="3988776" y="4436918"/>
              <a:ext cx="1512888" cy="1963738"/>
            </a:xfrm>
            <a:prstGeom prst="rect">
              <a:avLst/>
            </a:prstGeom>
            <a:ln>
              <a:noFill/>
            </a:ln>
            <a:effectLst>
              <a:outerShdw blurRad="292100" dist="139700" dir="2700000" algn="tl" rotWithShape="0">
                <a:srgbClr val="333333">
                  <a:alpha val="65000"/>
                </a:srgbClr>
              </a:outerShdw>
            </a:effectLst>
          </p:spPr>
        </p:pic>
      </p:grpSp>
      <p:grpSp>
        <p:nvGrpSpPr>
          <p:cNvPr id="3" name="Group 2"/>
          <p:cNvGrpSpPr/>
          <p:nvPr/>
        </p:nvGrpSpPr>
        <p:grpSpPr>
          <a:xfrm>
            <a:off x="6008688" y="2527945"/>
            <a:ext cx="411162" cy="2908300"/>
            <a:chOff x="6008688" y="2527945"/>
            <a:chExt cx="411162" cy="2908300"/>
          </a:xfrm>
        </p:grpSpPr>
        <p:sp>
          <p:nvSpPr>
            <p:cNvPr id="21" name="Line 12"/>
            <p:cNvSpPr>
              <a:spLocks noChangeShapeType="1"/>
            </p:cNvSpPr>
            <p:nvPr/>
          </p:nvSpPr>
          <p:spPr bwMode="auto">
            <a:xfrm flipV="1">
              <a:off x="6186488" y="2527945"/>
              <a:ext cx="0" cy="2501900"/>
            </a:xfrm>
            <a:prstGeom prst="line">
              <a:avLst/>
            </a:prstGeom>
            <a:noFill/>
            <a:ln w="1270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22" name="Rectangle 14"/>
            <p:cNvSpPr>
              <a:spLocks noChangeArrowheads="1"/>
            </p:cNvSpPr>
            <p:nvPr/>
          </p:nvSpPr>
          <p:spPr bwMode="auto">
            <a:xfrm>
              <a:off x="6008688" y="5099695"/>
              <a:ext cx="411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mn-ea"/>
                  <a:cs typeface="Arial" panose="020B0604020202020204" pitchFamily="34" charset="0"/>
                </a:rPr>
                <a:t>21</a:t>
              </a:r>
            </a:p>
          </p:txBody>
        </p:sp>
        <p:sp>
          <p:nvSpPr>
            <p:cNvPr id="24" name="AutoShape 16"/>
            <p:cNvSpPr>
              <a:spLocks noChangeArrowheads="1"/>
            </p:cNvSpPr>
            <p:nvPr/>
          </p:nvSpPr>
          <p:spPr bwMode="auto">
            <a:xfrm>
              <a:off x="6108700" y="4928245"/>
              <a:ext cx="157163" cy="173037"/>
            </a:xfrm>
            <a:prstGeom prst="triangle">
              <a:avLst>
                <a:gd name="adj" fmla="val 49995"/>
              </a:avLst>
            </a:prstGeom>
            <a:solidFill>
              <a:srgbClr val="CCCCFF"/>
            </a:solidFill>
            <a:ln w="12700">
              <a:solidFill>
                <a:srgbClr val="CC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Hebrew)"/>
                <a:ea typeface="宋体" panose="02010600030101010101" pitchFamily="2" charset="-122"/>
                <a:cs typeface="Arial" panose="020B0604020202020204" pitchFamily="34" charset="0"/>
              </a:endParaRPr>
            </a:p>
          </p:txBody>
        </p:sp>
      </p:grpSp>
      <p:grpSp>
        <p:nvGrpSpPr>
          <p:cNvPr id="29" name="Group 28"/>
          <p:cNvGrpSpPr/>
          <p:nvPr/>
        </p:nvGrpSpPr>
        <p:grpSpPr>
          <a:xfrm>
            <a:off x="171858" y="4408343"/>
            <a:ext cx="1728788" cy="2487584"/>
            <a:chOff x="171858" y="4408343"/>
            <a:chExt cx="1728788" cy="2487584"/>
          </a:xfrm>
        </p:grpSpPr>
        <p:sp>
          <p:nvSpPr>
            <p:cNvPr id="25" name="Rectangle 19"/>
            <p:cNvSpPr>
              <a:spLocks noChangeArrowheads="1"/>
            </p:cNvSpPr>
            <p:nvPr/>
          </p:nvSpPr>
          <p:spPr bwMode="auto">
            <a:xfrm>
              <a:off x="171858" y="6527627"/>
              <a:ext cx="1728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he-IL" sz="18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Threshold = 21</a:t>
              </a:r>
            </a:p>
          </p:txBody>
        </p:sp>
        <p:pic>
          <p:nvPicPr>
            <p:cNvPr id="26" name="Picture 3"/>
            <p:cNvPicPr>
              <a:picLocks noChangeArrowheads="1"/>
            </p:cNvPicPr>
            <p:nvPr/>
          </p:nvPicPr>
          <p:blipFill>
            <a:blip r:embed="rId7"/>
            <a:srcRect/>
            <a:stretch>
              <a:fillRect/>
            </a:stretch>
          </p:blipFill>
          <p:spPr bwMode="auto">
            <a:xfrm>
              <a:off x="230484" y="4408343"/>
              <a:ext cx="1558925" cy="202088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66979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322" y="4221088"/>
            <a:ext cx="5557837"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eaLnBrk="1" hangingPunct="1">
              <a:defRPr/>
            </a:pPr>
            <a:r>
              <a:rPr lang="zh-CN" altLang="en-US" dirty="0"/>
              <a:t>直方图主要应用（</a:t>
            </a:r>
            <a:r>
              <a:rPr lang="en-US" altLang="zh-CN" dirty="0"/>
              <a:t>4</a:t>
            </a:r>
            <a:r>
              <a:rPr lang="zh-CN" altLang="en-US" dirty="0"/>
              <a:t>）</a:t>
            </a:r>
            <a:endParaRPr lang="en-US" dirty="0"/>
          </a:p>
        </p:txBody>
      </p:sp>
      <p:sp>
        <p:nvSpPr>
          <p:cNvPr id="21507" name="Content Placeholder 31"/>
          <p:cNvSpPr>
            <a:spLocks noGrp="1"/>
          </p:cNvSpPr>
          <p:nvPr>
            <p:ph idx="1"/>
          </p:nvPr>
        </p:nvSpPr>
        <p:spPr>
          <a:xfrm>
            <a:off x="457200" y="1405508"/>
            <a:ext cx="8229600" cy="799356"/>
          </a:xfrm>
        </p:spPr>
        <p:txBody>
          <a:bodyPr/>
          <a:lstStyle/>
          <a:p>
            <a:pPr eaLnBrk="1" hangingPunct="1"/>
            <a:r>
              <a:rPr lang="zh-CN" altLang="en-US" sz="2800" b="1" dirty="0"/>
              <a:t>直方图作为</a:t>
            </a:r>
            <a:r>
              <a:rPr lang="zh-CN" altLang="en-US" sz="2800" b="1" dirty="0">
                <a:solidFill>
                  <a:srgbClr val="0000FF"/>
                </a:solidFill>
              </a:rPr>
              <a:t>特征</a:t>
            </a:r>
            <a:r>
              <a:rPr lang="zh-CN" altLang="en-US" sz="2800" b="1" dirty="0"/>
              <a:t>，用于目标识别任务。</a:t>
            </a:r>
            <a:endParaRPr lang="en-US" altLang="he-IL" sz="2800" b="1" dirty="0"/>
          </a:p>
        </p:txBody>
      </p:sp>
      <p:pic>
        <p:nvPicPr>
          <p:cNvPr id="21509" name="Picture 2" descr="C:\Documents and Settings\user\Desktop\TMP\histSearchSket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4" y="2100209"/>
            <a:ext cx="6607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498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3958525"/>
            <a:ext cx="46577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1273874"/>
            <a:ext cx="4595812"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24"/>
          <p:cNvSpPr txBox="1">
            <a:spLocks noChangeArrowheads="1"/>
          </p:cNvSpPr>
          <p:nvPr/>
        </p:nvSpPr>
        <p:spPr bwMode="auto">
          <a:xfrm>
            <a:off x="1951831" y="3524176"/>
            <a:ext cx="14716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1" eaLnBrk="0" fontAlgn="auto" latinLnBrk="0" hangingPunct="0">
              <a:lnSpc>
                <a:spcPct val="100000"/>
              </a:lnSpc>
              <a:spcBef>
                <a:spcPts val="0"/>
              </a:spcBef>
              <a:spcAft>
                <a:spcPts val="0"/>
              </a:spcAft>
              <a:buClrTx/>
              <a:buSzTx/>
              <a:buFontTx/>
              <a:buNone/>
              <a:tabLst/>
              <a:defRPr/>
            </a:pPr>
            <a:r>
              <a:rPr kumimoji="0" lang="en-US" altLang="he-IL" sz="22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Histogram</a:t>
            </a:r>
          </a:p>
        </p:txBody>
      </p:sp>
      <p:sp>
        <p:nvSpPr>
          <p:cNvPr id="17414" name="Text Box 25"/>
          <p:cNvSpPr txBox="1">
            <a:spLocks noChangeArrowheads="1"/>
          </p:cNvSpPr>
          <p:nvPr/>
        </p:nvSpPr>
        <p:spPr bwMode="auto">
          <a:xfrm>
            <a:off x="5317331" y="3524176"/>
            <a:ext cx="30575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he-IL" sz="22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Normalized Histogram</a:t>
            </a:r>
          </a:p>
        </p:txBody>
      </p:sp>
      <p:sp>
        <p:nvSpPr>
          <p:cNvPr id="17415" name="Text Box 26"/>
          <p:cNvSpPr txBox="1">
            <a:spLocks noChangeArrowheads="1"/>
          </p:cNvSpPr>
          <p:nvPr/>
        </p:nvSpPr>
        <p:spPr bwMode="auto">
          <a:xfrm>
            <a:off x="5343749" y="6133627"/>
            <a:ext cx="3188691"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he-IL" sz="22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Accumulated Histogram</a:t>
            </a:r>
          </a:p>
        </p:txBody>
      </p:sp>
      <p:sp>
        <p:nvSpPr>
          <p:cNvPr id="2" name="Rectangle 1"/>
          <p:cNvSpPr/>
          <p:nvPr/>
        </p:nvSpPr>
        <p:spPr>
          <a:xfrm>
            <a:off x="539552" y="4513865"/>
            <a:ext cx="4104456" cy="950773"/>
          </a:xfrm>
          <a:prstGeom prst="rect">
            <a:avLst/>
          </a:prstGeom>
        </p:spPr>
        <p:txBody>
          <a:bodyPr wrap="square">
            <a:spAutoFit/>
          </a:body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累积直方图一定是</a:t>
            </a:r>
            <a:r>
              <a:rPr kumimoji="0" lang="zh-CN" altLang="en-US" sz="2400" b="1" i="0" u="none" strike="noStrike" kern="1200" cap="none" spc="0" normalizeH="0" baseline="0" noProof="0" dirty="0">
                <a:ln>
                  <a:noFill/>
                </a:ln>
                <a:solidFill>
                  <a:srgbClr val="0000FF"/>
                </a:solidFill>
                <a:effectLst/>
                <a:uLnTx/>
                <a:uFillTx/>
                <a:latin typeface="Centaur" panose="02030504050205020304" pitchFamily="18" charset="0"/>
                <a:ea typeface="宋体" panose="02010600030101010101" pitchFamily="2" charset="-122"/>
                <a:cs typeface="+mn-cs"/>
              </a:rPr>
              <a:t>单调递增</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的，且                        。</a:t>
            </a:r>
            <a:endPar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p:txBody>
      </p:sp>
      <p:pic>
        <p:nvPicPr>
          <p:cNvPr id="17411"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73092"/>
            <a:ext cx="4740531"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zh-CN" altLang="en-US" dirty="0"/>
              <a:t>累积直方图</a:t>
            </a:r>
          </a:p>
        </p:txBody>
      </p:sp>
      <p:graphicFrame>
        <p:nvGraphicFramePr>
          <p:cNvPr id="12" name="Object 16"/>
          <p:cNvGraphicFramePr>
            <a:graphicFrameLocks noChangeAspect="1"/>
          </p:cNvGraphicFramePr>
          <p:nvPr/>
        </p:nvGraphicFramePr>
        <p:xfrm>
          <a:off x="2359834" y="5072012"/>
          <a:ext cx="1743075" cy="330200"/>
        </p:xfrm>
        <a:graphic>
          <a:graphicData uri="http://schemas.openxmlformats.org/presentationml/2006/ole">
            <mc:AlternateContent xmlns:mc="http://schemas.openxmlformats.org/markup-compatibility/2006">
              <mc:Choice xmlns:v="urn:schemas-microsoft-com:vml" Requires="v">
                <p:oleObj name="Formula" r:id="rId5" imgW="1717200" imgH="330480" progId="Equation.Ribbit">
                  <p:embed/>
                </p:oleObj>
              </mc:Choice>
              <mc:Fallback>
                <p:oleObj name="Formula" r:id="rId5" imgW="1717200" imgH="330480" progId="Equation.Ribbit">
                  <p:embed/>
                  <p:pic>
                    <p:nvPicPr>
                      <p:cNvPr id="12" name="Object 16"/>
                      <p:cNvPicPr>
                        <a:picLocks noChangeAspect="1" noChangeArrowheads="1"/>
                      </p:cNvPicPr>
                      <p:nvPr/>
                    </p:nvPicPr>
                    <p:blipFill>
                      <a:blip r:embed="rId6"/>
                      <a:srcRect/>
                      <a:stretch>
                        <a:fillRect/>
                      </a:stretch>
                    </p:blipFill>
                    <p:spPr bwMode="auto">
                      <a:xfrm>
                        <a:off x="2359834" y="5072012"/>
                        <a:ext cx="17430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Action Button: End 10">
            <a:hlinkClick r:id="rId7" action="ppaction://hlinksldjump" highlightClick="1"/>
          </p:cNvPr>
          <p:cNvSpPr>
            <a:spLocks noChangeAspect="1"/>
          </p:cNvSpPr>
          <p:nvPr/>
        </p:nvSpPr>
        <p:spPr>
          <a:xfrm>
            <a:off x="8532440" y="6309320"/>
            <a:ext cx="312725" cy="312725"/>
          </a:xfrm>
          <a:prstGeom prst="actionButtonEnd">
            <a:avLst/>
          </a:prstGeom>
          <a:solidFill>
            <a:srgbClr val="2B7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53E49"/>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147865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直方图处理</a:t>
            </a:r>
            <a:endParaRPr lang="zh-CN" altLang="en-US" dirty="0">
              <a:latin typeface="黑体" pitchFamily="2" charset="-122"/>
              <a:ea typeface="黑体" pitchFamily="2" charset="-122"/>
            </a:endParaRPr>
          </a:p>
        </p:txBody>
      </p:sp>
      <p:sp>
        <p:nvSpPr>
          <p:cNvPr id="18" name="内容占位符 22"/>
          <p:cNvSpPr>
            <a:spLocks noGrp="1"/>
          </p:cNvSpPr>
          <p:nvPr>
            <p:ph idx="1"/>
          </p:nvPr>
        </p:nvSpPr>
        <p:spPr>
          <a:xfrm>
            <a:off x="467544" y="1412776"/>
            <a:ext cx="8229600" cy="4392488"/>
          </a:xfrm>
        </p:spPr>
        <p:txBody>
          <a:bodyPr/>
          <a:lstStyle/>
          <a:p>
            <a:r>
              <a:rPr lang="zh-CN" altLang="en-US" sz="2800" b="1" dirty="0"/>
              <a:t>直方图均衡化</a:t>
            </a:r>
            <a:endParaRPr lang="en-US" altLang="zh-CN" sz="2800" b="1" dirty="0"/>
          </a:p>
          <a:p>
            <a:pPr lvl="1"/>
            <a:r>
              <a:rPr lang="zh-CN" altLang="en-US" sz="2600" b="1" dirty="0"/>
              <a:t>通过</a:t>
            </a:r>
            <a:r>
              <a:rPr lang="zh-CN" altLang="en-US" sz="2600" b="1" dirty="0">
                <a:solidFill>
                  <a:srgbClr val="0000FF"/>
                </a:solidFill>
              </a:rPr>
              <a:t>灰度级变换</a:t>
            </a:r>
            <a:r>
              <a:rPr lang="zh-CN" altLang="en-US" sz="2600" b="1" dirty="0"/>
              <a:t>将输入图像转换为具有</a:t>
            </a:r>
            <a:r>
              <a:rPr lang="zh-CN" altLang="en-US" sz="2600" b="1" dirty="0">
                <a:solidFill>
                  <a:srgbClr val="0000FF"/>
                </a:solidFill>
              </a:rPr>
              <a:t>均匀分布</a:t>
            </a:r>
            <a:r>
              <a:rPr lang="zh-CN" altLang="en-US" sz="2600" b="1" dirty="0"/>
              <a:t>直方图的图像</a:t>
            </a:r>
            <a:endParaRPr lang="en-US" altLang="zh-CN" sz="2600" dirty="0"/>
          </a:p>
          <a:p>
            <a:r>
              <a:rPr lang="zh-CN" altLang="en-US" sz="2800" dirty="0"/>
              <a:t>直方图规定化</a:t>
            </a:r>
            <a:endParaRPr lang="en-US" altLang="zh-CN" sz="2800" dirty="0"/>
          </a:p>
          <a:p>
            <a:pPr lvl="1"/>
            <a:r>
              <a:rPr lang="zh-CN" altLang="en-US" sz="2600" dirty="0"/>
              <a:t>通过</a:t>
            </a:r>
            <a:r>
              <a:rPr lang="zh-CN" altLang="en-US" sz="2600" dirty="0">
                <a:solidFill>
                  <a:srgbClr val="0000FF"/>
                </a:solidFill>
              </a:rPr>
              <a:t>灰度级变换</a:t>
            </a:r>
            <a:r>
              <a:rPr lang="zh-CN" altLang="en-US" sz="2600" dirty="0"/>
              <a:t>将输入图像转换为具有</a:t>
            </a:r>
            <a:r>
              <a:rPr lang="zh-CN" altLang="en-US" sz="2600" dirty="0">
                <a:solidFill>
                  <a:srgbClr val="0000FF"/>
                </a:solidFill>
              </a:rPr>
              <a:t>特定分布</a:t>
            </a:r>
            <a:r>
              <a:rPr lang="zh-CN" altLang="en-US" sz="2600" dirty="0"/>
              <a:t>直方图的图像</a:t>
            </a:r>
          </a:p>
          <a:p>
            <a:endParaRPr lang="en-US" altLang="zh-CN" sz="2800" b="1" dirty="0">
              <a:solidFill>
                <a:srgbClr val="0000FF"/>
              </a:solidFill>
            </a:endParaRPr>
          </a:p>
        </p:txBody>
      </p:sp>
    </p:spTree>
    <p:extLst>
      <p:ext uri="{BB962C8B-B14F-4D97-AF65-F5344CB8AC3E}">
        <p14:creationId xmlns:p14="http://schemas.microsoft.com/office/powerpoint/2010/main" val="3581563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均衡化</a:t>
            </a:r>
          </a:p>
        </p:txBody>
      </p:sp>
      <p:sp>
        <p:nvSpPr>
          <p:cNvPr id="18" name="内容占位符 22"/>
          <p:cNvSpPr>
            <a:spLocks noGrp="1"/>
          </p:cNvSpPr>
          <p:nvPr>
            <p:ph idx="1"/>
          </p:nvPr>
        </p:nvSpPr>
        <p:spPr>
          <a:xfrm>
            <a:off x="457200" y="1333500"/>
            <a:ext cx="8363272" cy="1735460"/>
          </a:xfrm>
        </p:spPr>
        <p:txBody>
          <a:bodyPr/>
          <a:lstStyle/>
          <a:p>
            <a:r>
              <a:rPr lang="zh-CN" altLang="en-US" b="1" dirty="0">
                <a:solidFill>
                  <a:srgbClr val="7D2E8F"/>
                </a:solidFill>
              </a:rPr>
              <a:t>直方图均衡化</a:t>
            </a:r>
            <a:r>
              <a:rPr lang="zh-CN" altLang="en-US" dirty="0"/>
              <a:t>的目的是将直方图的灰度级概率分布变换为均匀分布。</a:t>
            </a:r>
            <a:endParaRPr lang="zh-CN" altLang="en-US" b="1" dirty="0"/>
          </a:p>
          <a:p>
            <a:pPr>
              <a:lnSpc>
                <a:spcPct val="120000"/>
              </a:lnSpc>
            </a:pPr>
            <a:endParaRPr lang="zh-CN" altLang="en-US" b="1" dirty="0"/>
          </a:p>
        </p:txBody>
      </p:sp>
      <p:sp>
        <p:nvSpPr>
          <p:cNvPr id="3" name="Rectangle 2"/>
          <p:cNvSpPr/>
          <p:nvPr/>
        </p:nvSpPr>
        <p:spPr>
          <a:xfrm>
            <a:off x="549410" y="6093296"/>
            <a:ext cx="82912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9900"/>
                </a:solidFill>
                <a:effectLst/>
                <a:uLnTx/>
                <a:uFillTx/>
                <a:latin typeface="华文新魏" panose="02010800040101010101" pitchFamily="2" charset="-122"/>
                <a:ea typeface="华文新魏" panose="02010800040101010101" pitchFamily="2" charset="-122"/>
                <a:cs typeface="+mn-cs"/>
              </a:rPr>
              <a:t>效果</a:t>
            </a:r>
            <a:r>
              <a:rPr kumimoji="0" lang="zh-CN" altLang="en-US"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：增加像素灰度值的动态范围，增强图像的整体对比度。</a:t>
            </a:r>
          </a:p>
        </p:txBody>
      </p:sp>
      <p:pic>
        <p:nvPicPr>
          <p:cNvPr id="48" name="Picture 47" descr="E:\书稿\数字图像处理书稿\VISIO\空域图像增强\均衡化示意图.emf"/>
          <p:cNvPicPr>
            <a:picLocks noChangeAspect="1"/>
          </p:cNvPicPr>
          <p:nvPr/>
        </p:nvPicPr>
        <p:blipFill rotWithShape="1">
          <a:blip r:embed="rId3">
            <a:extLst>
              <a:ext uri="{28A0092B-C50C-407E-A947-70E740481C1C}">
                <a14:useLocalDpi xmlns:a14="http://schemas.microsoft.com/office/drawing/2010/main" val="0"/>
              </a:ext>
            </a:extLst>
          </a:blip>
          <a:srcRect l="21977" r="1"/>
          <a:stretch/>
        </p:blipFill>
        <p:spPr bwMode="auto">
          <a:xfrm>
            <a:off x="583711" y="2236727"/>
            <a:ext cx="5373176" cy="4087401"/>
          </a:xfrm>
          <a:prstGeom prst="rect">
            <a:avLst/>
          </a:prstGeom>
          <a:noFill/>
          <a:ln>
            <a:noFill/>
          </a:ln>
          <a:extLst>
            <a:ext uri="{53640926-AAD7-44D8-BBD7-CCE9431645EC}">
              <a14:shadowObscured xmlns:a14="http://schemas.microsoft.com/office/drawing/2010/main"/>
            </a:ext>
          </a:extLst>
        </p:spPr>
      </p:pic>
      <p:grpSp>
        <p:nvGrpSpPr>
          <p:cNvPr id="49" name="Group 4"/>
          <p:cNvGrpSpPr>
            <a:grpSpLocks/>
          </p:cNvGrpSpPr>
          <p:nvPr/>
        </p:nvGrpSpPr>
        <p:grpSpPr bwMode="auto">
          <a:xfrm>
            <a:off x="4499992" y="1904076"/>
            <a:ext cx="4609421" cy="2068806"/>
            <a:chOff x="789" y="2447"/>
            <a:chExt cx="4342" cy="1784"/>
          </a:xfrm>
          <a:solidFill>
            <a:schemeClr val="bg1"/>
          </a:solidFill>
        </p:grpSpPr>
        <p:sp>
          <p:nvSpPr>
            <p:cNvPr id="52" name="Rectangle 7"/>
            <p:cNvSpPr>
              <a:spLocks noChangeArrowheads="1"/>
            </p:cNvSpPr>
            <p:nvPr/>
          </p:nvSpPr>
          <p:spPr bwMode="auto">
            <a:xfrm>
              <a:off x="789" y="2447"/>
              <a:ext cx="808" cy="39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1" u="none" strike="noStrike" kern="1200" cap="none" spc="0" normalizeH="0" baseline="0" noProof="0" dirty="0">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p</a:t>
              </a:r>
              <a:r>
                <a:rPr kumimoji="1" lang="en-US" altLang="zh-CN" sz="2400" b="1" i="0" u="none" strike="noStrike" kern="1200" cap="none" spc="0" normalizeH="0" baseline="0" noProof="0" dirty="0">
                  <a:ln>
                    <a:noFill/>
                  </a:ln>
                  <a:solidFill>
                    <a:srgbClr val="0000FF"/>
                  </a:solidFill>
                  <a:effectLst/>
                  <a:uLnTx/>
                  <a:uFillTx/>
                  <a:latin typeface="方正大黑简体" pitchFamily="65" charset="-122"/>
                  <a:ea typeface="方正大黑简体" pitchFamily="65" charset="-122"/>
                  <a:cs typeface="+mn-cs"/>
                </a:rPr>
                <a:t>(</a:t>
              </a:r>
              <a:r>
                <a:rPr kumimoji="1"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s</a:t>
              </a:r>
              <a:r>
                <a:rPr kumimoji="1" lang="en-US" altLang="zh-CN" sz="2400" b="1" i="1" u="none" strike="noStrike" kern="1200" cap="none" spc="0" normalizeH="0" baseline="-25000" noProof="0" dirty="0" err="1">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k</a:t>
              </a:r>
              <a:r>
                <a:rPr kumimoji="1" lang="en-US" altLang="zh-CN" sz="2400" b="1" i="0" u="none" strike="noStrike" kern="1200" cap="none" spc="0" normalizeH="0" baseline="0" noProof="0" dirty="0">
                  <a:ln>
                    <a:noFill/>
                  </a:ln>
                  <a:solidFill>
                    <a:srgbClr val="0000FF"/>
                  </a:solidFill>
                  <a:effectLst/>
                  <a:uLnTx/>
                  <a:uFillTx/>
                  <a:latin typeface="方正大黑简体" pitchFamily="65" charset="-122"/>
                  <a:ea typeface="方正大黑简体" pitchFamily="65" charset="-122"/>
                  <a:cs typeface="+mn-cs"/>
                </a:rPr>
                <a:t>)</a:t>
              </a:r>
              <a:r>
                <a:rPr kumimoji="1" lang="en-US" altLang="zh-CN"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 </a:t>
              </a:r>
            </a:p>
          </p:txBody>
        </p:sp>
        <p:sp>
          <p:nvSpPr>
            <p:cNvPr id="50" name="Line 5"/>
            <p:cNvSpPr>
              <a:spLocks noChangeShapeType="1"/>
            </p:cNvSpPr>
            <p:nvPr/>
          </p:nvSpPr>
          <p:spPr bwMode="auto">
            <a:xfrm>
              <a:off x="1266" y="4004"/>
              <a:ext cx="3504" cy="0"/>
            </a:xfrm>
            <a:prstGeom prst="line">
              <a:avLst/>
            </a:prstGeom>
            <a:grpFill/>
            <a:ln w="22225">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1" name="Line 6"/>
            <p:cNvSpPr>
              <a:spLocks noChangeShapeType="1"/>
            </p:cNvSpPr>
            <p:nvPr/>
          </p:nvSpPr>
          <p:spPr bwMode="auto">
            <a:xfrm flipV="1">
              <a:off x="1554" y="2612"/>
              <a:ext cx="0" cy="1536"/>
            </a:xfrm>
            <a:prstGeom prst="line">
              <a:avLst/>
            </a:prstGeom>
            <a:grpFill/>
            <a:ln w="22225">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3" name="Rectangle 8"/>
            <p:cNvSpPr>
              <a:spLocks noChangeArrowheads="1"/>
            </p:cNvSpPr>
            <p:nvPr/>
          </p:nvSpPr>
          <p:spPr bwMode="auto">
            <a:xfrm>
              <a:off x="4783" y="3886"/>
              <a:ext cx="348" cy="3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1" i="1" u="none" strike="noStrike" kern="1200" cap="none" spc="0" normalizeH="0" baseline="0" noProof="0" dirty="0" err="1">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s</a:t>
              </a:r>
              <a:r>
                <a:rPr kumimoji="1" lang="en-US" altLang="zh-CN" sz="2000" b="1" i="1" u="none" strike="noStrike" kern="1200" cap="none" spc="0" normalizeH="0" baseline="-25000" noProof="0" dirty="0" err="1">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k</a:t>
              </a:r>
              <a:endParaRPr kumimoji="1" lang="en-US" altLang="zh-CN" sz="2000" b="1" i="1"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Line 9"/>
            <p:cNvSpPr>
              <a:spLocks noChangeShapeType="1"/>
            </p:cNvSpPr>
            <p:nvPr/>
          </p:nvSpPr>
          <p:spPr bwMode="auto">
            <a:xfrm flipV="1">
              <a:off x="357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5" name="Line 10"/>
            <p:cNvSpPr>
              <a:spLocks noChangeShapeType="1"/>
            </p:cNvSpPr>
            <p:nvPr/>
          </p:nvSpPr>
          <p:spPr bwMode="auto">
            <a:xfrm>
              <a:off x="309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6" name="Line 11"/>
            <p:cNvSpPr>
              <a:spLocks noChangeShapeType="1"/>
            </p:cNvSpPr>
            <p:nvPr/>
          </p:nvSpPr>
          <p:spPr bwMode="auto">
            <a:xfrm>
              <a:off x="280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7" name="Line 12"/>
            <p:cNvSpPr>
              <a:spLocks noChangeShapeType="1"/>
            </p:cNvSpPr>
            <p:nvPr/>
          </p:nvSpPr>
          <p:spPr bwMode="auto">
            <a:xfrm>
              <a:off x="337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8" name="Line 13"/>
            <p:cNvSpPr>
              <a:spLocks noChangeShapeType="1"/>
            </p:cNvSpPr>
            <p:nvPr/>
          </p:nvSpPr>
          <p:spPr bwMode="auto">
            <a:xfrm flipV="1">
              <a:off x="261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9" name="Line 14"/>
            <p:cNvSpPr>
              <a:spLocks noChangeShapeType="1"/>
            </p:cNvSpPr>
            <p:nvPr/>
          </p:nvSpPr>
          <p:spPr bwMode="auto">
            <a:xfrm flipV="1">
              <a:off x="366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0" name="Line 15"/>
            <p:cNvSpPr>
              <a:spLocks noChangeShapeType="1"/>
            </p:cNvSpPr>
            <p:nvPr/>
          </p:nvSpPr>
          <p:spPr bwMode="auto">
            <a:xfrm flipV="1">
              <a:off x="328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1" name="Line 16"/>
            <p:cNvSpPr>
              <a:spLocks noChangeShapeType="1"/>
            </p:cNvSpPr>
            <p:nvPr/>
          </p:nvSpPr>
          <p:spPr bwMode="auto">
            <a:xfrm flipV="1">
              <a:off x="270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2" name="Line 17"/>
            <p:cNvSpPr>
              <a:spLocks noChangeShapeType="1"/>
            </p:cNvSpPr>
            <p:nvPr/>
          </p:nvSpPr>
          <p:spPr bwMode="auto">
            <a:xfrm flipV="1">
              <a:off x="347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3" name="Line 18"/>
            <p:cNvSpPr>
              <a:spLocks noChangeShapeType="1"/>
            </p:cNvSpPr>
            <p:nvPr/>
          </p:nvSpPr>
          <p:spPr bwMode="auto">
            <a:xfrm flipV="1">
              <a:off x="299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4" name="Line 19"/>
            <p:cNvSpPr>
              <a:spLocks noChangeShapeType="1"/>
            </p:cNvSpPr>
            <p:nvPr/>
          </p:nvSpPr>
          <p:spPr bwMode="auto">
            <a:xfrm>
              <a:off x="289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7" name="Line 22"/>
            <p:cNvSpPr>
              <a:spLocks noChangeShapeType="1"/>
            </p:cNvSpPr>
            <p:nvPr/>
          </p:nvSpPr>
          <p:spPr bwMode="auto">
            <a:xfrm flipV="1">
              <a:off x="251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8" name="Line 23"/>
            <p:cNvSpPr>
              <a:spLocks noChangeShapeType="1"/>
            </p:cNvSpPr>
            <p:nvPr/>
          </p:nvSpPr>
          <p:spPr bwMode="auto">
            <a:xfrm>
              <a:off x="424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9" name="Line 24"/>
            <p:cNvSpPr>
              <a:spLocks noChangeShapeType="1"/>
            </p:cNvSpPr>
            <p:nvPr/>
          </p:nvSpPr>
          <p:spPr bwMode="auto">
            <a:xfrm>
              <a:off x="395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0" name="Line 25"/>
            <p:cNvSpPr>
              <a:spLocks noChangeShapeType="1"/>
            </p:cNvSpPr>
            <p:nvPr/>
          </p:nvSpPr>
          <p:spPr bwMode="auto">
            <a:xfrm>
              <a:off x="232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1" name="Line 26"/>
            <p:cNvSpPr>
              <a:spLocks noChangeShapeType="1"/>
            </p:cNvSpPr>
            <p:nvPr/>
          </p:nvSpPr>
          <p:spPr bwMode="auto">
            <a:xfrm flipV="1">
              <a:off x="376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2" name="Line 27"/>
            <p:cNvSpPr>
              <a:spLocks noChangeShapeType="1"/>
            </p:cNvSpPr>
            <p:nvPr/>
          </p:nvSpPr>
          <p:spPr bwMode="auto">
            <a:xfrm flipV="1">
              <a:off x="261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3" name="Line 28"/>
            <p:cNvSpPr>
              <a:spLocks noChangeShapeType="1"/>
            </p:cNvSpPr>
            <p:nvPr/>
          </p:nvSpPr>
          <p:spPr bwMode="auto">
            <a:xfrm flipV="1">
              <a:off x="433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4" name="Line 29"/>
            <p:cNvSpPr>
              <a:spLocks noChangeShapeType="1"/>
            </p:cNvSpPr>
            <p:nvPr/>
          </p:nvSpPr>
          <p:spPr bwMode="auto">
            <a:xfrm flipV="1">
              <a:off x="385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5" name="Line 30"/>
            <p:cNvSpPr>
              <a:spLocks noChangeShapeType="1"/>
            </p:cNvSpPr>
            <p:nvPr/>
          </p:nvSpPr>
          <p:spPr bwMode="auto">
            <a:xfrm flipV="1">
              <a:off x="241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6" name="Line 31"/>
            <p:cNvSpPr>
              <a:spLocks noChangeShapeType="1"/>
            </p:cNvSpPr>
            <p:nvPr/>
          </p:nvSpPr>
          <p:spPr bwMode="auto">
            <a:xfrm flipV="1">
              <a:off x="414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7" name="Line 32"/>
            <p:cNvSpPr>
              <a:spLocks noChangeShapeType="1"/>
            </p:cNvSpPr>
            <p:nvPr/>
          </p:nvSpPr>
          <p:spPr bwMode="auto">
            <a:xfrm>
              <a:off x="405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8" name="Line 33"/>
            <p:cNvSpPr>
              <a:spLocks noChangeShapeType="1"/>
            </p:cNvSpPr>
            <p:nvPr/>
          </p:nvSpPr>
          <p:spPr bwMode="auto">
            <a:xfrm flipV="1">
              <a:off x="213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9" name="Line 34"/>
            <p:cNvSpPr>
              <a:spLocks noChangeShapeType="1"/>
            </p:cNvSpPr>
            <p:nvPr/>
          </p:nvSpPr>
          <p:spPr bwMode="auto">
            <a:xfrm>
              <a:off x="174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0" name="Line 35"/>
            <p:cNvSpPr>
              <a:spLocks noChangeShapeType="1"/>
            </p:cNvSpPr>
            <p:nvPr/>
          </p:nvSpPr>
          <p:spPr bwMode="auto">
            <a:xfrm>
              <a:off x="193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1" name="Line 36"/>
            <p:cNvSpPr>
              <a:spLocks noChangeShapeType="1"/>
            </p:cNvSpPr>
            <p:nvPr/>
          </p:nvSpPr>
          <p:spPr bwMode="auto">
            <a:xfrm flipV="1">
              <a:off x="222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2" name="Line 37"/>
            <p:cNvSpPr>
              <a:spLocks noChangeShapeType="1"/>
            </p:cNvSpPr>
            <p:nvPr/>
          </p:nvSpPr>
          <p:spPr bwMode="auto">
            <a:xfrm flipV="1">
              <a:off x="184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3" name="Line 38"/>
            <p:cNvSpPr>
              <a:spLocks noChangeShapeType="1"/>
            </p:cNvSpPr>
            <p:nvPr/>
          </p:nvSpPr>
          <p:spPr bwMode="auto">
            <a:xfrm flipV="1">
              <a:off x="203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4" name="Line 39"/>
            <p:cNvSpPr>
              <a:spLocks noChangeShapeType="1"/>
            </p:cNvSpPr>
            <p:nvPr/>
          </p:nvSpPr>
          <p:spPr bwMode="auto">
            <a:xfrm>
              <a:off x="318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5" name="Line 40"/>
            <p:cNvSpPr>
              <a:spLocks noChangeShapeType="1"/>
            </p:cNvSpPr>
            <p:nvPr/>
          </p:nvSpPr>
          <p:spPr bwMode="auto">
            <a:xfrm flipV="1">
              <a:off x="443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6" name="Line 41"/>
            <p:cNvSpPr>
              <a:spLocks noChangeShapeType="1"/>
            </p:cNvSpPr>
            <p:nvPr/>
          </p:nvSpPr>
          <p:spPr bwMode="auto">
            <a:xfrm flipV="1">
              <a:off x="453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7" name="Line 42"/>
            <p:cNvSpPr>
              <a:spLocks noChangeShapeType="1"/>
            </p:cNvSpPr>
            <p:nvPr/>
          </p:nvSpPr>
          <p:spPr bwMode="auto">
            <a:xfrm>
              <a:off x="165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grpSp>
      <p:sp>
        <p:nvSpPr>
          <p:cNvPr id="4" name="Rounded Rectangle 3"/>
          <p:cNvSpPr/>
          <p:nvPr/>
        </p:nvSpPr>
        <p:spPr bwMode="auto">
          <a:xfrm>
            <a:off x="4571999" y="1904076"/>
            <a:ext cx="4517053" cy="2172996"/>
          </a:xfrm>
          <a:prstGeom prst="roundRect">
            <a:avLst/>
          </a:prstGeom>
          <a:noFill/>
          <a:ln w="15875" cap="flat" cmpd="sng" algn="ctr">
            <a:solidFill>
              <a:srgbClr val="7D2E8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0100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2776"/>
            <a:ext cx="8229600" cy="4824536"/>
          </a:xfrm>
        </p:spPr>
        <p:txBody>
          <a:bodyPr/>
          <a:lstStyle/>
          <a:p>
            <a:pPr>
              <a:spcBef>
                <a:spcPts val="1000"/>
              </a:spcBef>
            </a:pPr>
            <a:r>
              <a:rPr lang="zh-CN" altLang="en-US" b="1" dirty="0"/>
              <a:t>根据</a:t>
            </a:r>
            <a:r>
              <a:rPr lang="zh-CN" altLang="en-US" b="1" dirty="0">
                <a:solidFill>
                  <a:srgbClr val="0000FF"/>
                </a:solidFill>
              </a:rPr>
              <a:t>指定的函数或用交互图形产生的特定形状的直方图，</a:t>
            </a:r>
            <a:r>
              <a:rPr lang="zh-CN" altLang="en-US" b="1" dirty="0"/>
              <a:t>确定一个灰度级变换</a:t>
            </a:r>
            <a:r>
              <a:rPr lang="en-US" altLang="zh-CN" b="1" i="1" dirty="0">
                <a:latin typeface="+mn-lt"/>
                <a:ea typeface="+mj-ea"/>
              </a:rPr>
              <a:t>T</a:t>
            </a:r>
            <a:r>
              <a:rPr lang="en-US" altLang="zh-CN" b="1" dirty="0">
                <a:latin typeface="+mn-lt"/>
                <a:ea typeface="+mj-ea"/>
              </a:rPr>
              <a:t>(</a:t>
            </a:r>
            <a:r>
              <a:rPr lang="en-US" altLang="zh-CN" b="1" i="1" dirty="0">
                <a:latin typeface="+mn-lt"/>
                <a:ea typeface="+mj-ea"/>
                <a:cs typeface="Times New Roman" panose="02020603050405020304" pitchFamily="18" charset="0"/>
              </a:rPr>
              <a:t>r</a:t>
            </a:r>
            <a:r>
              <a:rPr lang="en-US" altLang="zh-CN" b="1" dirty="0">
                <a:latin typeface="+mn-lt"/>
                <a:ea typeface="+mj-ea"/>
              </a:rPr>
              <a:t>)</a:t>
            </a:r>
            <a:r>
              <a:rPr lang="zh-CN" altLang="en-US" b="1" dirty="0"/>
              <a:t>，使由</a:t>
            </a:r>
            <a:r>
              <a:rPr lang="en-US" altLang="zh-CN" b="1" i="1" dirty="0">
                <a:latin typeface="+mn-lt"/>
              </a:rPr>
              <a:t>T</a:t>
            </a:r>
            <a:r>
              <a:rPr lang="zh-CN" altLang="en-US" b="1" dirty="0"/>
              <a:t>产生的新直方图符合指定的直方图。</a:t>
            </a:r>
          </a:p>
          <a:p>
            <a:pPr>
              <a:lnSpc>
                <a:spcPct val="120000"/>
              </a:lnSpc>
              <a:spcBef>
                <a:spcPts val="1000"/>
              </a:spcBef>
            </a:pPr>
            <a:r>
              <a:rPr lang="zh-CN" altLang="en-US" b="1" dirty="0">
                <a:solidFill>
                  <a:srgbClr val="7D2E8F"/>
                </a:solidFill>
              </a:rPr>
              <a:t>直方图规定化</a:t>
            </a:r>
            <a:r>
              <a:rPr lang="zh-CN" altLang="en-US" b="1" dirty="0"/>
              <a:t>是将具有已知直方图的图像变换为具有某种特定形状直方图或者用户交互指定形状直方图的图像，也称为</a:t>
            </a:r>
            <a:r>
              <a:rPr lang="zh-CN" altLang="en-US" b="1" dirty="0">
                <a:solidFill>
                  <a:srgbClr val="7D2E8F"/>
                </a:solidFill>
              </a:rPr>
              <a:t>直方图匹配</a:t>
            </a:r>
            <a:r>
              <a:rPr lang="zh-CN" altLang="en-US" b="1" dirty="0"/>
              <a:t>。</a:t>
            </a:r>
          </a:p>
        </p:txBody>
      </p:sp>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规定化</a:t>
            </a:r>
          </a:p>
        </p:txBody>
      </p:sp>
      <p:sp>
        <p:nvSpPr>
          <p:cNvPr id="1034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034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0343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0343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Tree>
    <p:extLst>
      <p:ext uri="{BB962C8B-B14F-4D97-AF65-F5344CB8AC3E}">
        <p14:creationId xmlns:p14="http://schemas.microsoft.com/office/powerpoint/2010/main" val="4516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40768"/>
            <a:ext cx="8229600" cy="3456384"/>
          </a:xfrm>
        </p:spPr>
        <p:txBody>
          <a:bodyPr/>
          <a:lstStyle/>
          <a:p>
            <a:r>
              <a:rPr lang="zh-CN" altLang="en-US" sz="2800" b="1" dirty="0">
                <a:solidFill>
                  <a:srgbClr val="000000"/>
                </a:solidFill>
              </a:rPr>
              <a:t>空域图像增强分为</a:t>
            </a:r>
            <a:r>
              <a:rPr lang="zh-CN" altLang="en-US" sz="2800" b="1" dirty="0">
                <a:solidFill>
                  <a:srgbClr val="0033CC"/>
                </a:solidFill>
              </a:rPr>
              <a:t>点处理</a:t>
            </a:r>
            <a:r>
              <a:rPr lang="zh-CN" altLang="en-US" sz="2800" b="1" dirty="0">
                <a:solidFill>
                  <a:srgbClr val="000000"/>
                </a:solidFill>
              </a:rPr>
              <a:t>和</a:t>
            </a:r>
            <a:r>
              <a:rPr lang="zh-CN" altLang="en-US" sz="2800" b="1" dirty="0">
                <a:solidFill>
                  <a:srgbClr val="0033CC"/>
                </a:solidFill>
              </a:rPr>
              <a:t>邻域处理</a:t>
            </a:r>
            <a:r>
              <a:rPr lang="zh-CN" altLang="en-US" sz="2800" b="1" dirty="0">
                <a:solidFill>
                  <a:srgbClr val="000000"/>
                </a:solidFill>
              </a:rPr>
              <a:t>。</a:t>
            </a:r>
            <a:endParaRPr lang="en-US" altLang="zh-CN" sz="2800" b="1" dirty="0">
              <a:solidFill>
                <a:srgbClr val="000000"/>
              </a:solidFill>
            </a:endParaRPr>
          </a:p>
          <a:p>
            <a:pPr lvl="1"/>
            <a:r>
              <a:rPr lang="zh-CN" altLang="en-US" sz="2600" dirty="0">
                <a:solidFill>
                  <a:srgbClr val="7D2E8F"/>
                </a:solidFill>
              </a:rPr>
              <a:t>点处理</a:t>
            </a:r>
            <a:r>
              <a:rPr lang="zh-CN" altLang="en-US" sz="2600" dirty="0">
                <a:solidFill>
                  <a:srgbClr val="0033CC"/>
                </a:solidFill>
              </a:rPr>
              <a:t>：</a:t>
            </a:r>
            <a:r>
              <a:rPr lang="zh-CN" altLang="en-US" sz="2600" dirty="0"/>
              <a:t>对图像中任意像素的增强仅依赖于该像素的灰度级。</a:t>
            </a:r>
          </a:p>
          <a:p>
            <a:pPr lvl="1"/>
            <a:r>
              <a:rPr lang="zh-CN" altLang="en-US" sz="2600" dirty="0">
                <a:solidFill>
                  <a:srgbClr val="7D2E8F"/>
                </a:solidFill>
              </a:rPr>
              <a:t>邻域处理</a:t>
            </a:r>
            <a:r>
              <a:rPr lang="zh-CN" altLang="en-US" sz="2600" dirty="0">
                <a:solidFill>
                  <a:srgbClr val="0033CC"/>
                </a:solidFill>
              </a:rPr>
              <a:t>：</a:t>
            </a:r>
            <a:r>
              <a:rPr lang="zh-CN" altLang="en-US" sz="2600" dirty="0"/>
              <a:t>对图像中任意像素的增强，作用于该像素邻域内的所有像素。</a:t>
            </a:r>
            <a:endParaRPr lang="zh-CN" altLang="en-US" sz="2600" b="1" dirty="0"/>
          </a:p>
        </p:txBody>
      </p:sp>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空域图像增强</a:t>
            </a:r>
          </a:p>
        </p:txBody>
      </p:sp>
    </p:spTree>
    <p:extLst>
      <p:ext uri="{BB962C8B-B14F-4D97-AF65-F5344CB8AC3E}">
        <p14:creationId xmlns:p14="http://schemas.microsoft.com/office/powerpoint/2010/main" val="397562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33500"/>
            <a:ext cx="8229600" cy="5335860"/>
          </a:xfrm>
        </p:spPr>
        <p:txBody>
          <a:bodyPr/>
          <a:lstStyle/>
          <a:p>
            <a:r>
              <a:rPr lang="zh-CN" altLang="en-US" sz="2800" b="1" dirty="0"/>
              <a:t>空域滤波的分类</a:t>
            </a:r>
          </a:p>
          <a:p>
            <a:pPr lvl="1"/>
            <a:r>
              <a:rPr lang="zh-CN" altLang="en-US" sz="2600" b="1" dirty="0"/>
              <a:t>按</a:t>
            </a:r>
            <a:r>
              <a:rPr lang="zh-CN" altLang="en-US" sz="2600" b="1" dirty="0">
                <a:solidFill>
                  <a:srgbClr val="0000FF"/>
                </a:solidFill>
              </a:rPr>
              <a:t>数学形态</a:t>
            </a:r>
            <a:r>
              <a:rPr lang="zh-CN" altLang="en-US" sz="2600" b="1" dirty="0"/>
              <a:t>分类</a:t>
            </a:r>
            <a:endParaRPr lang="en-US" altLang="zh-CN" sz="2600"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sz="2600" b="1" dirty="0"/>
          </a:p>
          <a:p>
            <a:pPr lvl="1"/>
            <a:r>
              <a:rPr lang="zh-CN" altLang="en-US" sz="2600" b="1" dirty="0"/>
              <a:t>按</a:t>
            </a:r>
            <a:r>
              <a:rPr lang="zh-CN" altLang="en-US" sz="2600" b="1" dirty="0">
                <a:solidFill>
                  <a:srgbClr val="0000FF"/>
                </a:solidFill>
              </a:rPr>
              <a:t>处理效果</a:t>
            </a:r>
            <a:r>
              <a:rPr lang="zh-CN" altLang="en-US" sz="2600" b="1" dirty="0"/>
              <a:t>分类</a:t>
            </a:r>
          </a:p>
          <a:p>
            <a:pPr marL="541338" lvl="1" indent="0">
              <a:buNone/>
            </a:pPr>
            <a:endParaRPr lang="zh-CN" altLang="en-US" b="1" dirty="0"/>
          </a:p>
        </p:txBody>
      </p:sp>
      <p:sp>
        <p:nvSpPr>
          <p:cNvPr id="5122" name="Rectangle 2"/>
          <p:cNvSpPr>
            <a:spLocks noGrp="1" noChangeArrowheads="1"/>
          </p:cNvSpPr>
          <p:nvPr>
            <p:ph type="title"/>
          </p:nvPr>
        </p:nvSpPr>
        <p:spPr/>
        <p:txBody>
          <a:bodyPr/>
          <a:lstStyle/>
          <a:p>
            <a:pPr eaLnBrk="1" hangingPunct="1"/>
            <a:r>
              <a:rPr lang="zh-CN" altLang="en-US" kern="0" dirty="0">
                <a:solidFill>
                  <a:srgbClr val="FFFFFF"/>
                </a:solidFill>
                <a:latin typeface="黑体" panose="02010609060101010101" pitchFamily="49" charset="-122"/>
                <a:ea typeface="黑体" panose="02010609060101010101" pitchFamily="49" charset="-122"/>
              </a:rPr>
              <a:t>空间滤波</a:t>
            </a:r>
            <a:endParaRPr lang="zh-CN" altLang="en-US" sz="4000" b="1" dirty="0">
              <a:solidFill>
                <a:srgbClr val="6699FF"/>
              </a:solidFill>
              <a:latin typeface="宋体" panose="02010600030101010101" pitchFamily="2" charset="-122"/>
              <a:ea typeface="宋体" panose="02010600030101010101" pitchFamily="2" charset="-122"/>
            </a:endParaRPr>
          </a:p>
        </p:txBody>
      </p:sp>
      <p:sp>
        <p:nvSpPr>
          <p:cNvPr id="5127" name="Rectangle 23"/>
          <p:cNvSpPr>
            <a:spLocks noChangeArrowheads="1"/>
          </p:cNvSpPr>
          <p:nvPr/>
        </p:nvSpPr>
        <p:spPr bwMode="auto">
          <a:xfrm>
            <a:off x="5584825" y="5753100"/>
            <a:ext cx="2155528"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锐化滤波</a:t>
            </a:r>
          </a:p>
        </p:txBody>
      </p:sp>
      <p:sp>
        <p:nvSpPr>
          <p:cNvPr id="5128" name="Rectangle 24"/>
          <p:cNvSpPr>
            <a:spLocks noChangeArrowheads="1"/>
          </p:cNvSpPr>
          <p:nvPr/>
        </p:nvSpPr>
        <p:spPr bwMode="auto">
          <a:xfrm>
            <a:off x="1854743" y="5753100"/>
            <a:ext cx="2246264"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平滑滤波</a:t>
            </a:r>
          </a:p>
        </p:txBody>
      </p:sp>
      <p:sp>
        <p:nvSpPr>
          <p:cNvPr id="5129" name="Rectangle 5"/>
          <p:cNvSpPr>
            <a:spLocks noChangeArrowheads="1"/>
          </p:cNvSpPr>
          <p:nvPr/>
        </p:nvSpPr>
        <p:spPr bwMode="auto">
          <a:xfrm>
            <a:off x="3962400" y="2348880"/>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空间滤波</a:t>
            </a:r>
          </a:p>
        </p:txBody>
      </p:sp>
      <p:sp>
        <p:nvSpPr>
          <p:cNvPr id="5130" name="Rectangle 7"/>
          <p:cNvSpPr>
            <a:spLocks noChangeArrowheads="1"/>
          </p:cNvSpPr>
          <p:nvPr/>
        </p:nvSpPr>
        <p:spPr bwMode="auto">
          <a:xfrm>
            <a:off x="6096000" y="3187080"/>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非线性滤波</a:t>
            </a:r>
          </a:p>
        </p:txBody>
      </p:sp>
      <p:sp>
        <p:nvSpPr>
          <p:cNvPr id="5131" name="Rectangle 8"/>
          <p:cNvSpPr>
            <a:spLocks noChangeArrowheads="1"/>
          </p:cNvSpPr>
          <p:nvPr/>
        </p:nvSpPr>
        <p:spPr bwMode="auto">
          <a:xfrm>
            <a:off x="1828800" y="3187080"/>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00"/>
                </a:solidFill>
                <a:effectLst/>
                <a:uLnTx/>
                <a:uFillTx/>
                <a:latin typeface="Times New Roman" panose="02020603050405020304" pitchFamily="18" charset="0"/>
                <a:ea typeface="宋体" panose="02010600030101010101" pitchFamily="2" charset="-122"/>
                <a:cs typeface="+mn-cs"/>
              </a:rPr>
              <a:t>线性滤波</a:t>
            </a:r>
          </a:p>
        </p:txBody>
      </p:sp>
      <p:sp>
        <p:nvSpPr>
          <p:cNvPr id="5135" name="Rectangle 12"/>
          <p:cNvSpPr>
            <a:spLocks noChangeArrowheads="1"/>
          </p:cNvSpPr>
          <p:nvPr/>
        </p:nvSpPr>
        <p:spPr bwMode="auto">
          <a:xfrm>
            <a:off x="5154488" y="4840802"/>
            <a:ext cx="12192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中值</a:t>
            </a:r>
          </a:p>
        </p:txBody>
      </p:sp>
      <p:sp>
        <p:nvSpPr>
          <p:cNvPr id="5136" name="Rectangle 13"/>
          <p:cNvSpPr>
            <a:spLocks noChangeArrowheads="1"/>
          </p:cNvSpPr>
          <p:nvPr/>
        </p:nvSpPr>
        <p:spPr bwMode="auto">
          <a:xfrm>
            <a:off x="7821488" y="4840802"/>
            <a:ext cx="11430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最小值</a:t>
            </a:r>
          </a:p>
        </p:txBody>
      </p:sp>
      <p:sp>
        <p:nvSpPr>
          <p:cNvPr id="5137" name="Rectangle 14"/>
          <p:cNvSpPr>
            <a:spLocks noChangeArrowheads="1"/>
          </p:cNvSpPr>
          <p:nvPr/>
        </p:nvSpPr>
        <p:spPr bwMode="auto">
          <a:xfrm>
            <a:off x="6526088" y="4840802"/>
            <a:ext cx="11430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最大值</a:t>
            </a:r>
          </a:p>
        </p:txBody>
      </p:sp>
      <p:sp>
        <p:nvSpPr>
          <p:cNvPr id="5138" name="Line 15"/>
          <p:cNvSpPr>
            <a:spLocks noChangeShapeType="1"/>
          </p:cNvSpPr>
          <p:nvPr/>
        </p:nvSpPr>
        <p:spPr bwMode="auto">
          <a:xfrm flipH="1">
            <a:off x="2667000" y="2958480"/>
            <a:ext cx="144780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5139" name="Line 16"/>
          <p:cNvSpPr>
            <a:spLocks noChangeShapeType="1"/>
          </p:cNvSpPr>
          <p:nvPr/>
        </p:nvSpPr>
        <p:spPr bwMode="auto">
          <a:xfrm>
            <a:off x="5410200" y="2958480"/>
            <a:ext cx="167640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5143" name="Line 20"/>
          <p:cNvSpPr>
            <a:spLocks noChangeShapeType="1"/>
          </p:cNvSpPr>
          <p:nvPr/>
        </p:nvSpPr>
        <p:spPr bwMode="auto">
          <a:xfrm flipH="1">
            <a:off x="5703798" y="4612202"/>
            <a:ext cx="83820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5144" name="Line 21"/>
          <p:cNvSpPr>
            <a:spLocks noChangeShapeType="1"/>
          </p:cNvSpPr>
          <p:nvPr/>
        </p:nvSpPr>
        <p:spPr bwMode="auto">
          <a:xfrm>
            <a:off x="7532598" y="4612202"/>
            <a:ext cx="99060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5145" name="Line 22"/>
          <p:cNvSpPr>
            <a:spLocks noChangeShapeType="1"/>
          </p:cNvSpPr>
          <p:nvPr/>
        </p:nvSpPr>
        <p:spPr bwMode="auto">
          <a:xfrm>
            <a:off x="7075398" y="4612202"/>
            <a:ext cx="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26" name="Rectangle 12"/>
          <p:cNvSpPr>
            <a:spLocks noChangeArrowheads="1"/>
          </p:cNvSpPr>
          <p:nvPr/>
        </p:nvSpPr>
        <p:spPr bwMode="auto">
          <a:xfrm>
            <a:off x="6373688" y="4025280"/>
            <a:ext cx="1327922"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统计排序</a:t>
            </a:r>
          </a:p>
        </p:txBody>
      </p:sp>
      <p:sp>
        <p:nvSpPr>
          <p:cNvPr id="27" name="Line 15"/>
          <p:cNvSpPr>
            <a:spLocks noChangeShapeType="1"/>
          </p:cNvSpPr>
          <p:nvPr/>
        </p:nvSpPr>
        <p:spPr bwMode="auto">
          <a:xfrm flipH="1">
            <a:off x="7020272" y="3796680"/>
            <a:ext cx="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29" name="Rectangle 23"/>
          <p:cNvSpPr>
            <a:spLocks noChangeArrowheads="1"/>
          </p:cNvSpPr>
          <p:nvPr/>
        </p:nvSpPr>
        <p:spPr bwMode="auto">
          <a:xfrm>
            <a:off x="2869185" y="4318620"/>
            <a:ext cx="2028528"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差分模板</a:t>
            </a:r>
          </a:p>
        </p:txBody>
      </p:sp>
      <p:sp>
        <p:nvSpPr>
          <p:cNvPr id="30" name="Rectangle 24"/>
          <p:cNvSpPr>
            <a:spLocks noChangeArrowheads="1"/>
          </p:cNvSpPr>
          <p:nvPr/>
        </p:nvSpPr>
        <p:spPr bwMode="auto">
          <a:xfrm>
            <a:off x="179511" y="4318620"/>
            <a:ext cx="2526071"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（加权）平均模板</a:t>
            </a:r>
          </a:p>
        </p:txBody>
      </p:sp>
      <p:sp>
        <p:nvSpPr>
          <p:cNvPr id="31" name="Line 20"/>
          <p:cNvSpPr>
            <a:spLocks noChangeShapeType="1"/>
          </p:cNvSpPr>
          <p:nvPr/>
        </p:nvSpPr>
        <p:spPr bwMode="auto">
          <a:xfrm flipH="1">
            <a:off x="1466326" y="3796680"/>
            <a:ext cx="721520" cy="52194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32" name="Line 21"/>
          <p:cNvSpPr>
            <a:spLocks noChangeShapeType="1"/>
          </p:cNvSpPr>
          <p:nvPr/>
        </p:nvSpPr>
        <p:spPr bwMode="auto">
          <a:xfrm>
            <a:off x="3218927" y="3804894"/>
            <a:ext cx="632993" cy="513726"/>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Tree>
    <p:extLst>
      <p:ext uri="{BB962C8B-B14F-4D97-AF65-F5344CB8AC3E}">
        <p14:creationId xmlns:p14="http://schemas.microsoft.com/office/powerpoint/2010/main" val="295800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animBg="1"/>
      <p:bldP spid="5128" grpId="0" animBg="1"/>
      <p:bldP spid="5129" grpId="0" animBg="1"/>
      <p:bldP spid="5130" grpId="0" animBg="1"/>
      <p:bldP spid="5131" grpId="0" animBg="1"/>
      <p:bldP spid="5135" grpId="0" animBg="1"/>
      <p:bldP spid="5136" grpId="0" animBg="1"/>
      <p:bldP spid="5137" grpId="0" animBg="1"/>
      <p:bldP spid="5138" grpId="0" animBg="1"/>
      <p:bldP spid="5139" grpId="0" animBg="1"/>
      <p:bldP spid="5143" grpId="0" animBg="1"/>
      <p:bldP spid="5144" grpId="0" animBg="1"/>
      <p:bldP spid="5145" grpId="0" animBg="1"/>
      <p:bldP spid="26" grpId="0" animBg="1"/>
      <p:bldP spid="27" grpId="0" animBg="1"/>
      <p:bldP spid="29" grpId="0" animBg="1"/>
      <p:bldP spid="30" grpId="0" animBg="1"/>
      <p:bldP spid="31" grpId="0" animBg="1"/>
      <p:bldP spid="3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A59B3B12-CC1A-DEA8-86E9-187CA1A0CFDA}"/>
              </a:ext>
            </a:extLst>
          </p:cNvPr>
          <p:cNvPicPr>
            <a:picLocks noChangeAspect="1"/>
          </p:cNvPicPr>
          <p:nvPr/>
        </p:nvPicPr>
        <p:blipFill>
          <a:blip r:embed="rId3"/>
          <a:stretch>
            <a:fillRect/>
          </a:stretch>
        </p:blipFill>
        <p:spPr>
          <a:xfrm>
            <a:off x="-181371" y="-83242"/>
            <a:ext cx="1877004" cy="1352002"/>
          </a:xfrm>
          <a:prstGeom prst="rect">
            <a:avLst/>
          </a:prstGeom>
        </p:spPr>
      </p:pic>
      <p:sp>
        <p:nvSpPr>
          <p:cNvPr id="5" name="Content Placeholder 4"/>
          <p:cNvSpPr>
            <a:spLocks noGrp="1"/>
          </p:cNvSpPr>
          <p:nvPr>
            <p:ph idx="1"/>
          </p:nvPr>
        </p:nvSpPr>
        <p:spPr>
          <a:xfrm>
            <a:off x="251520" y="1268760"/>
            <a:ext cx="5112568" cy="5360414"/>
          </a:xfrm>
        </p:spPr>
        <p:txBody>
          <a:bodyPr/>
          <a:lstStyle/>
          <a:p>
            <a:pPr>
              <a:spcBef>
                <a:spcPts val="300"/>
              </a:spcBef>
            </a:pPr>
            <a:r>
              <a:rPr lang="zh-CN" altLang="en-US" sz="2800" dirty="0"/>
              <a:t>平滑滤波</a:t>
            </a:r>
            <a:endParaRPr lang="en-US" altLang="zh-CN" sz="2800" dirty="0"/>
          </a:p>
          <a:p>
            <a:pPr lvl="1">
              <a:spcBef>
                <a:spcPts val="300"/>
              </a:spcBef>
            </a:pPr>
            <a:r>
              <a:rPr lang="zh-CN" altLang="en-US" sz="2600" dirty="0"/>
              <a:t>加权平滑滤波</a:t>
            </a:r>
            <a:endParaRPr lang="en-US" altLang="zh-CN" sz="2600" dirty="0"/>
          </a:p>
          <a:p>
            <a:pPr lvl="2">
              <a:spcBef>
                <a:spcPts val="300"/>
              </a:spcBef>
            </a:pPr>
            <a:r>
              <a:rPr lang="zh-CN" altLang="en-US" sz="2400" dirty="0">
                <a:solidFill>
                  <a:srgbClr val="0000FF"/>
                </a:solidFill>
              </a:rPr>
              <a:t>线性平滑滤波</a:t>
            </a:r>
            <a:endParaRPr lang="en-US" altLang="zh-CN" sz="2400" dirty="0">
              <a:solidFill>
                <a:srgbClr val="0000FF"/>
              </a:solidFill>
            </a:endParaRPr>
          </a:p>
          <a:p>
            <a:pPr lvl="3">
              <a:spcBef>
                <a:spcPts val="300"/>
              </a:spcBef>
            </a:pPr>
            <a:r>
              <a:rPr lang="zh-CN" altLang="en-US" sz="2200" dirty="0"/>
              <a:t>均值平滑滤波</a:t>
            </a:r>
            <a:endParaRPr lang="en-US" altLang="zh-CN" sz="2200" dirty="0"/>
          </a:p>
          <a:p>
            <a:pPr lvl="3">
              <a:spcBef>
                <a:spcPts val="300"/>
              </a:spcBef>
            </a:pPr>
            <a:r>
              <a:rPr lang="zh-CN" altLang="en-US" sz="2200" dirty="0"/>
              <a:t>高斯平滑滤波</a:t>
            </a:r>
            <a:endParaRPr lang="en-US" altLang="zh-CN" sz="2200" dirty="0"/>
          </a:p>
          <a:p>
            <a:pPr lvl="2">
              <a:spcBef>
                <a:spcPts val="300"/>
              </a:spcBef>
            </a:pPr>
            <a:r>
              <a:rPr lang="zh-CN" altLang="en-US" sz="2400" dirty="0"/>
              <a:t>边缘保持平滑滤波（非线性）</a:t>
            </a:r>
            <a:endParaRPr lang="en-US" altLang="zh-CN" sz="2400" dirty="0"/>
          </a:p>
          <a:p>
            <a:pPr lvl="2">
              <a:spcBef>
                <a:spcPts val="300"/>
              </a:spcBef>
            </a:pPr>
            <a:r>
              <a:rPr lang="zh-CN" altLang="en-US" sz="2400" dirty="0"/>
              <a:t>非局部平滑滤波（非线性）</a:t>
            </a:r>
            <a:endParaRPr lang="en-US" altLang="zh-CN" sz="2400" dirty="0"/>
          </a:p>
          <a:p>
            <a:pPr lvl="1">
              <a:spcBef>
                <a:spcPts val="300"/>
              </a:spcBef>
            </a:pPr>
            <a:r>
              <a:rPr lang="zh-CN" altLang="en-US" sz="2600" dirty="0"/>
              <a:t>中值滤波（非线性）</a:t>
            </a:r>
            <a:endParaRPr lang="en-US" altLang="zh-CN" sz="2600" dirty="0"/>
          </a:p>
          <a:p>
            <a:pPr lvl="2">
              <a:spcBef>
                <a:spcPts val="300"/>
              </a:spcBef>
            </a:pPr>
            <a:r>
              <a:rPr lang="zh-CN" altLang="en-US" sz="2400" dirty="0">
                <a:solidFill>
                  <a:srgbClr val="0000FF"/>
                </a:solidFill>
              </a:rPr>
              <a:t>统计排序滤波</a:t>
            </a:r>
            <a:endParaRPr lang="en-US" altLang="zh-CN" sz="2400" dirty="0">
              <a:solidFill>
                <a:srgbClr val="0000FF"/>
              </a:solidFill>
            </a:endParaRPr>
          </a:p>
          <a:p>
            <a:pPr lvl="2">
              <a:spcBef>
                <a:spcPts val="300"/>
              </a:spcBef>
            </a:pPr>
            <a:r>
              <a:rPr lang="zh-CN" altLang="en-US" sz="2400" dirty="0"/>
              <a:t>自适应中值滤波</a:t>
            </a:r>
            <a:endParaRPr lang="en-US" altLang="zh-CN" sz="2400" dirty="0"/>
          </a:p>
          <a:p>
            <a:pPr lvl="2">
              <a:spcBef>
                <a:spcPts val="300"/>
              </a:spcBef>
            </a:pPr>
            <a:r>
              <a:rPr lang="zh-CN" altLang="en-US" sz="2400" dirty="0"/>
              <a:t> </a:t>
            </a:r>
            <a:r>
              <a:rPr lang="en-US" altLang="zh-CN" sz="2400" dirty="0"/>
              <a:t>α</a:t>
            </a:r>
            <a:r>
              <a:rPr lang="zh-CN" altLang="en-US" sz="2400" dirty="0"/>
              <a:t>裁剪均值滤波</a:t>
            </a:r>
            <a:endParaRPr lang="en-US" altLang="zh-CN" sz="2400" dirty="0"/>
          </a:p>
        </p:txBody>
      </p:sp>
      <p:sp>
        <p:nvSpPr>
          <p:cNvPr id="6" name="Rectangle 5"/>
          <p:cNvSpPr/>
          <p:nvPr/>
        </p:nvSpPr>
        <p:spPr>
          <a:xfrm>
            <a:off x="5552816" y="1374096"/>
            <a:ext cx="3339664" cy="2763834"/>
          </a:xfrm>
          <a:prstGeom prst="rect">
            <a:avLst/>
          </a:prstGeom>
        </p:spPr>
        <p:txBody>
          <a:bodyPr wrap="square">
            <a:spAutoFit/>
          </a:body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锐化滤波</a:t>
            </a:r>
            <a:endPar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一阶差分滤波</a:t>
            </a:r>
            <a:endParaRPr kumimoji="0" lang="en-US" altLang="zh-CN" sz="26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1235075" marR="0" lvl="2" indent="-22860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梯度算子</a:t>
            </a: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二阶差分滤波</a:t>
            </a:r>
            <a:endParaRPr kumimoji="0" lang="en-US" altLang="zh-CN" sz="26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1235075" marR="0" lvl="2" indent="-22860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FF"/>
                </a:solidFill>
                <a:effectLst/>
                <a:uLnTx/>
                <a:uFillTx/>
                <a:latin typeface="Centaur" panose="02030504050205020304" pitchFamily="18" charset="0"/>
                <a:ea typeface="宋体" panose="02010600030101010101" pitchFamily="2" charset="-122"/>
                <a:cs typeface="+mn-cs"/>
              </a:rPr>
              <a:t>拉普拉斯算子</a:t>
            </a:r>
          </a:p>
        </p:txBody>
      </p:sp>
      <p:sp>
        <p:nvSpPr>
          <p:cNvPr id="8" name="TextBox 7"/>
          <p:cNvSpPr txBox="1"/>
          <p:nvPr/>
        </p:nvSpPr>
        <p:spPr>
          <a:xfrm>
            <a:off x="6012160" y="6167509"/>
            <a:ext cx="26468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本课程讲授的内容</a:t>
            </a:r>
          </a:p>
        </p:txBody>
      </p:sp>
      <p:sp>
        <p:nvSpPr>
          <p:cNvPr id="3" name="Rectangle 2"/>
          <p:cNvSpPr/>
          <p:nvPr/>
        </p:nvSpPr>
        <p:spPr bwMode="auto">
          <a:xfrm>
            <a:off x="251520" y="1345600"/>
            <a:ext cx="5184576" cy="5323760"/>
          </a:xfrm>
          <a:prstGeom prst="rect">
            <a:avLst/>
          </a:prstGeom>
          <a:noFill/>
          <a:ln w="254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8"/>
          <p:cNvSpPr/>
          <p:nvPr/>
        </p:nvSpPr>
        <p:spPr bwMode="auto">
          <a:xfrm>
            <a:off x="5552816" y="1345600"/>
            <a:ext cx="3339664" cy="4680520"/>
          </a:xfrm>
          <a:prstGeom prst="rect">
            <a:avLst/>
          </a:prstGeom>
          <a:noFill/>
          <a:ln w="254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4" name="图片 13">
            <a:extLst>
              <a:ext uri="{FF2B5EF4-FFF2-40B4-BE49-F238E27FC236}">
                <a16:creationId xmlns:a16="http://schemas.microsoft.com/office/drawing/2014/main" id="{F6743B4C-110B-B31A-402A-63A06C37A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5" name="矩形 14">
            <a:extLst>
              <a:ext uri="{FF2B5EF4-FFF2-40B4-BE49-F238E27FC236}">
                <a16:creationId xmlns:a16="http://schemas.microsoft.com/office/drawing/2014/main" id="{04434EE6-90FE-2DF4-55D7-8FDDB729E0B8}"/>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Times New Roman"/>
              <a:ea typeface="宋体" panose="02010600030101010101" pitchFamily="2" charset="-122"/>
              <a:cs typeface="+mn-cs"/>
            </a:endParaRPr>
          </a:p>
        </p:txBody>
      </p:sp>
      <p:sp>
        <p:nvSpPr>
          <p:cNvPr id="16" name="标题 1">
            <a:extLst>
              <a:ext uri="{FF2B5EF4-FFF2-40B4-BE49-F238E27FC236}">
                <a16:creationId xmlns:a16="http://schemas.microsoft.com/office/drawing/2014/main" id="{20343F5C-AC2E-9CB3-BCB1-E7B8FC62B29E}"/>
              </a:ext>
            </a:extLst>
          </p:cNvPr>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BBE0E3">
                    <a:lumMod val="50000"/>
                  </a:srgbClr>
                </a:solidFill>
                <a:effectLst/>
                <a:uLnTx/>
                <a:uFillTx/>
                <a:latin typeface="SimHei" charset="-122"/>
                <a:ea typeface="SimHei" charset="-122"/>
                <a:cs typeface="SimHei" charset="-122"/>
              </a:rPr>
              <a:t>平滑空间滤波器</a:t>
            </a:r>
          </a:p>
        </p:txBody>
      </p:sp>
      <p:cxnSp>
        <p:nvCxnSpPr>
          <p:cNvPr id="17" name="直线连接符 4">
            <a:extLst>
              <a:ext uri="{FF2B5EF4-FFF2-40B4-BE49-F238E27FC236}">
                <a16:creationId xmlns:a16="http://schemas.microsoft.com/office/drawing/2014/main" id="{B585C7F4-076D-4908-2CE4-C1371BA2BD84}"/>
              </a:ext>
            </a:extLst>
          </p:cNvPr>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标题 1">
            <a:extLst>
              <a:ext uri="{FF2B5EF4-FFF2-40B4-BE49-F238E27FC236}">
                <a16:creationId xmlns:a16="http://schemas.microsoft.com/office/drawing/2014/main" id="{CF51186B-0ADE-DF1C-17F5-C65A10C55962}"/>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503050405090304" charset="0"/>
                <a:ea typeface="Times New Roman" panose="02020503050405090304" charset="0"/>
                <a:cs typeface="Times New Roman" panose="02020503050405090304" charset="0"/>
              </a:rPr>
              <a:t>Smoothing Spatial Filters </a:t>
            </a:r>
          </a:p>
        </p:txBody>
      </p:sp>
    </p:spTree>
    <p:extLst>
      <p:ext uri="{BB962C8B-B14F-4D97-AF65-F5344CB8AC3E}">
        <p14:creationId xmlns:p14="http://schemas.microsoft.com/office/powerpoint/2010/main" val="69974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3" name="矩形 2"/>
          <p:cNvSpPr/>
          <p:nvPr/>
        </p:nvSpPr>
        <p:spPr>
          <a:xfrm>
            <a:off x="400050" y="1341120"/>
            <a:ext cx="8298180" cy="4831080"/>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连续图像 ➡️</a:t>
            </a:r>
            <a:r>
              <a:rPr kumimoji="1" lang="en-US" altLang="zh-CN" sz="2800" dirty="0">
                <a:latin typeface="Times New Roman" panose="02020503050405090304" charset="0"/>
                <a:ea typeface="Times New Roman" panose="02020503050405090304" charset="0"/>
                <a:cs typeface="Times New Roman" panose="02020503050405090304" charset="0"/>
                <a:sym typeface="+mn-ea"/>
              </a:rPr>
              <a:t> </a:t>
            </a:r>
            <a:r>
              <a:rPr kumimoji="1" lang="zh-CN" altLang="en-US" sz="2800" dirty="0">
                <a:latin typeface="Times New Roman" panose="02020503050405090304" charset="0"/>
                <a:ea typeface="Times New Roman" panose="02020503050405090304" charset="0"/>
                <a:cs typeface="Times New Roman" panose="02020503050405090304" charset="0"/>
                <a:sym typeface="+mn-ea"/>
              </a:rPr>
              <a:t>数字化</a:t>
            </a: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800100" lvl="1" indent="-342900" fontAlgn="auto">
              <a:buFont typeface="Wingdings" panose="05000000000000000000" pitchFamily="2" charset="2"/>
              <a:buChar char="n"/>
            </a:pPr>
            <a:r>
              <a:rPr kumimoji="1" lang="zh-CN" altLang="en-US" sz="2800" dirty="0">
                <a:solidFill>
                  <a:srgbClr val="C00000"/>
                </a:solidFill>
                <a:latin typeface="Times New Roman" panose="02020503050405090304" charset="0"/>
                <a:ea typeface="Times New Roman" panose="02020503050405090304" charset="0"/>
                <a:cs typeface="Times New Roman" panose="02020503050405090304" charset="0"/>
                <a:sym typeface="+mn-ea"/>
              </a:rPr>
              <a:t>采样</a:t>
            </a:r>
            <a:r>
              <a:rPr kumimoji="1" lang="zh-CN" altLang="en-US" sz="2800" dirty="0">
                <a:latin typeface="Times New Roman" panose="02020503050405090304" charset="0"/>
                <a:ea typeface="Times New Roman" panose="02020503050405090304" charset="0"/>
                <a:cs typeface="Times New Roman" panose="02020503050405090304" charset="0"/>
                <a:sym typeface="+mn-ea"/>
              </a:rPr>
              <a:t>：</a:t>
            </a:r>
            <a:r>
              <a:rPr sz="2800" spc="-5" dirty="0" err="1">
                <a:solidFill>
                  <a:schemeClr val="accent1">
                    <a:lumMod val="75000"/>
                  </a:schemeClr>
                </a:solidFill>
                <a:latin typeface="新宋体" panose="02010609030101010101" charset="-122"/>
                <a:cs typeface="Arial" panose="020B0604020202020204" pitchFamily="34" charset="0"/>
                <a:sym typeface="+mn-ea"/>
              </a:rPr>
              <a:t>图像空间坐标</a:t>
            </a:r>
            <a:r>
              <a:rPr lang="en-US" sz="2800" spc="-5" dirty="0">
                <a:solidFill>
                  <a:schemeClr val="accent1">
                    <a:lumMod val="75000"/>
                  </a:schemeClr>
                </a:solidFill>
                <a:latin typeface="新宋体" panose="02010609030101010101" charset="-122"/>
                <a:cs typeface="Arial" panose="020B0604020202020204" pitchFamily="34" charset="0"/>
                <a:sym typeface="+mn-ea"/>
              </a:rPr>
              <a:t>(</a:t>
            </a:r>
            <a:r>
              <a:rPr lang="en-US" sz="2800" spc="-5" dirty="0" err="1">
                <a:solidFill>
                  <a:schemeClr val="accent1">
                    <a:lumMod val="75000"/>
                  </a:schemeClr>
                </a:solidFill>
                <a:latin typeface="新宋体" panose="02010609030101010101" charset="-122"/>
                <a:cs typeface="Arial" panose="020B0604020202020204" pitchFamily="34" charset="0"/>
                <a:sym typeface="+mn-ea"/>
              </a:rPr>
              <a:t>x,y</a:t>
            </a:r>
            <a:r>
              <a:rPr lang="en-US" sz="2800" spc="-5" dirty="0">
                <a:solidFill>
                  <a:schemeClr val="accent1">
                    <a:lumMod val="75000"/>
                  </a:schemeClr>
                </a:solidFill>
                <a:latin typeface="新宋体" panose="02010609030101010101" charset="-122"/>
                <a:cs typeface="Arial" panose="020B0604020202020204" pitchFamily="34" charset="0"/>
                <a:sym typeface="+mn-ea"/>
              </a:rPr>
              <a:t>)</a:t>
            </a:r>
            <a:r>
              <a:rPr sz="2800" spc="-5" dirty="0" err="1">
                <a:solidFill>
                  <a:schemeClr val="accent1">
                    <a:lumMod val="75000"/>
                  </a:schemeClr>
                </a:solidFill>
                <a:latin typeface="新宋体" panose="02010609030101010101" charset="-122"/>
                <a:cs typeface="Arial" panose="020B0604020202020204" pitchFamily="34" charset="0"/>
                <a:sym typeface="+mn-ea"/>
              </a:rPr>
              <a:t>的数字化</a:t>
            </a:r>
            <a:endParaRPr sz="2800" spc="-5" dirty="0">
              <a:solidFill>
                <a:schemeClr val="accent1">
                  <a:lumMod val="75000"/>
                </a:schemeClr>
              </a:solidFill>
              <a:latin typeface="新宋体" panose="02010609030101010101" charset="-122"/>
              <a:cs typeface="Arial" panose="020B0604020202020204" pitchFamily="34" charset="0"/>
              <a:sym typeface="+mn-ea"/>
            </a:endParaRPr>
          </a:p>
          <a:p>
            <a:pPr marL="1257300" lvl="2"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将坐标变量离散化，也即将原来连续的二维图像离散为点阵，每个点为一个像素</a:t>
            </a:r>
          </a:p>
          <a:p>
            <a:pPr marL="800100" lvl="1" indent="-342900" fontAlgn="auto">
              <a:buFont typeface="Wingdings" panose="05000000000000000000" pitchFamily="2" charset="2"/>
              <a:buChar char="n"/>
            </a:pPr>
            <a:endParaRPr kumimoji="1" lang="zh-CN" altLang="en-US" sz="2800" spc="-5" dirty="0">
              <a:latin typeface="新宋体" panose="02010609030101010101" charset="-122"/>
              <a:ea typeface="Times New Roman" panose="02020503050405090304" charset="0"/>
              <a:cs typeface="Arial" panose="020B0604020202020204" pitchFamily="34" charset="0"/>
              <a:sym typeface="+mn-ea"/>
            </a:endParaRPr>
          </a:p>
          <a:p>
            <a:pPr marL="800100" lvl="1" indent="-342900" fontAlgn="auto">
              <a:buFont typeface="Wingdings" panose="05000000000000000000" pitchFamily="2" charset="2"/>
              <a:buChar char="n"/>
            </a:pPr>
            <a:r>
              <a:rPr kumimoji="1" lang="zh-CN" altLang="en-US" sz="2800" dirty="0">
                <a:solidFill>
                  <a:srgbClr val="C00000"/>
                </a:solidFill>
                <a:latin typeface="Times New Roman" panose="02020503050405090304" charset="0"/>
                <a:ea typeface="Times New Roman" panose="02020503050405090304" charset="0"/>
                <a:cs typeface="Times New Roman" panose="02020503050405090304" charset="0"/>
                <a:sym typeface="+mn-ea"/>
              </a:rPr>
              <a:t>量化</a:t>
            </a:r>
            <a:r>
              <a:rPr kumimoji="1" lang="zh-CN" altLang="en-US" sz="2800" dirty="0">
                <a:latin typeface="Times New Roman" panose="02020503050405090304" charset="0"/>
                <a:ea typeface="Times New Roman" panose="02020503050405090304" charset="0"/>
                <a:cs typeface="Times New Roman" panose="02020503050405090304" charset="0"/>
                <a:sym typeface="+mn-ea"/>
              </a:rPr>
              <a:t>：</a:t>
            </a:r>
            <a:r>
              <a:rPr sz="2800" spc="-5" dirty="0" err="1">
                <a:solidFill>
                  <a:schemeClr val="accent1">
                    <a:lumMod val="75000"/>
                  </a:schemeClr>
                </a:solidFill>
                <a:latin typeface="新宋体" panose="02010609030101010101" charset="-122"/>
                <a:cs typeface="Arial" panose="020B0604020202020204" pitchFamily="34" charset="0"/>
                <a:sym typeface="+mn-ea"/>
              </a:rPr>
              <a:t>图像函数值（灰度值）</a:t>
            </a:r>
            <a:r>
              <a:rPr lang="en-US" sz="2800" spc="-5" dirty="0" err="1">
                <a:solidFill>
                  <a:schemeClr val="accent1">
                    <a:lumMod val="75000"/>
                  </a:schemeClr>
                </a:solidFill>
                <a:latin typeface="新宋体" panose="02010609030101010101" charset="-122"/>
                <a:cs typeface="Arial" panose="020B0604020202020204" pitchFamily="34" charset="0"/>
                <a:sym typeface="+mn-ea"/>
              </a:rPr>
              <a:t>f</a:t>
            </a:r>
            <a:r>
              <a:rPr lang="en-US" sz="2800" spc="-5" dirty="0">
                <a:solidFill>
                  <a:schemeClr val="accent1">
                    <a:lumMod val="75000"/>
                  </a:schemeClr>
                </a:solidFill>
                <a:latin typeface="新宋体" panose="02010609030101010101" charset="-122"/>
                <a:cs typeface="Arial" panose="020B0604020202020204" pitchFamily="34" charset="0"/>
                <a:sym typeface="+mn-ea"/>
              </a:rPr>
              <a:t>(</a:t>
            </a:r>
            <a:r>
              <a:rPr lang="en-US" sz="2800" spc="-5" dirty="0" err="1">
                <a:solidFill>
                  <a:schemeClr val="accent1">
                    <a:lumMod val="75000"/>
                  </a:schemeClr>
                </a:solidFill>
                <a:latin typeface="新宋体" panose="02010609030101010101" charset="-122"/>
                <a:cs typeface="Arial" panose="020B0604020202020204" pitchFamily="34" charset="0"/>
                <a:sym typeface="+mn-ea"/>
              </a:rPr>
              <a:t>x,y</a:t>
            </a:r>
            <a:r>
              <a:rPr lang="en-US" sz="2800" spc="-5" dirty="0">
                <a:solidFill>
                  <a:schemeClr val="accent1">
                    <a:lumMod val="75000"/>
                  </a:schemeClr>
                </a:solidFill>
                <a:latin typeface="新宋体" panose="02010609030101010101" charset="-122"/>
                <a:cs typeface="Arial" panose="020B0604020202020204" pitchFamily="34" charset="0"/>
                <a:sym typeface="+mn-ea"/>
              </a:rPr>
              <a:t>)</a:t>
            </a:r>
            <a:r>
              <a:rPr sz="2800" spc="-5" dirty="0" err="1">
                <a:solidFill>
                  <a:schemeClr val="accent1">
                    <a:lumMod val="75000"/>
                  </a:schemeClr>
                </a:solidFill>
                <a:latin typeface="新宋体" panose="02010609030101010101" charset="-122"/>
                <a:cs typeface="Arial" panose="020B0604020202020204" pitchFamily="34" charset="0"/>
                <a:sym typeface="+mn-ea"/>
              </a:rPr>
              <a:t>的数字化</a:t>
            </a:r>
            <a:endParaRPr sz="2800" spc="-5" dirty="0">
              <a:solidFill>
                <a:schemeClr val="accent1">
                  <a:lumMod val="75000"/>
                </a:schemeClr>
              </a:solidFill>
              <a:latin typeface="新宋体" panose="02010609030101010101" charset="-122"/>
              <a:cs typeface="Arial" panose="020B0604020202020204" pitchFamily="34" charset="0"/>
              <a:sym typeface="+mn-ea"/>
            </a:endParaRPr>
          </a:p>
          <a:p>
            <a:pPr marL="1257300" lvl="2"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将每个坐标点对应的函数值离散化，每个函数值对应一个灰度</a:t>
            </a:r>
            <a:endParaRPr kumimoji="1" lang="zh-CN" altLang="en-US" sz="2800" spc="-5" dirty="0">
              <a:latin typeface="新宋体" panose="02010609030101010101" charset="-122"/>
              <a:ea typeface="Times New Roman" panose="02020503050405090304" charset="0"/>
              <a:cs typeface="Arial" panose="020B0604020202020204" pitchFamily="34" charset="0"/>
              <a:sym typeface="+mn-ea"/>
            </a:endParaRPr>
          </a:p>
          <a:p>
            <a:pPr marL="800100" lvl="1" indent="-342900" fontAlgn="auto">
              <a:buFont typeface="Wingdings" panose="05000000000000000000" pitchFamily="2" charset="2"/>
              <a:buChar char="n"/>
            </a:pPr>
            <a:endParaRPr sz="2800" dirty="0">
              <a:latin typeface="新宋体" panose="02010609030101010101" charset="-122"/>
              <a:cs typeface="新宋体" panose="02010609030101010101" charset="-122"/>
            </a:endParaRPr>
          </a:p>
          <a:p>
            <a:pPr lvl="2" indent="0" fontAlgn="auto">
              <a:buFont typeface="Wingdings" panose="05000000000000000000" pitchFamily="2" charset="2"/>
              <a:buNone/>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20000"/>
              </a:lnSpc>
            </a:pPr>
            <a:r>
              <a:rPr lang="zh-CN" altLang="en-US" sz="2800" b="1" dirty="0"/>
              <a:t>图像平滑的</a:t>
            </a:r>
            <a:r>
              <a:rPr lang="zh-CN" altLang="en-US" sz="2800" b="1" dirty="0">
                <a:solidFill>
                  <a:srgbClr val="0000FF"/>
                </a:solidFill>
              </a:rPr>
              <a:t>主要作用</a:t>
            </a:r>
            <a:endParaRPr lang="en-US" altLang="zh-CN" sz="2800" b="1" dirty="0">
              <a:solidFill>
                <a:srgbClr val="0000FF"/>
              </a:solidFill>
            </a:endParaRPr>
          </a:p>
          <a:p>
            <a:pPr lvl="1">
              <a:lnSpc>
                <a:spcPct val="120000"/>
              </a:lnSpc>
            </a:pPr>
            <a:r>
              <a:rPr lang="zh-CN" altLang="en-US" sz="2600" b="1" dirty="0"/>
              <a:t>模糊</a:t>
            </a:r>
            <a:endParaRPr lang="en-US" altLang="zh-CN" sz="2600" b="1" dirty="0"/>
          </a:p>
          <a:p>
            <a:pPr lvl="2"/>
            <a:r>
              <a:rPr lang="zh-CN" altLang="en-US" sz="2400" b="1" dirty="0"/>
              <a:t>提取较大的目标前，平滑干扰的细节和纹理</a:t>
            </a:r>
          </a:p>
          <a:p>
            <a:pPr lvl="2">
              <a:lnSpc>
                <a:spcPct val="120000"/>
              </a:lnSpc>
            </a:pPr>
            <a:r>
              <a:rPr lang="zh-CN" altLang="en-US" sz="2400" b="1" dirty="0"/>
              <a:t>连接中断的线段和曲线</a:t>
            </a:r>
            <a:endParaRPr lang="en-US" altLang="zh-CN" sz="2400" b="1" dirty="0"/>
          </a:p>
          <a:p>
            <a:pPr lvl="2">
              <a:lnSpc>
                <a:spcPct val="120000"/>
              </a:lnSpc>
            </a:pPr>
            <a:r>
              <a:rPr lang="zh-CN" altLang="en-US" sz="2400" b="1" dirty="0"/>
              <a:t>平滑化处理，恢复过锐化的图像</a:t>
            </a:r>
          </a:p>
          <a:p>
            <a:pPr lvl="2">
              <a:lnSpc>
                <a:spcPct val="120000"/>
              </a:lnSpc>
            </a:pPr>
            <a:r>
              <a:rPr lang="zh-CN" altLang="en-US" sz="2400" b="1" dirty="0"/>
              <a:t>艺术效果</a:t>
            </a:r>
          </a:p>
          <a:p>
            <a:pPr lvl="1">
              <a:lnSpc>
                <a:spcPct val="120000"/>
              </a:lnSpc>
            </a:pPr>
            <a:r>
              <a:rPr lang="zh-CN" altLang="en-US" sz="2600" b="1" dirty="0"/>
              <a:t>降低噪声</a:t>
            </a:r>
          </a:p>
          <a:p>
            <a:pPr>
              <a:lnSpc>
                <a:spcPct val="120000"/>
              </a:lnSpc>
            </a:pPr>
            <a:endParaRPr lang="zh-CN" altLang="en-US" b="1"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330"/>
          <a:stretch/>
        </p:blipFill>
        <p:spPr bwMode="auto">
          <a:xfrm>
            <a:off x="4546219" y="4464857"/>
            <a:ext cx="4597781" cy="2393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a:grpSpLocks noChangeAspect="1"/>
          </p:cNvGrpSpPr>
          <p:nvPr/>
        </p:nvGrpSpPr>
        <p:grpSpPr>
          <a:xfrm>
            <a:off x="4324457" y="4463280"/>
            <a:ext cx="4784047" cy="2394000"/>
            <a:chOff x="497024" y="2160706"/>
            <a:chExt cx="7194055" cy="3600000"/>
          </a:xfrm>
        </p:grpSpPr>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97024" y="2160706"/>
              <a:ext cx="360000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1079" y="2160706"/>
              <a:ext cx="3600000" cy="3600000"/>
            </a:xfrm>
            <a:prstGeom prst="rect">
              <a:avLst/>
            </a:prstGeom>
          </p:spPr>
        </p:pic>
      </p:grpSp>
      <p:pic>
        <p:nvPicPr>
          <p:cNvPr id="12" name="图片 11">
            <a:extLst>
              <a:ext uri="{FF2B5EF4-FFF2-40B4-BE49-F238E27FC236}">
                <a16:creationId xmlns:a16="http://schemas.microsoft.com/office/drawing/2014/main" id="{B42F62B8-49D2-AE47-FD5D-C2DE90024D02}"/>
              </a:ext>
            </a:extLst>
          </p:cNvPr>
          <p:cNvPicPr>
            <a:picLocks noChangeAspect="1"/>
          </p:cNvPicPr>
          <p:nvPr/>
        </p:nvPicPr>
        <p:blipFill>
          <a:blip r:embed="rId6"/>
          <a:stretch>
            <a:fillRect/>
          </a:stretch>
        </p:blipFill>
        <p:spPr>
          <a:xfrm>
            <a:off x="-181371" y="-83242"/>
            <a:ext cx="1877004" cy="1352002"/>
          </a:xfrm>
          <a:prstGeom prst="rect">
            <a:avLst/>
          </a:prstGeom>
        </p:spPr>
      </p:pic>
      <p:pic>
        <p:nvPicPr>
          <p:cNvPr id="13" name="图片 12">
            <a:extLst>
              <a:ext uri="{FF2B5EF4-FFF2-40B4-BE49-F238E27FC236}">
                <a16:creationId xmlns:a16="http://schemas.microsoft.com/office/drawing/2014/main" id="{7308425E-549C-CC38-FAF1-626C2A90FD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4" name="矩形 13">
            <a:extLst>
              <a:ext uri="{FF2B5EF4-FFF2-40B4-BE49-F238E27FC236}">
                <a16:creationId xmlns:a16="http://schemas.microsoft.com/office/drawing/2014/main" id="{F2264611-72BA-6616-43B0-2B6D7B5D822F}"/>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Times New Roman"/>
              <a:ea typeface="宋体" panose="02010600030101010101" pitchFamily="2" charset="-122"/>
              <a:cs typeface="+mn-cs"/>
            </a:endParaRPr>
          </a:p>
        </p:txBody>
      </p:sp>
      <p:sp>
        <p:nvSpPr>
          <p:cNvPr id="15" name="标题 1">
            <a:extLst>
              <a:ext uri="{FF2B5EF4-FFF2-40B4-BE49-F238E27FC236}">
                <a16:creationId xmlns:a16="http://schemas.microsoft.com/office/drawing/2014/main" id="{05701ACE-BE9A-22B4-A04C-3DB2372184A1}"/>
              </a:ext>
            </a:extLst>
          </p:cNvPr>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BBE0E3">
                    <a:lumMod val="50000"/>
                  </a:srgbClr>
                </a:solidFill>
                <a:effectLst/>
                <a:uLnTx/>
                <a:uFillTx/>
                <a:latin typeface="SimHei" charset="-122"/>
                <a:ea typeface="SimHei" charset="-122"/>
                <a:cs typeface="SimHei" charset="-122"/>
              </a:rPr>
              <a:t>平滑空间滤波器</a:t>
            </a:r>
          </a:p>
        </p:txBody>
      </p:sp>
      <p:cxnSp>
        <p:nvCxnSpPr>
          <p:cNvPr id="16" name="直线连接符 4">
            <a:extLst>
              <a:ext uri="{FF2B5EF4-FFF2-40B4-BE49-F238E27FC236}">
                <a16:creationId xmlns:a16="http://schemas.microsoft.com/office/drawing/2014/main" id="{5E4458FC-70A7-CC49-8096-30CD8D226253}"/>
              </a:ext>
            </a:extLst>
          </p:cNvPr>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标题 1">
            <a:extLst>
              <a:ext uri="{FF2B5EF4-FFF2-40B4-BE49-F238E27FC236}">
                <a16:creationId xmlns:a16="http://schemas.microsoft.com/office/drawing/2014/main" id="{ACF4D487-35F8-6FA1-92E6-4556F86EDA21}"/>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503050405090304" charset="0"/>
                <a:ea typeface="Times New Roman" panose="02020503050405090304" charset="0"/>
                <a:cs typeface="Times New Roman" panose="02020503050405090304" charset="0"/>
              </a:rPr>
              <a:t>Smoothing Spatial Filters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平滑空间滤波器</a:t>
            </a:r>
          </a:p>
        </p:txBody>
      </p:sp>
      <p:cxnSp>
        <p:nvCxnSpPr>
          <p:cNvPr id="4" name="直线连接符 4"/>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Smoothing Spatial Filters </a:t>
            </a:r>
          </a:p>
        </p:txBody>
      </p:sp>
      <p:sp>
        <p:nvSpPr>
          <p:cNvPr id="11" name="矩形 10"/>
          <p:cNvSpPr/>
          <p:nvPr/>
        </p:nvSpPr>
        <p:spPr>
          <a:xfrm>
            <a:off x="177165" y="1437640"/>
            <a:ext cx="8805545" cy="4528185"/>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平滑空间滤波器</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对邻域内的像素的简单平均值</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又称为均值滤波器</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平滑空间滤波器</a:t>
            </a:r>
            <a:r>
              <a:rPr kumimoji="1" lang="zh-CN" altLang="en-US" sz="2800" b="1" i="0" u="none" strike="noStrike" kern="1200" cap="none" spc="0" normalizeH="0" baseline="0" noProof="0" dirty="0">
                <a:ln>
                  <a:noFill/>
                </a:ln>
                <a:solidFill>
                  <a:srgbClr val="FF0000"/>
                </a:solidFill>
                <a:effectLst/>
                <a:uLnTx/>
                <a:uFillTx/>
                <a:latin typeface="Times New Roman Bold" panose="02020503050405090304" charset="0"/>
                <a:ea typeface="Times New Roman" panose="02020503050405090304" charset="0"/>
                <a:cs typeface="Times New Roman Italic" panose="02020503050405090304" charset="0"/>
                <a:sym typeface="+mn-ea"/>
              </a:rPr>
              <a:t>主要功能</a:t>
            </a: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模糊处理</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降低噪声</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mj-ea"/>
              </a:rPr>
              <a:t>线性平滑滤波</a:t>
            </a:r>
            <a:endParaRPr lang="zh-CN" altLang="en-US" dirty="0">
              <a:latin typeface="+mj-ea"/>
              <a:ea typeface="+mj-ea"/>
            </a:endParaRPr>
          </a:p>
        </p:txBody>
      </p:sp>
      <p:sp>
        <p:nvSpPr>
          <p:cNvPr id="3" name="Content Placeholder 2"/>
          <p:cNvSpPr>
            <a:spLocks noGrp="1"/>
          </p:cNvSpPr>
          <p:nvPr>
            <p:ph idx="1"/>
          </p:nvPr>
        </p:nvSpPr>
        <p:spPr>
          <a:xfrm>
            <a:off x="638175" y="1412776"/>
            <a:ext cx="7966274" cy="2520280"/>
          </a:xfrm>
        </p:spPr>
        <p:txBody>
          <a:bodyPr/>
          <a:lstStyle/>
          <a:p>
            <a:pPr>
              <a:lnSpc>
                <a:spcPct val="120000"/>
              </a:lnSpc>
            </a:pPr>
            <a:r>
              <a:rPr lang="zh-CN" altLang="en-US" sz="2800" b="1" dirty="0">
                <a:latin typeface="+mn-lt"/>
              </a:rPr>
              <a:t>线性平滑模板特征</a:t>
            </a:r>
            <a:endParaRPr lang="en-US" altLang="zh-CN" sz="2800" b="1" dirty="0">
              <a:latin typeface="+mn-lt"/>
            </a:endParaRPr>
          </a:p>
          <a:p>
            <a:pPr lvl="1">
              <a:lnSpc>
                <a:spcPct val="120000"/>
              </a:lnSpc>
            </a:pPr>
            <a:r>
              <a:rPr lang="zh-CN" altLang="en-US" sz="2600" b="1" dirty="0">
                <a:solidFill>
                  <a:srgbClr val="0070C0"/>
                </a:solidFill>
                <a:latin typeface="+mn-lt"/>
              </a:rPr>
              <a:t>权系数全为正值</a:t>
            </a:r>
            <a:endParaRPr lang="en-US" altLang="zh-CN" sz="2600" b="1" dirty="0">
              <a:solidFill>
                <a:srgbClr val="0070C0"/>
              </a:solidFill>
              <a:latin typeface="+mn-lt"/>
            </a:endParaRPr>
          </a:p>
          <a:p>
            <a:pPr lvl="1">
              <a:lnSpc>
                <a:spcPct val="120000"/>
              </a:lnSpc>
            </a:pPr>
            <a:r>
              <a:rPr lang="zh-CN" altLang="en-US" sz="2600" b="1" dirty="0">
                <a:solidFill>
                  <a:srgbClr val="0070C0"/>
                </a:solidFill>
                <a:latin typeface="+mn-lt"/>
              </a:rPr>
              <a:t>且系数之和等于</a:t>
            </a:r>
            <a:r>
              <a:rPr lang="en-US" altLang="zh-CN" sz="2600" b="1" dirty="0">
                <a:solidFill>
                  <a:srgbClr val="0070C0"/>
                </a:solidFill>
                <a:latin typeface="+mn-lt"/>
              </a:rPr>
              <a:t>1</a:t>
            </a:r>
            <a:r>
              <a:rPr lang="zh-CN" altLang="en-US" sz="2600" b="1" dirty="0">
                <a:solidFill>
                  <a:srgbClr val="0070C0"/>
                </a:solidFill>
                <a:latin typeface="+mn-lt"/>
              </a:rPr>
              <a:t>，</a:t>
            </a:r>
            <a:r>
              <a:rPr lang="zh-CN" altLang="en-US" sz="2600" b="1" dirty="0">
                <a:latin typeface="+mn-lt"/>
              </a:rPr>
              <a:t>不会增加总体灰度程度。</a:t>
            </a:r>
          </a:p>
          <a:p>
            <a:r>
              <a:rPr lang="zh-CN" altLang="en-US" sz="2800" b="1" dirty="0">
                <a:latin typeface="+mn-lt"/>
              </a:rPr>
              <a:t>线性空域平滑等效于频域</a:t>
            </a:r>
            <a:r>
              <a:rPr lang="zh-CN" altLang="en-US" sz="2800" b="1" dirty="0">
                <a:solidFill>
                  <a:srgbClr val="0000FF"/>
                </a:solidFill>
                <a:latin typeface="+mn-lt"/>
              </a:rPr>
              <a:t>低通滤波</a:t>
            </a:r>
            <a:r>
              <a:rPr lang="zh-CN" altLang="en-US" sz="2800" b="1" dirty="0">
                <a:latin typeface="+mn-lt"/>
              </a:rPr>
              <a:t>。</a:t>
            </a:r>
          </a:p>
        </p:txBody>
      </p:sp>
      <p:sp>
        <p:nvSpPr>
          <p:cNvPr id="4" name="Rectangle 3"/>
          <p:cNvSpPr/>
          <p:nvPr/>
        </p:nvSpPr>
        <p:spPr>
          <a:xfrm>
            <a:off x="827583" y="4005636"/>
            <a:ext cx="342576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均值平滑模板（最简单）</a:t>
            </a:r>
          </a:p>
        </p:txBody>
      </p:sp>
      <p:sp>
        <p:nvSpPr>
          <p:cNvPr id="5" name="Rectangle 4"/>
          <p:cNvSpPr/>
          <p:nvPr/>
        </p:nvSpPr>
        <p:spPr>
          <a:xfrm>
            <a:off x="4932040" y="4005636"/>
            <a:ext cx="344382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加权平均模板（更有效）</a:t>
            </a:r>
          </a:p>
        </p:txBody>
      </p:sp>
      <p:grpSp>
        <p:nvGrpSpPr>
          <p:cNvPr id="48" name="Group 40"/>
          <p:cNvGrpSpPr>
            <a:grpSpLocks/>
          </p:cNvGrpSpPr>
          <p:nvPr/>
        </p:nvGrpSpPr>
        <p:grpSpPr bwMode="auto">
          <a:xfrm>
            <a:off x="1043608" y="4641306"/>
            <a:ext cx="2581276" cy="1600200"/>
            <a:chOff x="966" y="2640"/>
            <a:chExt cx="1626" cy="1008"/>
          </a:xfrm>
        </p:grpSpPr>
        <p:sp>
          <p:nvSpPr>
            <p:cNvPr id="49" name="Rectangle 41"/>
            <p:cNvSpPr>
              <a:spLocks noChangeArrowheads="1"/>
            </p:cNvSpPr>
            <p:nvPr/>
          </p:nvSpPr>
          <p:spPr bwMode="auto">
            <a:xfrm>
              <a:off x="1920"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0" name="Rectangle 43"/>
            <p:cNvSpPr>
              <a:spLocks noChangeArrowheads="1"/>
            </p:cNvSpPr>
            <p:nvPr/>
          </p:nvSpPr>
          <p:spPr bwMode="auto">
            <a:xfrm>
              <a:off x="1920"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1" name="Rectangle 44"/>
            <p:cNvSpPr>
              <a:spLocks noChangeArrowheads="1"/>
            </p:cNvSpPr>
            <p:nvPr/>
          </p:nvSpPr>
          <p:spPr bwMode="auto">
            <a:xfrm>
              <a:off x="1920"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2" name="Rectangle 46"/>
            <p:cNvSpPr>
              <a:spLocks noChangeArrowheads="1"/>
            </p:cNvSpPr>
            <p:nvPr/>
          </p:nvSpPr>
          <p:spPr bwMode="auto">
            <a:xfrm>
              <a:off x="2256"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3" name="Rectangle 48"/>
            <p:cNvSpPr>
              <a:spLocks noChangeArrowheads="1"/>
            </p:cNvSpPr>
            <p:nvPr/>
          </p:nvSpPr>
          <p:spPr bwMode="auto">
            <a:xfrm>
              <a:off x="2256"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4" name="Rectangle 49"/>
            <p:cNvSpPr>
              <a:spLocks noChangeArrowheads="1"/>
            </p:cNvSpPr>
            <p:nvPr/>
          </p:nvSpPr>
          <p:spPr bwMode="auto">
            <a:xfrm>
              <a:off x="2256"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5" name="Rectangle 51"/>
            <p:cNvSpPr>
              <a:spLocks noChangeArrowheads="1"/>
            </p:cNvSpPr>
            <p:nvPr/>
          </p:nvSpPr>
          <p:spPr bwMode="auto">
            <a:xfrm>
              <a:off x="1584"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6" name="Rectangle 53"/>
            <p:cNvSpPr>
              <a:spLocks noChangeArrowheads="1"/>
            </p:cNvSpPr>
            <p:nvPr/>
          </p:nvSpPr>
          <p:spPr bwMode="auto">
            <a:xfrm>
              <a:off x="1584"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7" name="Rectangle 54"/>
            <p:cNvSpPr>
              <a:spLocks noChangeArrowheads="1"/>
            </p:cNvSpPr>
            <p:nvPr/>
          </p:nvSpPr>
          <p:spPr bwMode="auto">
            <a:xfrm>
              <a:off x="1584"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8" name="Text Box 66"/>
            <p:cNvSpPr txBox="1">
              <a:spLocks noChangeArrowheads="1"/>
            </p:cNvSpPr>
            <p:nvPr/>
          </p:nvSpPr>
          <p:spPr bwMode="auto">
            <a:xfrm>
              <a:off x="966" y="2981"/>
              <a:ext cx="634"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0073BD"/>
                  </a:solidFill>
                  <a:effectLst/>
                  <a:uLnTx/>
                  <a:uFillTx/>
                  <a:latin typeface="Arial" panose="020B0604020202020204" pitchFamily="34" charset="0"/>
                  <a:ea typeface="宋体" panose="02010600030101010101" pitchFamily="2" charset="-122"/>
                  <a:cs typeface="Arial" panose="020B0604020202020204" pitchFamily="34" charset="0"/>
                </a:rPr>
                <a:t>1/9 ×</a:t>
              </a:r>
            </a:p>
          </p:txBody>
        </p:sp>
      </p:grpSp>
      <p:grpSp>
        <p:nvGrpSpPr>
          <p:cNvPr id="59" name="Group 40"/>
          <p:cNvGrpSpPr>
            <a:grpSpLocks/>
          </p:cNvGrpSpPr>
          <p:nvPr/>
        </p:nvGrpSpPr>
        <p:grpSpPr bwMode="auto">
          <a:xfrm>
            <a:off x="5148064" y="4641306"/>
            <a:ext cx="2700339" cy="1600200"/>
            <a:chOff x="891" y="2640"/>
            <a:chExt cx="1701" cy="1008"/>
          </a:xfrm>
        </p:grpSpPr>
        <p:sp>
          <p:nvSpPr>
            <p:cNvPr id="60" name="Rectangle 41"/>
            <p:cNvSpPr>
              <a:spLocks noChangeArrowheads="1"/>
            </p:cNvSpPr>
            <p:nvPr/>
          </p:nvSpPr>
          <p:spPr bwMode="auto">
            <a:xfrm>
              <a:off x="1920"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61" name="Rectangle 43"/>
            <p:cNvSpPr>
              <a:spLocks noChangeArrowheads="1"/>
            </p:cNvSpPr>
            <p:nvPr/>
          </p:nvSpPr>
          <p:spPr bwMode="auto">
            <a:xfrm>
              <a:off x="1920"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62" name="Rectangle 44"/>
            <p:cNvSpPr>
              <a:spLocks noChangeArrowheads="1"/>
            </p:cNvSpPr>
            <p:nvPr/>
          </p:nvSpPr>
          <p:spPr bwMode="auto">
            <a:xfrm>
              <a:off x="1920" y="2976"/>
              <a:ext cx="336" cy="336"/>
            </a:xfrm>
            <a:prstGeom prst="rect">
              <a:avLst/>
            </a:prstGeom>
            <a:solidFill>
              <a:srgbClr val="7D2E8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4</a:t>
              </a:r>
            </a:p>
          </p:txBody>
        </p:sp>
        <p:sp>
          <p:nvSpPr>
            <p:cNvPr id="63" name="Rectangle 62"/>
            <p:cNvSpPr>
              <a:spLocks noChangeArrowheads="1"/>
            </p:cNvSpPr>
            <p:nvPr/>
          </p:nvSpPr>
          <p:spPr bwMode="auto">
            <a:xfrm>
              <a:off x="2256"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64" name="Rectangle 48"/>
            <p:cNvSpPr>
              <a:spLocks noChangeArrowheads="1"/>
            </p:cNvSpPr>
            <p:nvPr/>
          </p:nvSpPr>
          <p:spPr bwMode="auto">
            <a:xfrm>
              <a:off x="2256"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65" name="Rectangle 49"/>
            <p:cNvSpPr>
              <a:spLocks noChangeArrowheads="1"/>
            </p:cNvSpPr>
            <p:nvPr/>
          </p:nvSpPr>
          <p:spPr bwMode="auto">
            <a:xfrm>
              <a:off x="2256"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66" name="Rectangle 51"/>
            <p:cNvSpPr>
              <a:spLocks noChangeArrowheads="1"/>
            </p:cNvSpPr>
            <p:nvPr/>
          </p:nvSpPr>
          <p:spPr bwMode="auto">
            <a:xfrm>
              <a:off x="1584"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67" name="Rectangle 53"/>
            <p:cNvSpPr>
              <a:spLocks noChangeArrowheads="1"/>
            </p:cNvSpPr>
            <p:nvPr/>
          </p:nvSpPr>
          <p:spPr bwMode="auto">
            <a:xfrm>
              <a:off x="1584"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68" name="Rectangle 54"/>
            <p:cNvSpPr>
              <a:spLocks noChangeArrowheads="1"/>
            </p:cNvSpPr>
            <p:nvPr/>
          </p:nvSpPr>
          <p:spPr bwMode="auto">
            <a:xfrm>
              <a:off x="1584"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69" name="Text Box 66"/>
            <p:cNvSpPr txBox="1">
              <a:spLocks noChangeArrowheads="1"/>
            </p:cNvSpPr>
            <p:nvPr/>
          </p:nvSpPr>
          <p:spPr bwMode="auto">
            <a:xfrm>
              <a:off x="891" y="2976"/>
              <a:ext cx="742"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0073BD"/>
                  </a:solidFill>
                  <a:effectLst/>
                  <a:uLnTx/>
                  <a:uFillTx/>
                  <a:latin typeface="Arial" panose="020B0604020202020204" pitchFamily="34" charset="0"/>
                  <a:ea typeface="宋体" panose="02010600030101010101" pitchFamily="2" charset="-122"/>
                  <a:cs typeface="Arial" panose="020B0604020202020204" pitchFamily="34" charset="0"/>
                </a:rPr>
                <a:t>1/16 ×</a:t>
              </a:r>
            </a:p>
          </p:txBody>
        </p:sp>
      </p:grpSp>
      <p:sp>
        <p:nvSpPr>
          <p:cNvPr id="28" name="Rectangle 27"/>
          <p:cNvSpPr/>
          <p:nvPr/>
        </p:nvSpPr>
        <p:spPr bwMode="auto">
          <a:xfrm>
            <a:off x="4788024" y="3861048"/>
            <a:ext cx="3600400" cy="2520852"/>
          </a:xfrm>
          <a:prstGeom prst="rect">
            <a:avLst/>
          </a:prstGeom>
          <a:noFill/>
          <a:ln w="254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8"/>
          <p:cNvSpPr/>
          <p:nvPr/>
        </p:nvSpPr>
        <p:spPr bwMode="auto">
          <a:xfrm>
            <a:off x="786074" y="3861048"/>
            <a:ext cx="3600400" cy="2520852"/>
          </a:xfrm>
          <a:prstGeom prst="rect">
            <a:avLst/>
          </a:prstGeom>
          <a:noFill/>
          <a:ln w="254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07735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mj-ea"/>
              </a:rPr>
              <a:t>线性平滑滤波</a:t>
            </a:r>
            <a:r>
              <a:rPr lang="en-US" altLang="zh-CN" dirty="0">
                <a:latin typeface="+mj-ea"/>
              </a:rPr>
              <a:t>—</a:t>
            </a:r>
            <a:r>
              <a:rPr lang="zh-CN" altLang="en-US" dirty="0">
                <a:latin typeface="+mj-ea"/>
              </a:rPr>
              <a:t>加权平均模板</a:t>
            </a:r>
            <a:endParaRPr lang="zh-CN" altLang="en-US" dirty="0">
              <a:latin typeface="+mj-ea"/>
              <a:ea typeface="+mj-ea"/>
            </a:endParaRPr>
          </a:p>
        </p:txBody>
      </p:sp>
      <p:sp>
        <p:nvSpPr>
          <p:cNvPr id="20" name="矩形 19"/>
          <p:cNvSpPr/>
          <p:nvPr/>
        </p:nvSpPr>
        <p:spPr>
          <a:xfrm>
            <a:off x="6012160" y="5835471"/>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5×5</a:t>
            </a:r>
            <a:r>
              <a:rPr kumimoji="0" lang="zh-CN" altLang="en-US" sz="18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高斯平滑模板</a:t>
            </a:r>
          </a:p>
        </p:txBody>
      </p:sp>
      <p:sp>
        <p:nvSpPr>
          <p:cNvPr id="9" name="Content Placeholder 2"/>
          <p:cNvSpPr txBox="1">
            <a:spLocks/>
          </p:cNvSpPr>
          <p:nvPr/>
        </p:nvSpPr>
        <p:spPr bwMode="auto">
          <a:xfrm>
            <a:off x="423339" y="1382807"/>
            <a:ext cx="8253117" cy="173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
                <a:srgbClr val="053E49"/>
              </a:buClr>
              <a:buFont typeface="Wingdings 2" panose="05020102010507070707" pitchFamily="18" charset="2"/>
              <a:buChar char=""/>
              <a:defRPr sz="2600" kern="1200" baseline="0">
                <a:solidFill>
                  <a:schemeClr val="tx1"/>
                </a:solidFill>
                <a:latin typeface="Garamond" panose="02020404030301010803" pitchFamily="18" charset="0"/>
                <a:ea typeface="+mn-ea"/>
                <a:cs typeface="+mn-cs"/>
              </a:defRPr>
            </a:lvl1pPr>
            <a:lvl2pPr marL="827088" indent="-285750" algn="l" rtl="0" fontAlgn="base">
              <a:spcBef>
                <a:spcPct val="20000"/>
              </a:spcBef>
              <a:spcAft>
                <a:spcPct val="0"/>
              </a:spcAft>
              <a:buChar char="–"/>
              <a:defRPr sz="2400" kern="1200" baseline="0">
                <a:solidFill>
                  <a:schemeClr val="tx1"/>
                </a:solidFill>
                <a:latin typeface="Garamond" panose="02020404030301010803" pitchFamily="18" charset="0"/>
                <a:ea typeface="+mn-ea"/>
                <a:cs typeface="+mn-cs"/>
              </a:defRPr>
            </a:lvl2pPr>
            <a:lvl3pPr marL="1235075" indent="-228600" algn="l" rtl="0" fontAlgn="base">
              <a:spcBef>
                <a:spcPct val="20000"/>
              </a:spcBef>
              <a:spcAft>
                <a:spcPct val="0"/>
              </a:spcAft>
              <a:buChar char="•"/>
              <a:defRPr sz="2200" kern="1200" baseline="0">
                <a:solidFill>
                  <a:schemeClr val="tx1"/>
                </a:solidFill>
                <a:latin typeface="Garamond" panose="02020404030301010803" pitchFamily="18" charset="0"/>
                <a:ea typeface="+mn-ea"/>
                <a:cs typeface="+mn-cs"/>
              </a:defRPr>
            </a:lvl3pPr>
            <a:lvl4pPr marL="1643063" indent="-228600" algn="l" rtl="0" fontAlgn="base">
              <a:spcBef>
                <a:spcPct val="20000"/>
              </a:spcBef>
              <a:spcAft>
                <a:spcPct val="0"/>
              </a:spcAft>
              <a:buChar char="–"/>
              <a:defRPr sz="2000" kern="1200" baseline="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Garamond" panose="02020404030301010803" pitchFamily="18" charset="0"/>
                <a:ea typeface="宋体" panose="02010600030101010101" pitchFamily="2" charset="-122"/>
                <a:cs typeface="+mn-cs"/>
              </a:rPr>
              <a:t>模板不同位置对应的像素具有不同的权系数，中心权系数大，周围权系数小</a:t>
            </a:r>
            <a:endParaRPr kumimoji="0" lang="en-US" altLang="zh-CN" sz="2600" b="1" i="0" u="none" strike="noStrike" kern="1200" cap="none" spc="0" normalizeH="0" baseline="0" noProof="0" dirty="0">
              <a:ln>
                <a:noFill/>
              </a:ln>
              <a:solidFill>
                <a:srgbClr val="000000"/>
              </a:solidFill>
              <a:effectLst/>
              <a:uLnTx/>
              <a:uFillTx/>
              <a:latin typeface="Garamond" panose="02020404030301010803"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Garamond" panose="02020404030301010803" pitchFamily="18" charset="0"/>
                <a:ea typeface="宋体" panose="02010600030101010101" pitchFamily="2" charset="-122"/>
                <a:cs typeface="+mn-cs"/>
              </a:rPr>
              <a:t>最常用的是</a:t>
            </a:r>
            <a:r>
              <a:rPr kumimoji="0" lang="zh-CN" altLang="en-US" sz="2600" b="1" i="0" u="none" strike="noStrike" kern="1200" cap="none" spc="0" normalizeH="0" baseline="0" noProof="0" dirty="0">
                <a:ln>
                  <a:noFill/>
                </a:ln>
                <a:solidFill>
                  <a:srgbClr val="0000FF"/>
                </a:solidFill>
                <a:effectLst/>
                <a:uLnTx/>
                <a:uFillTx/>
                <a:latin typeface="Garamond" panose="02020404030301010803" pitchFamily="18" charset="0"/>
                <a:ea typeface="宋体" panose="02010600030101010101" pitchFamily="2" charset="-122"/>
                <a:cs typeface="+mn-cs"/>
              </a:rPr>
              <a:t>高斯平滑模板</a:t>
            </a:r>
            <a:endParaRPr kumimoji="0" lang="en-US" altLang="zh-CN" sz="2600" b="1" i="0" u="none" strike="noStrike" kern="1200" cap="none" spc="0" normalizeH="0" baseline="0" noProof="0" dirty="0">
              <a:ln>
                <a:noFill/>
              </a:ln>
              <a:solidFill>
                <a:srgbClr val="0000FF"/>
              </a:solidFill>
              <a:effectLst/>
              <a:uLnTx/>
              <a:uFillTx/>
              <a:latin typeface="Garamond" panose="02020404030301010803"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endParaRPr kumimoji="0" lang="en-US" altLang="zh-CN" sz="2600" b="1" i="0" u="none" strike="noStrike" kern="1200" cap="none" spc="0" normalizeH="0" baseline="0" noProof="0" dirty="0">
              <a:ln>
                <a:noFill/>
              </a:ln>
              <a:solidFill>
                <a:srgbClr val="000000"/>
              </a:solidFill>
              <a:effectLst/>
              <a:uLnTx/>
              <a:uFillTx/>
              <a:latin typeface="Garamond" panose="02020404030301010803" pitchFamily="18" charset="0"/>
              <a:ea typeface="宋体" panose="02010600030101010101" pitchFamily="2" charset="-122"/>
              <a:cs typeface="+mn-cs"/>
            </a:endParaRPr>
          </a:p>
        </p:txBody>
      </p:sp>
      <p:grpSp>
        <p:nvGrpSpPr>
          <p:cNvPr id="7" name="Group 99"/>
          <p:cNvGrpSpPr>
            <a:grpSpLocks/>
          </p:cNvGrpSpPr>
          <p:nvPr/>
        </p:nvGrpSpPr>
        <p:grpSpPr bwMode="auto">
          <a:xfrm>
            <a:off x="4685854" y="3108370"/>
            <a:ext cx="3778251" cy="2667000"/>
            <a:chOff x="2900" y="2304"/>
            <a:chExt cx="2380" cy="1680"/>
          </a:xfrm>
        </p:grpSpPr>
        <p:sp>
          <p:nvSpPr>
            <p:cNvPr id="8" name="Rectangle 100"/>
            <p:cNvSpPr>
              <a:spLocks noChangeArrowheads="1"/>
            </p:cNvSpPr>
            <p:nvPr/>
          </p:nvSpPr>
          <p:spPr bwMode="auto">
            <a:xfrm>
              <a:off x="4272"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0" name="Rectangle 101"/>
            <p:cNvSpPr>
              <a:spLocks noChangeArrowheads="1"/>
            </p:cNvSpPr>
            <p:nvPr/>
          </p:nvSpPr>
          <p:spPr bwMode="auto">
            <a:xfrm>
              <a:off x="4272"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11" name="Rectangle 102"/>
            <p:cNvSpPr>
              <a:spLocks noChangeArrowheads="1"/>
            </p:cNvSpPr>
            <p:nvPr/>
          </p:nvSpPr>
          <p:spPr bwMode="auto">
            <a:xfrm>
              <a:off x="4272"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2" name="Rectangle 103"/>
            <p:cNvSpPr>
              <a:spLocks noChangeArrowheads="1"/>
            </p:cNvSpPr>
            <p:nvPr/>
          </p:nvSpPr>
          <p:spPr bwMode="auto">
            <a:xfrm>
              <a:off x="4272"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3" name="Rectangle 104"/>
            <p:cNvSpPr>
              <a:spLocks noChangeArrowheads="1"/>
            </p:cNvSpPr>
            <p:nvPr/>
          </p:nvSpPr>
          <p:spPr bwMode="auto">
            <a:xfrm>
              <a:off x="4272"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14" name="Rectangle 105"/>
            <p:cNvSpPr>
              <a:spLocks noChangeArrowheads="1"/>
            </p:cNvSpPr>
            <p:nvPr/>
          </p:nvSpPr>
          <p:spPr bwMode="auto">
            <a:xfrm>
              <a:off x="4608"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5" name="Rectangle 106"/>
            <p:cNvSpPr>
              <a:spLocks noChangeArrowheads="1"/>
            </p:cNvSpPr>
            <p:nvPr/>
          </p:nvSpPr>
          <p:spPr bwMode="auto">
            <a:xfrm>
              <a:off x="4608"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16" name="Rectangle 107"/>
            <p:cNvSpPr>
              <a:spLocks noChangeArrowheads="1"/>
            </p:cNvSpPr>
            <p:nvPr/>
          </p:nvSpPr>
          <p:spPr bwMode="auto">
            <a:xfrm>
              <a:off x="4608"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 name="Rectangle 108"/>
            <p:cNvSpPr>
              <a:spLocks noChangeArrowheads="1"/>
            </p:cNvSpPr>
            <p:nvPr/>
          </p:nvSpPr>
          <p:spPr bwMode="auto">
            <a:xfrm>
              <a:off x="4608"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8" name="Rectangle 109"/>
            <p:cNvSpPr>
              <a:spLocks noChangeArrowheads="1"/>
            </p:cNvSpPr>
            <p:nvPr/>
          </p:nvSpPr>
          <p:spPr bwMode="auto">
            <a:xfrm>
              <a:off x="4608"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19" name="Rectangle 110"/>
            <p:cNvSpPr>
              <a:spLocks noChangeArrowheads="1"/>
            </p:cNvSpPr>
            <p:nvPr/>
          </p:nvSpPr>
          <p:spPr bwMode="auto">
            <a:xfrm>
              <a:off x="3936"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21" name="Rectangle 111"/>
            <p:cNvSpPr>
              <a:spLocks noChangeArrowheads="1"/>
            </p:cNvSpPr>
            <p:nvPr/>
          </p:nvSpPr>
          <p:spPr bwMode="auto">
            <a:xfrm>
              <a:off x="3936"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2" name="Rectangle 112"/>
            <p:cNvSpPr>
              <a:spLocks noChangeArrowheads="1"/>
            </p:cNvSpPr>
            <p:nvPr/>
          </p:nvSpPr>
          <p:spPr bwMode="auto">
            <a:xfrm>
              <a:off x="3936"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23" name="Rectangle 113"/>
            <p:cNvSpPr>
              <a:spLocks noChangeArrowheads="1"/>
            </p:cNvSpPr>
            <p:nvPr/>
          </p:nvSpPr>
          <p:spPr bwMode="auto">
            <a:xfrm>
              <a:off x="3936"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24" name="Rectangle 114"/>
            <p:cNvSpPr>
              <a:spLocks noChangeArrowheads="1"/>
            </p:cNvSpPr>
            <p:nvPr/>
          </p:nvSpPr>
          <p:spPr bwMode="auto">
            <a:xfrm>
              <a:off x="3936"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5" name="Rectangle 115"/>
            <p:cNvSpPr>
              <a:spLocks noChangeArrowheads="1"/>
            </p:cNvSpPr>
            <p:nvPr/>
          </p:nvSpPr>
          <p:spPr bwMode="auto">
            <a:xfrm>
              <a:off x="4944"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6" name="Rectangle 116"/>
            <p:cNvSpPr>
              <a:spLocks noChangeArrowheads="1"/>
            </p:cNvSpPr>
            <p:nvPr/>
          </p:nvSpPr>
          <p:spPr bwMode="auto">
            <a:xfrm>
              <a:off x="4944"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7" name="Rectangle 117"/>
            <p:cNvSpPr>
              <a:spLocks noChangeArrowheads="1"/>
            </p:cNvSpPr>
            <p:nvPr/>
          </p:nvSpPr>
          <p:spPr bwMode="auto">
            <a:xfrm>
              <a:off x="4944"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8" name="Rectangle 118"/>
            <p:cNvSpPr>
              <a:spLocks noChangeArrowheads="1"/>
            </p:cNvSpPr>
            <p:nvPr/>
          </p:nvSpPr>
          <p:spPr bwMode="auto">
            <a:xfrm>
              <a:off x="4944" y="2976"/>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9" name="Rectangle 119"/>
            <p:cNvSpPr>
              <a:spLocks noChangeArrowheads="1"/>
            </p:cNvSpPr>
            <p:nvPr/>
          </p:nvSpPr>
          <p:spPr bwMode="auto">
            <a:xfrm>
              <a:off x="4944"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0" name="Rectangle 120"/>
            <p:cNvSpPr>
              <a:spLocks noChangeArrowheads="1"/>
            </p:cNvSpPr>
            <p:nvPr/>
          </p:nvSpPr>
          <p:spPr bwMode="auto">
            <a:xfrm>
              <a:off x="3600"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1" name="Rectangle 121"/>
            <p:cNvSpPr>
              <a:spLocks noChangeArrowheads="1"/>
            </p:cNvSpPr>
            <p:nvPr/>
          </p:nvSpPr>
          <p:spPr bwMode="auto">
            <a:xfrm>
              <a:off x="3600"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2" name="Rectangle 122"/>
            <p:cNvSpPr>
              <a:spLocks noChangeArrowheads="1"/>
            </p:cNvSpPr>
            <p:nvPr/>
          </p:nvSpPr>
          <p:spPr bwMode="auto">
            <a:xfrm>
              <a:off x="3600"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3" name="Rectangle 123"/>
            <p:cNvSpPr>
              <a:spLocks noChangeArrowheads="1"/>
            </p:cNvSpPr>
            <p:nvPr/>
          </p:nvSpPr>
          <p:spPr bwMode="auto">
            <a:xfrm>
              <a:off x="3600" y="2976"/>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4" name="Rectangle 124"/>
            <p:cNvSpPr>
              <a:spLocks noChangeArrowheads="1"/>
            </p:cNvSpPr>
            <p:nvPr/>
          </p:nvSpPr>
          <p:spPr bwMode="auto">
            <a:xfrm>
              <a:off x="3600"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5" name="Rectangle 125"/>
            <p:cNvSpPr>
              <a:spLocks noChangeArrowheads="1"/>
            </p:cNvSpPr>
            <p:nvPr/>
          </p:nvSpPr>
          <p:spPr bwMode="auto">
            <a:xfrm>
              <a:off x="2900" y="3021"/>
              <a:ext cx="742"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0073BD"/>
                  </a:solidFill>
                  <a:effectLst/>
                  <a:uLnTx/>
                  <a:uFillTx/>
                  <a:latin typeface="Arial" panose="020B0604020202020204" pitchFamily="34" charset="0"/>
                  <a:ea typeface="宋体" panose="02010600030101010101" pitchFamily="2" charset="-122"/>
                  <a:cs typeface="Arial" panose="020B0604020202020204" pitchFamily="34" charset="0"/>
                </a:rPr>
                <a:t>1/17 ×</a:t>
              </a:r>
            </a:p>
          </p:txBody>
        </p:sp>
      </p:grpSp>
      <p:sp>
        <p:nvSpPr>
          <p:cNvPr id="42" name="矩形 19"/>
          <p:cNvSpPr/>
          <p:nvPr/>
        </p:nvSpPr>
        <p:spPr>
          <a:xfrm>
            <a:off x="1652359" y="5835471"/>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3×3</a:t>
            </a:r>
            <a:r>
              <a:rPr kumimoji="0" lang="zh-CN" altLang="en-US" sz="18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高斯平滑模板</a:t>
            </a:r>
          </a:p>
        </p:txBody>
      </p:sp>
      <p:grpSp>
        <p:nvGrpSpPr>
          <p:cNvPr id="43" name="Group 40"/>
          <p:cNvGrpSpPr>
            <a:grpSpLocks/>
          </p:cNvGrpSpPr>
          <p:nvPr/>
        </p:nvGrpSpPr>
        <p:grpSpPr bwMode="auto">
          <a:xfrm>
            <a:off x="767784" y="3638724"/>
            <a:ext cx="2700339" cy="1600200"/>
            <a:chOff x="891" y="2640"/>
            <a:chExt cx="1701" cy="1008"/>
          </a:xfrm>
        </p:grpSpPr>
        <p:sp>
          <p:nvSpPr>
            <p:cNvPr id="44" name="Rectangle 41"/>
            <p:cNvSpPr>
              <a:spLocks noChangeArrowheads="1"/>
            </p:cNvSpPr>
            <p:nvPr/>
          </p:nvSpPr>
          <p:spPr bwMode="auto">
            <a:xfrm>
              <a:off x="1920"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45" name="Rectangle 43"/>
            <p:cNvSpPr>
              <a:spLocks noChangeArrowheads="1"/>
            </p:cNvSpPr>
            <p:nvPr/>
          </p:nvSpPr>
          <p:spPr bwMode="auto">
            <a:xfrm>
              <a:off x="1920"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46" name="Rectangle 44"/>
            <p:cNvSpPr>
              <a:spLocks noChangeArrowheads="1"/>
            </p:cNvSpPr>
            <p:nvPr/>
          </p:nvSpPr>
          <p:spPr bwMode="auto">
            <a:xfrm>
              <a:off x="1920" y="2976"/>
              <a:ext cx="336" cy="336"/>
            </a:xfrm>
            <a:prstGeom prst="rect">
              <a:avLst/>
            </a:prstGeom>
            <a:solidFill>
              <a:srgbClr val="7D2E8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4</a:t>
              </a:r>
            </a:p>
          </p:txBody>
        </p:sp>
        <p:sp>
          <p:nvSpPr>
            <p:cNvPr id="47" name="Rectangle 46"/>
            <p:cNvSpPr>
              <a:spLocks noChangeArrowheads="1"/>
            </p:cNvSpPr>
            <p:nvPr/>
          </p:nvSpPr>
          <p:spPr bwMode="auto">
            <a:xfrm>
              <a:off x="2256"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48" name="Rectangle 48"/>
            <p:cNvSpPr>
              <a:spLocks noChangeArrowheads="1"/>
            </p:cNvSpPr>
            <p:nvPr/>
          </p:nvSpPr>
          <p:spPr bwMode="auto">
            <a:xfrm>
              <a:off x="2256"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49" name="Rectangle 49"/>
            <p:cNvSpPr>
              <a:spLocks noChangeArrowheads="1"/>
            </p:cNvSpPr>
            <p:nvPr/>
          </p:nvSpPr>
          <p:spPr bwMode="auto">
            <a:xfrm>
              <a:off x="2256"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50" name="Rectangle 51"/>
            <p:cNvSpPr>
              <a:spLocks noChangeArrowheads="1"/>
            </p:cNvSpPr>
            <p:nvPr/>
          </p:nvSpPr>
          <p:spPr bwMode="auto">
            <a:xfrm>
              <a:off x="1584"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1" name="Rectangle 53"/>
            <p:cNvSpPr>
              <a:spLocks noChangeArrowheads="1"/>
            </p:cNvSpPr>
            <p:nvPr/>
          </p:nvSpPr>
          <p:spPr bwMode="auto">
            <a:xfrm>
              <a:off x="1584"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2" name="Rectangle 54"/>
            <p:cNvSpPr>
              <a:spLocks noChangeArrowheads="1"/>
            </p:cNvSpPr>
            <p:nvPr/>
          </p:nvSpPr>
          <p:spPr bwMode="auto">
            <a:xfrm>
              <a:off x="1584"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53" name="Text Box 66"/>
            <p:cNvSpPr txBox="1">
              <a:spLocks noChangeArrowheads="1"/>
            </p:cNvSpPr>
            <p:nvPr/>
          </p:nvSpPr>
          <p:spPr bwMode="auto">
            <a:xfrm>
              <a:off x="891" y="2976"/>
              <a:ext cx="742"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0073BD"/>
                  </a:solidFill>
                  <a:effectLst/>
                  <a:uLnTx/>
                  <a:uFillTx/>
                  <a:latin typeface="Arial" panose="020B0604020202020204" pitchFamily="34" charset="0"/>
                  <a:ea typeface="宋体" panose="02010600030101010101" pitchFamily="2" charset="-122"/>
                  <a:cs typeface="Arial" panose="020B0604020202020204" pitchFamily="34" charset="0"/>
                </a:rPr>
                <a:t>1/16 ×</a:t>
              </a:r>
            </a:p>
          </p:txBody>
        </p:sp>
      </p:grpSp>
    </p:spTree>
    <p:extLst>
      <p:ext uri="{BB962C8B-B14F-4D97-AF65-F5344CB8AC3E}">
        <p14:creationId xmlns:p14="http://schemas.microsoft.com/office/powerpoint/2010/main" val="30791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kern="1200" dirty="0">
                <a:solidFill>
                  <a:srgbClr val="FFFFFF"/>
                </a:solidFill>
                <a:latin typeface="黑体" panose="02010609060101010101" pitchFamily="49" charset="-122"/>
                <a:ea typeface="黑体" pitchFamily="2" charset="-122"/>
                <a:cs typeface="+mj-cs"/>
              </a:rPr>
              <a:t>非线性平滑滤波</a:t>
            </a:r>
            <a:r>
              <a:rPr lang="en-US" altLang="zh-CN" kern="1200" dirty="0">
                <a:solidFill>
                  <a:srgbClr val="FFFFFF"/>
                </a:solidFill>
                <a:latin typeface="黑体" panose="02010609060101010101" pitchFamily="49" charset="-122"/>
                <a:ea typeface="黑体" pitchFamily="2" charset="-122"/>
                <a:cs typeface="+mj-cs"/>
              </a:rPr>
              <a:t>—</a:t>
            </a:r>
            <a:r>
              <a:rPr lang="zh-CN" altLang="en-US" dirty="0">
                <a:solidFill>
                  <a:srgbClr val="FFFFFF"/>
                </a:solidFill>
                <a:latin typeface="黑体" panose="02010609060101010101" pitchFamily="49" charset="-122"/>
                <a:ea typeface="黑体" panose="02010609060101010101" pitchFamily="49" charset="-122"/>
              </a:rPr>
              <a:t>中值滤波</a:t>
            </a:r>
            <a:endParaRPr lang="zh-CN" altLang="en-US" dirty="0">
              <a:latin typeface="+mj-ea"/>
              <a:ea typeface="+mj-ea"/>
            </a:endParaRPr>
          </a:p>
        </p:txBody>
      </p:sp>
      <p:sp>
        <p:nvSpPr>
          <p:cNvPr id="3" name="Content Placeholder 2"/>
          <p:cNvSpPr>
            <a:spLocks noGrp="1"/>
          </p:cNvSpPr>
          <p:nvPr>
            <p:ph idx="1"/>
          </p:nvPr>
        </p:nvSpPr>
        <p:spPr>
          <a:xfrm>
            <a:off x="457200" y="1340768"/>
            <a:ext cx="8229600" cy="4824536"/>
          </a:xfrm>
        </p:spPr>
        <p:txBody>
          <a:bodyPr/>
          <a:lstStyle/>
          <a:p>
            <a:r>
              <a:rPr lang="zh-CN" altLang="en-US" b="1" dirty="0">
                <a:solidFill>
                  <a:srgbClr val="7D2E8F"/>
                </a:solidFill>
              </a:rPr>
              <a:t>中值滤波</a:t>
            </a:r>
            <a:r>
              <a:rPr lang="zh-CN" altLang="en-US" b="1" dirty="0"/>
              <a:t>是用模板对应的邻域内像素的中间灰度值作为输出值。</a:t>
            </a:r>
            <a:endParaRPr lang="en-US" altLang="zh-CN" b="1" dirty="0"/>
          </a:p>
          <a:p>
            <a:r>
              <a:rPr lang="zh-CN" altLang="en-US" dirty="0"/>
              <a:t>设       表示以像素         为中心的邻域像素集合，中值滤波在该像素处的输出            为</a:t>
            </a:r>
            <a:endParaRPr lang="en-US" altLang="zh-CN" dirty="0"/>
          </a:p>
          <a:p>
            <a:endParaRPr lang="en-US" altLang="zh-CN" dirty="0"/>
          </a:p>
          <a:p>
            <a:pPr marL="0" indent="0">
              <a:buNone/>
            </a:pPr>
            <a:r>
              <a:rPr lang="en-US" altLang="zh-CN" dirty="0"/>
              <a:t>      </a:t>
            </a:r>
          </a:p>
          <a:p>
            <a:pPr indent="0">
              <a:buNone/>
            </a:pPr>
            <a:r>
              <a:rPr lang="zh-CN" altLang="en-US" dirty="0"/>
              <a:t>式中，                表示中间值查找操作。</a:t>
            </a:r>
            <a:endParaRPr lang="en-US" altLang="zh-CN" dirty="0"/>
          </a:p>
          <a:p>
            <a:endParaRPr lang="zh-CN" altLang="en-US" b="1" dirty="0"/>
          </a:p>
        </p:txBody>
      </p:sp>
      <p:graphicFrame>
        <p:nvGraphicFramePr>
          <p:cNvPr id="4" name="Object 1"/>
          <p:cNvGraphicFramePr>
            <a:graphicFrameLocks noChangeAspect="1"/>
          </p:cNvGraphicFramePr>
          <p:nvPr/>
        </p:nvGraphicFramePr>
        <p:xfrm>
          <a:off x="1403648" y="2495080"/>
          <a:ext cx="452438" cy="354012"/>
        </p:xfrm>
        <a:graphic>
          <a:graphicData uri="http://schemas.openxmlformats.org/presentationml/2006/ole">
            <mc:AlternateContent xmlns:mc="http://schemas.openxmlformats.org/markup-compatibility/2006">
              <mc:Choice xmlns:v="urn:schemas-microsoft-com:vml" Requires="v">
                <p:oleObj name="Formula" r:id="rId2" imgW="446040" imgH="348120" progId="Equation.Ribbit">
                  <p:embed/>
                </p:oleObj>
              </mc:Choice>
              <mc:Fallback>
                <p:oleObj name="Formula" r:id="rId2" imgW="446040" imgH="348120" progId="Equation.Ribbit">
                  <p:embed/>
                  <p:pic>
                    <p:nvPicPr>
                      <p:cNvPr id="4" name="Object 1"/>
                      <p:cNvPicPr>
                        <a:picLocks noChangeAspect="1" noChangeArrowheads="1"/>
                      </p:cNvPicPr>
                      <p:nvPr/>
                    </p:nvPicPr>
                    <p:blipFill>
                      <a:blip r:embed="rId3"/>
                      <a:srcRect/>
                      <a:stretch>
                        <a:fillRect/>
                      </a:stretch>
                    </p:blipFill>
                    <p:spPr bwMode="auto">
                      <a:xfrm>
                        <a:off x="1403648" y="2495080"/>
                        <a:ext cx="452438"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nvGraphicFramePr>
        <p:xfrm>
          <a:off x="3563888" y="2495080"/>
          <a:ext cx="679450" cy="349250"/>
        </p:xfrm>
        <a:graphic>
          <a:graphicData uri="http://schemas.openxmlformats.org/presentationml/2006/ole">
            <mc:AlternateContent xmlns:mc="http://schemas.openxmlformats.org/markup-compatibility/2006">
              <mc:Choice xmlns:v="urn:schemas-microsoft-com:vml" Requires="v">
                <p:oleObj name="Formula" r:id="rId4" imgW="683280" imgH="349560" progId="Equation.Ribbit">
                  <p:embed/>
                </p:oleObj>
              </mc:Choice>
              <mc:Fallback>
                <p:oleObj name="Formula" r:id="rId4" imgW="683280" imgH="349560" progId="Equation.Ribbit">
                  <p:embed/>
                  <p:pic>
                    <p:nvPicPr>
                      <p:cNvPr id="5" name="Object 3"/>
                      <p:cNvPicPr>
                        <a:picLocks noChangeAspect="1" noChangeArrowheads="1"/>
                      </p:cNvPicPr>
                      <p:nvPr/>
                    </p:nvPicPr>
                    <p:blipFill>
                      <a:blip r:embed="rId5"/>
                      <a:srcRect/>
                      <a:stretch>
                        <a:fillRect/>
                      </a:stretch>
                    </p:blipFill>
                    <p:spPr bwMode="auto">
                      <a:xfrm>
                        <a:off x="3563888" y="2495080"/>
                        <a:ext cx="67945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nvGraphicFramePr>
        <p:xfrm>
          <a:off x="4644008" y="2953382"/>
          <a:ext cx="922337" cy="349250"/>
        </p:xfrm>
        <a:graphic>
          <a:graphicData uri="http://schemas.openxmlformats.org/presentationml/2006/ole">
            <mc:AlternateContent xmlns:mc="http://schemas.openxmlformats.org/markup-compatibility/2006">
              <mc:Choice xmlns:v="urn:schemas-microsoft-com:vml" Requires="v">
                <p:oleObj name="Formula" r:id="rId6" imgW="928440" imgH="349560" progId="Equation.Ribbit">
                  <p:embed/>
                </p:oleObj>
              </mc:Choice>
              <mc:Fallback>
                <p:oleObj name="Formula" r:id="rId6" imgW="928440" imgH="349560" progId="Equation.Ribbit">
                  <p:embed/>
                  <p:pic>
                    <p:nvPicPr>
                      <p:cNvPr id="6" name="Object 4"/>
                      <p:cNvPicPr>
                        <a:picLocks noChangeAspect="1" noChangeArrowheads="1"/>
                      </p:cNvPicPr>
                      <p:nvPr/>
                    </p:nvPicPr>
                    <p:blipFill>
                      <a:blip r:embed="rId7"/>
                      <a:srcRect/>
                      <a:stretch>
                        <a:fillRect/>
                      </a:stretch>
                    </p:blipFill>
                    <p:spPr bwMode="auto">
                      <a:xfrm>
                        <a:off x="4644008" y="2953382"/>
                        <a:ext cx="922337"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ChangeAspect="1"/>
          </p:cNvGraphicFramePr>
          <p:nvPr/>
        </p:nvGraphicFramePr>
        <p:xfrm>
          <a:off x="2681396" y="3719290"/>
          <a:ext cx="3587750" cy="571500"/>
        </p:xfrm>
        <a:graphic>
          <a:graphicData uri="http://schemas.openxmlformats.org/presentationml/2006/ole">
            <mc:AlternateContent xmlns:mc="http://schemas.openxmlformats.org/markup-compatibility/2006">
              <mc:Choice xmlns:v="urn:schemas-microsoft-com:vml" Requires="v">
                <p:oleObj name="Formula" r:id="rId8" imgW="3587760" imgH="565200" progId="Equation.Ribbit">
                  <p:embed/>
                </p:oleObj>
              </mc:Choice>
              <mc:Fallback>
                <p:oleObj name="Formula" r:id="rId8" imgW="3587760" imgH="565200" progId="Equation.Ribbit">
                  <p:embed/>
                  <p:pic>
                    <p:nvPicPr>
                      <p:cNvPr id="7" name="Object 5"/>
                      <p:cNvPicPr>
                        <a:picLocks noChangeAspect="1" noChangeArrowheads="1"/>
                      </p:cNvPicPr>
                      <p:nvPr/>
                    </p:nvPicPr>
                    <p:blipFill>
                      <a:blip r:embed="rId9"/>
                      <a:srcRect/>
                      <a:stretch>
                        <a:fillRect/>
                      </a:stretch>
                    </p:blipFill>
                    <p:spPr bwMode="auto">
                      <a:xfrm>
                        <a:off x="2681396" y="3719290"/>
                        <a:ext cx="35877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1886940" y="4653136"/>
          <a:ext cx="1411288" cy="347663"/>
        </p:xfrm>
        <a:graphic>
          <a:graphicData uri="http://schemas.openxmlformats.org/presentationml/2006/ole">
            <mc:AlternateContent xmlns:mc="http://schemas.openxmlformats.org/markup-compatibility/2006">
              <mc:Choice xmlns:v="urn:schemas-microsoft-com:vml" Requires="v">
                <p:oleObj name="Formula" r:id="rId10" imgW="1411200" imgH="348120" progId="Equation.Ribbit">
                  <p:embed/>
                </p:oleObj>
              </mc:Choice>
              <mc:Fallback>
                <p:oleObj name="Formula" r:id="rId10" imgW="1411200" imgH="348120" progId="Equation.Ribbit">
                  <p:embed/>
                  <p:pic>
                    <p:nvPicPr>
                      <p:cNvPr id="9" name="Object 8"/>
                      <p:cNvPicPr>
                        <a:picLocks noChangeAspect="1" noChangeArrowheads="1"/>
                      </p:cNvPicPr>
                      <p:nvPr/>
                    </p:nvPicPr>
                    <p:blipFill>
                      <a:blip r:embed="rId11"/>
                      <a:srcRect/>
                      <a:stretch>
                        <a:fillRect/>
                      </a:stretch>
                    </p:blipFill>
                    <p:spPr bwMode="auto">
                      <a:xfrm>
                        <a:off x="1886940" y="4653136"/>
                        <a:ext cx="1411288"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06136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mj-ea"/>
                <a:ea typeface="+mj-ea"/>
              </a:rPr>
              <a:t>中值滤波</a:t>
            </a:r>
            <a:r>
              <a:rPr lang="en-US" altLang="zh-CN" dirty="0">
                <a:latin typeface="+mj-ea"/>
                <a:ea typeface="+mj-ea"/>
              </a:rPr>
              <a:t>—</a:t>
            </a:r>
            <a:r>
              <a:rPr lang="zh-CN" altLang="en-US" dirty="0">
                <a:latin typeface="+mj-ea"/>
                <a:ea typeface="+mj-ea"/>
              </a:rPr>
              <a:t>椒盐噪声</a:t>
            </a:r>
          </a:p>
        </p:txBody>
      </p:sp>
      <p:sp>
        <p:nvSpPr>
          <p:cNvPr id="3" name="Content Placeholder 2"/>
          <p:cNvSpPr>
            <a:spLocks noGrp="1"/>
          </p:cNvSpPr>
          <p:nvPr>
            <p:ph idx="1"/>
          </p:nvPr>
        </p:nvSpPr>
        <p:spPr>
          <a:xfrm>
            <a:off x="457200" y="1340768"/>
            <a:ext cx="8229600" cy="4536504"/>
          </a:xfrm>
        </p:spPr>
        <p:txBody>
          <a:bodyPr/>
          <a:lstStyle/>
          <a:p>
            <a:pPr>
              <a:spcBef>
                <a:spcPts val="800"/>
              </a:spcBef>
            </a:pPr>
            <a:r>
              <a:rPr lang="zh-CN" altLang="en-US" dirty="0">
                <a:latin typeface="+mn-lt"/>
              </a:rPr>
              <a:t>椒盐噪声的产生主要源于</a:t>
            </a:r>
            <a:r>
              <a:rPr lang="en-US" altLang="zh-CN" dirty="0">
                <a:solidFill>
                  <a:srgbClr val="0000FF"/>
                </a:solidFill>
                <a:latin typeface="+mn-lt"/>
              </a:rPr>
              <a:t>CCD</a:t>
            </a:r>
            <a:r>
              <a:rPr lang="zh-CN" altLang="en-US" dirty="0">
                <a:solidFill>
                  <a:srgbClr val="0000FF"/>
                </a:solidFill>
                <a:latin typeface="+mn-lt"/>
              </a:rPr>
              <a:t>的坏点</a:t>
            </a:r>
            <a:r>
              <a:rPr lang="zh-CN" altLang="en-US" dirty="0">
                <a:latin typeface="+mn-lt"/>
              </a:rPr>
              <a:t>或者</a:t>
            </a:r>
            <a:r>
              <a:rPr lang="zh-CN" altLang="en-US" dirty="0">
                <a:solidFill>
                  <a:srgbClr val="0000FF"/>
                </a:solidFill>
                <a:latin typeface="+mn-lt"/>
              </a:rPr>
              <a:t>远距离传输的脉冲干扰</a:t>
            </a:r>
            <a:r>
              <a:rPr lang="zh-CN" altLang="en-US" dirty="0">
                <a:latin typeface="+mn-lt"/>
              </a:rPr>
              <a:t>。</a:t>
            </a:r>
            <a:endParaRPr lang="en-US" altLang="zh-CN" dirty="0">
              <a:latin typeface="+mn-lt"/>
            </a:endParaRPr>
          </a:p>
          <a:p>
            <a:pPr>
              <a:spcBef>
                <a:spcPts val="800"/>
              </a:spcBef>
            </a:pPr>
            <a:r>
              <a:rPr lang="zh-CN" altLang="en-US" dirty="0">
                <a:latin typeface="+mn-lt"/>
              </a:rPr>
              <a:t>脉冲干扰通常比图像信号的强度大，在图像中脉冲噪声总是</a:t>
            </a:r>
            <a:r>
              <a:rPr lang="zh-CN" altLang="en-US" dirty="0">
                <a:solidFill>
                  <a:srgbClr val="0000FF"/>
                </a:solidFill>
                <a:latin typeface="+mn-lt"/>
              </a:rPr>
              <a:t>数字化为最大值</a:t>
            </a:r>
            <a:r>
              <a:rPr lang="zh-CN" altLang="en-US" dirty="0">
                <a:latin typeface="+mn-lt"/>
              </a:rPr>
              <a:t>（纯黑或纯白）。</a:t>
            </a:r>
          </a:p>
          <a:p>
            <a:pPr>
              <a:spcBef>
                <a:spcPts val="800"/>
              </a:spcBef>
            </a:pPr>
            <a:r>
              <a:rPr lang="zh-CN" altLang="en-US" dirty="0">
                <a:latin typeface="+mn-lt"/>
              </a:rPr>
              <a:t>脉冲噪声以</a:t>
            </a:r>
            <a:r>
              <a:rPr lang="zh-CN" altLang="en-US" dirty="0">
                <a:solidFill>
                  <a:srgbClr val="0000FF"/>
                </a:solidFill>
                <a:latin typeface="+mn-lt"/>
              </a:rPr>
              <a:t>孤立的黑白像素</a:t>
            </a:r>
            <a:r>
              <a:rPr lang="zh-CN" altLang="en-US" dirty="0">
                <a:latin typeface="+mn-lt"/>
              </a:rPr>
              <a:t>叠加在图像上，在图像处理中称为</a:t>
            </a:r>
            <a:r>
              <a:rPr lang="zh-CN" altLang="en-US" dirty="0">
                <a:solidFill>
                  <a:srgbClr val="7D2E8F"/>
                </a:solidFill>
                <a:latin typeface="+mn-lt"/>
              </a:rPr>
              <a:t>椒盐噪声</a:t>
            </a:r>
            <a:endParaRPr lang="en-US" altLang="zh-CN" dirty="0">
              <a:latin typeface="+mn-lt"/>
            </a:endParaRPr>
          </a:p>
          <a:p>
            <a:pPr lvl="1">
              <a:spcBef>
                <a:spcPts val="800"/>
              </a:spcBef>
            </a:pPr>
            <a:r>
              <a:rPr lang="zh-CN" altLang="en-US" dirty="0">
                <a:latin typeface="+mn-lt"/>
              </a:rPr>
              <a:t>值为</a:t>
            </a:r>
            <a:r>
              <a:rPr lang="en-US" altLang="zh-CN" dirty="0">
                <a:latin typeface="+mn-lt"/>
              </a:rPr>
              <a:t>0</a:t>
            </a:r>
            <a:r>
              <a:rPr lang="zh-CN" altLang="en-US" dirty="0">
                <a:latin typeface="+mn-lt"/>
              </a:rPr>
              <a:t>的“黑”像素称为</a:t>
            </a:r>
            <a:r>
              <a:rPr lang="zh-CN" altLang="en-US" dirty="0">
                <a:solidFill>
                  <a:srgbClr val="7D2E8F"/>
                </a:solidFill>
                <a:latin typeface="+mn-lt"/>
              </a:rPr>
              <a:t>椒噪声</a:t>
            </a:r>
            <a:endParaRPr lang="en-US" altLang="zh-CN" dirty="0">
              <a:latin typeface="+mn-lt"/>
            </a:endParaRPr>
          </a:p>
          <a:p>
            <a:pPr lvl="1">
              <a:spcBef>
                <a:spcPts val="800"/>
              </a:spcBef>
            </a:pPr>
            <a:r>
              <a:rPr lang="zh-CN" altLang="en-US" dirty="0">
                <a:latin typeface="+mn-lt"/>
              </a:rPr>
              <a:t>值为</a:t>
            </a:r>
            <a:r>
              <a:rPr lang="en-US" altLang="zh-CN" dirty="0">
                <a:latin typeface="+mn-lt"/>
              </a:rPr>
              <a:t>255</a:t>
            </a:r>
            <a:r>
              <a:rPr lang="zh-CN" altLang="en-US" dirty="0">
                <a:latin typeface="+mn-lt"/>
              </a:rPr>
              <a:t>的“白”像素称为</a:t>
            </a:r>
            <a:r>
              <a:rPr lang="zh-CN" altLang="en-US" dirty="0">
                <a:solidFill>
                  <a:srgbClr val="7D2E8F"/>
                </a:solidFill>
                <a:latin typeface="+mn-lt"/>
              </a:rPr>
              <a:t>盐噪声</a:t>
            </a:r>
            <a:r>
              <a:rPr lang="zh-CN" altLang="en-US" dirty="0">
                <a:solidFill>
                  <a:srgbClr val="0000FF"/>
                </a:solidFill>
                <a:latin typeface="+mn-lt"/>
              </a:rPr>
              <a:t>。</a:t>
            </a:r>
            <a:endParaRPr lang="en-US" altLang="zh-CN" dirty="0">
              <a:solidFill>
                <a:srgbClr val="0000FF"/>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3933056"/>
            <a:ext cx="2284800" cy="2880000"/>
          </a:xfrm>
          <a:prstGeom prst="rect">
            <a:avLst/>
          </a:prstGeom>
        </p:spPr>
      </p:pic>
    </p:spTree>
    <p:extLst>
      <p:ext uri="{BB962C8B-B14F-4D97-AF65-F5344CB8AC3E}">
        <p14:creationId xmlns:p14="http://schemas.microsoft.com/office/powerpoint/2010/main" val="160464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锐化空间滤波器</a:t>
            </a:r>
          </a:p>
        </p:txBody>
      </p:sp>
      <p:cxnSp>
        <p:nvCxnSpPr>
          <p:cNvPr id="4" name="直线连接符 4"/>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77165" y="1437640"/>
            <a:ext cx="8805545" cy="1943100"/>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8" name="矩形 7"/>
          <p:cNvSpPr/>
          <p:nvPr/>
        </p:nvSpPr>
        <p:spPr>
          <a:xfrm>
            <a:off x="177165" y="1437640"/>
            <a:ext cx="8805545" cy="1943100"/>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Sharpening Spatial Filters </a:t>
            </a:r>
          </a:p>
        </p:txBody>
      </p:sp>
      <p:sp>
        <p:nvSpPr>
          <p:cNvPr id="14" name="矩形 13"/>
          <p:cNvSpPr/>
          <p:nvPr/>
        </p:nvSpPr>
        <p:spPr>
          <a:xfrm>
            <a:off x="177165" y="1437640"/>
            <a:ext cx="8805545" cy="4528185"/>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平滑空间滤波器</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模糊图片，减弱图片中的灰度变化</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用空间</a:t>
            </a:r>
            <a:r>
              <a:rPr kumimoji="1" lang="zh-CN" altLang="en-US" sz="2800" b="1" i="0" u="none" strike="noStrike" kern="1200" cap="none" spc="0" normalizeH="0" baseline="0" noProof="0" dirty="0">
                <a:ln>
                  <a:noFill/>
                </a:ln>
                <a:solidFill>
                  <a:srgbClr val="FF0000"/>
                </a:solidFill>
                <a:effectLst/>
                <a:uLnTx/>
                <a:uFillTx/>
                <a:latin typeface="Times New Roman Bold" panose="02020503050405090304" charset="0"/>
                <a:ea typeface="Times New Roman" panose="02020503050405090304" charset="0"/>
                <a:cs typeface="Times New Roman Italic" panose="02020503050405090304" charset="0"/>
                <a:sym typeface="+mn-ea"/>
              </a:rPr>
              <a:t>平均求和</a:t>
            </a: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的方法表示</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锐化空间滤波器</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突出图片中的灰度过度部分</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用</a:t>
            </a:r>
            <a:r>
              <a:rPr kumimoji="1" lang="zh-CN" altLang="en-US" sz="2800" b="1" i="0" u="none" strike="noStrike" kern="1200" cap="none" spc="0" normalizeH="0" baseline="0" noProof="0" dirty="0">
                <a:ln>
                  <a:noFill/>
                </a:ln>
                <a:solidFill>
                  <a:srgbClr val="FF0000"/>
                </a:solidFill>
                <a:effectLst/>
                <a:uLnTx/>
                <a:uFillTx/>
                <a:latin typeface="Times New Roman Bold" panose="02020503050405090304" charset="0"/>
                <a:ea typeface="Times New Roman" panose="02020503050405090304" charset="0"/>
                <a:cs typeface="Times New Roman Italic" panose="02020503050405090304" charset="0"/>
                <a:sym typeface="+mn-ea"/>
              </a:rPr>
              <a:t>空间微分</a:t>
            </a: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（求差值）的方法表示</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kern="0" dirty="0">
                <a:solidFill>
                  <a:srgbClr val="FFFFFF"/>
                </a:solidFill>
                <a:latin typeface="黑体" panose="02010609060101010101" pitchFamily="49" charset="-122"/>
                <a:ea typeface="黑体" panose="02010609060101010101" pitchFamily="49" charset="-122"/>
              </a:rPr>
              <a:t>灰度变化与差分</a:t>
            </a:r>
            <a:endParaRPr lang="zh-CN" altLang="en-US" dirty="0"/>
          </a:p>
        </p:txBody>
      </p:sp>
      <p:sp>
        <p:nvSpPr>
          <p:cNvPr id="5" name="Content Placeholder 4"/>
          <p:cNvSpPr>
            <a:spLocks noGrp="1"/>
          </p:cNvSpPr>
          <p:nvPr>
            <p:ph idx="1"/>
          </p:nvPr>
        </p:nvSpPr>
        <p:spPr>
          <a:xfrm>
            <a:off x="457200" y="1333500"/>
            <a:ext cx="8229600" cy="5335860"/>
          </a:xfrm>
        </p:spPr>
        <p:txBody>
          <a:bodyPr/>
          <a:lstStyle/>
          <a:p>
            <a:pPr>
              <a:lnSpc>
                <a:spcPct val="120000"/>
              </a:lnSpc>
              <a:spcBef>
                <a:spcPts val="1200"/>
              </a:spcBef>
            </a:pPr>
            <a:r>
              <a:rPr lang="zh-CN" altLang="en-US" sz="2800" b="1" dirty="0">
                <a:solidFill>
                  <a:srgbClr val="0000FF"/>
                </a:solidFill>
              </a:rPr>
              <a:t>一阶</a:t>
            </a:r>
            <a:r>
              <a:rPr lang="zh-CN" altLang="en-US" sz="2800" b="1" dirty="0"/>
              <a:t>差分算子</a:t>
            </a:r>
            <a:endParaRPr lang="en-US" altLang="zh-CN" sz="2800" b="1" dirty="0"/>
          </a:p>
          <a:p>
            <a:pPr lvl="1">
              <a:lnSpc>
                <a:spcPct val="120000"/>
              </a:lnSpc>
              <a:spcBef>
                <a:spcPts val="1200"/>
              </a:spcBef>
            </a:pPr>
            <a:r>
              <a:rPr lang="zh-CN" altLang="en-US" b="1" dirty="0"/>
              <a:t>利用图像</a:t>
            </a:r>
            <a:r>
              <a:rPr lang="zh-CN" altLang="en-US" b="1" dirty="0">
                <a:solidFill>
                  <a:srgbClr val="0000FF"/>
                </a:solidFill>
              </a:rPr>
              <a:t>梯度</a:t>
            </a:r>
            <a:r>
              <a:rPr lang="zh-CN" altLang="en-US" b="1" dirty="0"/>
              <a:t>突出边缘和细节；</a:t>
            </a:r>
            <a:endParaRPr lang="en-US" altLang="zh-CN" b="1" dirty="0"/>
          </a:p>
          <a:p>
            <a:pPr lvl="1">
              <a:lnSpc>
                <a:spcPct val="120000"/>
              </a:lnSpc>
              <a:spcBef>
                <a:spcPts val="1200"/>
              </a:spcBef>
            </a:pPr>
            <a:r>
              <a:rPr lang="zh-CN" altLang="en-US" b="1" dirty="0"/>
              <a:t>主要用于图像的</a:t>
            </a:r>
            <a:r>
              <a:rPr lang="zh-CN" altLang="en-US" b="1" dirty="0">
                <a:solidFill>
                  <a:srgbClr val="0000FF"/>
                </a:solidFill>
              </a:rPr>
              <a:t>边缘检测</a:t>
            </a:r>
            <a:r>
              <a:rPr lang="zh-CN" altLang="en-US" b="1" dirty="0"/>
              <a:t>；</a:t>
            </a:r>
            <a:endParaRPr lang="en-US" altLang="zh-CN" b="1" dirty="0"/>
          </a:p>
          <a:p>
            <a:pPr>
              <a:lnSpc>
                <a:spcPct val="120000"/>
              </a:lnSpc>
              <a:spcBef>
                <a:spcPts val="1200"/>
              </a:spcBef>
            </a:pPr>
            <a:r>
              <a:rPr lang="zh-CN" altLang="en-US" sz="2800" b="1" dirty="0">
                <a:solidFill>
                  <a:srgbClr val="0000FF"/>
                </a:solidFill>
              </a:rPr>
              <a:t>二阶</a:t>
            </a:r>
            <a:r>
              <a:rPr lang="zh-CN" altLang="en-US" sz="2800" b="1" dirty="0"/>
              <a:t>差分算子</a:t>
            </a:r>
            <a:endParaRPr lang="en-US" altLang="zh-CN" sz="2800" b="1" dirty="0"/>
          </a:p>
          <a:p>
            <a:pPr lvl="1">
              <a:spcBef>
                <a:spcPts val="1200"/>
              </a:spcBef>
            </a:pPr>
            <a:r>
              <a:rPr lang="zh-CN" altLang="en-US" dirty="0">
                <a:solidFill>
                  <a:srgbClr val="0000FF"/>
                </a:solidFill>
              </a:rPr>
              <a:t>双响应</a:t>
            </a:r>
            <a:r>
              <a:rPr lang="zh-CN" altLang="en-US" dirty="0"/>
              <a:t>，若取绝对值，则造成双边缘。</a:t>
            </a:r>
            <a:endParaRPr lang="en-US" altLang="zh-CN" dirty="0"/>
          </a:p>
          <a:p>
            <a:pPr lvl="1">
              <a:spcBef>
                <a:spcPts val="1200"/>
              </a:spcBef>
            </a:pPr>
            <a:r>
              <a:rPr lang="zh-CN" altLang="en-US" dirty="0">
                <a:solidFill>
                  <a:srgbClr val="0000FF"/>
                </a:solidFill>
              </a:rPr>
              <a:t>过零点</a:t>
            </a:r>
            <a:r>
              <a:rPr lang="zh-CN" altLang="en-US" dirty="0"/>
              <a:t>定位图像中的边缘，一</a:t>
            </a:r>
            <a:r>
              <a:rPr lang="zh-CN" altLang="en-US" b="1" dirty="0"/>
              <a:t>般不用于边缘检测；</a:t>
            </a:r>
            <a:endParaRPr lang="en-US" altLang="zh-CN" b="1" dirty="0"/>
          </a:p>
          <a:p>
            <a:pPr lvl="1">
              <a:spcBef>
                <a:spcPts val="1200"/>
              </a:spcBef>
            </a:pPr>
            <a:r>
              <a:rPr lang="zh-CN" altLang="en-US" dirty="0">
                <a:solidFill>
                  <a:srgbClr val="0000FF"/>
                </a:solidFill>
              </a:rPr>
              <a:t>线性算子</a:t>
            </a:r>
            <a:r>
              <a:rPr lang="zh-CN" altLang="en-US" dirty="0"/>
              <a:t>，</a:t>
            </a:r>
            <a:r>
              <a:rPr lang="zh-CN" altLang="en-US" b="1" dirty="0"/>
              <a:t>通过线性算子提取的边缘和细节叠加在原图像上，主要用于图像的</a:t>
            </a:r>
            <a:r>
              <a:rPr lang="zh-CN" altLang="en-US" b="1" dirty="0">
                <a:solidFill>
                  <a:srgbClr val="0000FF"/>
                </a:solidFill>
              </a:rPr>
              <a:t>边缘增强</a:t>
            </a:r>
            <a:r>
              <a:rPr lang="zh-CN" altLang="en-US" b="1" dirty="0"/>
              <a:t>。</a:t>
            </a:r>
          </a:p>
        </p:txBody>
      </p:sp>
    </p:spTree>
    <p:extLst>
      <p:ext uri="{BB962C8B-B14F-4D97-AF65-F5344CB8AC3E}">
        <p14:creationId xmlns:p14="http://schemas.microsoft.com/office/powerpoint/2010/main" val="46280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锐化空间滤波器</a:t>
            </a:r>
          </a:p>
        </p:txBody>
      </p:sp>
      <p:cxnSp>
        <p:nvCxnSpPr>
          <p:cNvPr id="4" name="直线连接符 4"/>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77165" y="1437640"/>
            <a:ext cx="8805545" cy="1943100"/>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8" name="矩形 7"/>
          <p:cNvSpPr/>
          <p:nvPr/>
        </p:nvSpPr>
        <p:spPr>
          <a:xfrm>
            <a:off x="177165" y="1437640"/>
            <a:ext cx="8805545" cy="1943100"/>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Sharpening Spatial Filters </a:t>
            </a:r>
          </a:p>
        </p:txBody>
      </p:sp>
      <p:sp>
        <p:nvSpPr>
          <p:cNvPr id="14" name="矩形 13"/>
          <p:cNvSpPr/>
          <p:nvPr/>
        </p:nvSpPr>
        <p:spPr>
          <a:xfrm>
            <a:off x="502920" y="1437640"/>
            <a:ext cx="8805545" cy="1943100"/>
          </a:xfrm>
          <a:prstGeom prst="rect">
            <a:avLst/>
          </a:prstGeom>
        </p:spPr>
        <p:txBody>
          <a:bodyPr wrap="square">
            <a:spAutoFit/>
          </a:bodyPr>
          <a:lstStyle/>
          <a:p>
            <a:pPr marL="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二维函数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f</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(x,y) </a:t>
            </a: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二阶导数锐化图像——拉普拉斯</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pic>
        <p:nvPicPr>
          <p:cNvPr id="22" name="图片 21"/>
          <p:cNvPicPr>
            <a:picLocks noChangeAspect="1"/>
          </p:cNvPicPr>
          <p:nvPr/>
        </p:nvPicPr>
        <p:blipFill>
          <a:blip r:embed="rId4"/>
          <a:stretch>
            <a:fillRect/>
          </a:stretch>
        </p:blipFill>
        <p:spPr>
          <a:xfrm>
            <a:off x="164465" y="2094230"/>
            <a:ext cx="9144000" cy="865505"/>
          </a:xfrm>
          <a:prstGeom prst="rect">
            <a:avLst/>
          </a:prstGeom>
        </p:spPr>
      </p:pic>
      <p:sp>
        <p:nvSpPr>
          <p:cNvPr id="3" name="下箭头 2"/>
          <p:cNvSpPr/>
          <p:nvPr/>
        </p:nvSpPr>
        <p:spPr>
          <a:xfrm>
            <a:off x="4328160" y="3542665"/>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7" name="文本框 6"/>
          <p:cNvSpPr txBox="1"/>
          <p:nvPr/>
        </p:nvSpPr>
        <p:spPr>
          <a:xfrm>
            <a:off x="3058160" y="2908300"/>
            <a:ext cx="3027680"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对应的拉普拉斯核</a:t>
            </a:r>
          </a:p>
        </p:txBody>
      </p:sp>
      <p:pic>
        <p:nvPicPr>
          <p:cNvPr id="10" name="图片 9"/>
          <p:cNvPicPr>
            <a:picLocks noChangeAspect="1"/>
          </p:cNvPicPr>
          <p:nvPr/>
        </p:nvPicPr>
        <p:blipFill>
          <a:blip r:embed="rId5"/>
          <a:stretch>
            <a:fillRect/>
          </a:stretch>
        </p:blipFill>
        <p:spPr>
          <a:xfrm>
            <a:off x="3331845" y="3966210"/>
            <a:ext cx="2585085" cy="266128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anose="02010609060101010101" pitchFamily="2" charset="-122"/>
                <a:ea typeface="黑体" panose="02010609060101010101" pitchFamily="2" charset="-122"/>
              </a:rPr>
              <a:t>离散傅</a:t>
            </a:r>
            <a:r>
              <a:rPr lang="zh-CN" altLang="en-US" sz="4000" dirty="0"/>
              <a:t>立</a:t>
            </a:r>
            <a:r>
              <a:rPr lang="zh-CN" altLang="en-US" dirty="0">
                <a:latin typeface="黑体" panose="02010609060101010101" pitchFamily="2" charset="-122"/>
                <a:ea typeface="黑体" panose="02010609060101010101" pitchFamily="2" charset="-122"/>
              </a:rPr>
              <a:t>叶变换</a:t>
            </a:r>
            <a:r>
              <a:rPr lang="zh-CN" altLang="en-US" dirty="0">
                <a:latin typeface="Times New Roman" panose="02020603050405020304" pitchFamily="18" charset="0"/>
                <a:ea typeface="黑体" panose="02010609060101010101" pitchFamily="2" charset="-122"/>
                <a:cs typeface="Times New Roman" panose="02020603050405020304" pitchFamily="18" charset="0"/>
              </a:rPr>
              <a:t>的频谱分布</a:t>
            </a:r>
            <a:endParaRPr lang="zh-CN" altLang="en-US" dirty="0">
              <a:latin typeface="Times New Roman" panose="02020603050405020304" pitchFamily="18" charset="0"/>
              <a:cs typeface="Times New Roman" panose="02020603050405020304" pitchFamily="18" charset="0"/>
            </a:endParaRPr>
          </a:p>
        </p:txBody>
      </p:sp>
      <p:pic>
        <p:nvPicPr>
          <p:cNvPr id="6" name="Content Placeholder 5"/>
          <p:cNvPicPr>
            <a:picLocks noChangeAspect="1"/>
          </p:cNvPicPr>
          <p:nvPr/>
        </p:nvPicPr>
        <p:blipFill rotWithShape="1">
          <a:blip r:embed="rId3">
            <a:clrChange>
              <a:clrFrom>
                <a:srgbClr val="F0F0F0"/>
              </a:clrFrom>
              <a:clrTo>
                <a:srgbClr val="F0F0F0">
                  <a:alpha val="0"/>
                </a:srgbClr>
              </a:clrTo>
            </a:clrChange>
          </a:blip>
          <a:stretch>
            <a:fillRect/>
          </a:stretch>
        </p:blipFill>
        <p:spPr bwMode="auto">
          <a:xfrm>
            <a:off x="0" y="1236667"/>
            <a:ext cx="9162615" cy="557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r>
              <a:rPr lang="zh-CN" altLang="en-US" sz="2600" b="1" dirty="0">
                <a:solidFill>
                  <a:srgbClr val="000000"/>
                </a:solidFill>
              </a:rPr>
              <a:t>频谱是信号在频域中的表示，反映图像的</a:t>
            </a:r>
            <a:r>
              <a:rPr lang="zh-CN" altLang="en-US" sz="2600" b="1" dirty="0">
                <a:solidFill>
                  <a:srgbClr val="0000FF"/>
                </a:solidFill>
              </a:rPr>
              <a:t>幅度</a:t>
            </a:r>
            <a:r>
              <a:rPr lang="zh-CN" altLang="en-US" sz="2600" b="1" dirty="0">
                <a:solidFill>
                  <a:srgbClr val="000000"/>
                </a:solidFill>
              </a:rPr>
              <a:t>和</a:t>
            </a:r>
            <a:r>
              <a:rPr lang="zh-CN" altLang="en-US" sz="2600" b="1" dirty="0">
                <a:solidFill>
                  <a:srgbClr val="0000FF"/>
                </a:solidFill>
              </a:rPr>
              <a:t>相位</a:t>
            </a:r>
            <a:r>
              <a:rPr lang="zh-CN" altLang="en-US" sz="2600" b="1" dirty="0">
                <a:solidFill>
                  <a:srgbClr val="000000"/>
                </a:solidFill>
              </a:rPr>
              <a:t>随频率的分布情况。</a:t>
            </a:r>
            <a:endParaRPr lang="en-US" altLang="zh-CN" sz="2600" b="1" dirty="0">
              <a:solidFill>
                <a:srgbClr val="000000"/>
              </a:solidFill>
            </a:endParaRPr>
          </a:p>
          <a:p>
            <a:endParaRPr lang="en-US" altLang="zh-CN" sz="2600" b="1" dirty="0">
              <a:solidFill>
                <a:srgbClr val="000000"/>
              </a:solidFill>
            </a:endParaRPr>
          </a:p>
          <a:p>
            <a:endParaRPr lang="en-US" altLang="zh-CN" sz="2600" dirty="0"/>
          </a:p>
        </p:txBody>
      </p:sp>
      <p:graphicFrame>
        <p:nvGraphicFramePr>
          <p:cNvPr id="5" name="Object 25"/>
          <p:cNvGraphicFramePr>
            <a:graphicFrameLocks noChangeAspect="1"/>
          </p:cNvGraphicFramePr>
          <p:nvPr/>
        </p:nvGraphicFramePr>
        <p:xfrm>
          <a:off x="2712244" y="5733256"/>
          <a:ext cx="3719512" cy="411162"/>
        </p:xfrm>
        <a:graphic>
          <a:graphicData uri="http://schemas.openxmlformats.org/presentationml/2006/ole">
            <mc:AlternateContent xmlns:mc="http://schemas.openxmlformats.org/markup-compatibility/2006">
              <mc:Choice xmlns:v="urn:schemas-microsoft-com:vml" Requires="v">
                <p:oleObj name="Formula" r:id="rId4" imgW="3718800" imgH="410400" progId="Equation.Ribbit">
                  <p:embed/>
                </p:oleObj>
              </mc:Choice>
              <mc:Fallback>
                <p:oleObj name="Formula" r:id="rId4" imgW="3718800" imgH="410400" progId="Equation.Ribbit">
                  <p:embed/>
                  <p:pic>
                    <p:nvPicPr>
                      <p:cNvPr id="5" name="Object 25"/>
                      <p:cNvPicPr>
                        <a:picLocks noChangeAspect="1" noChangeArrowheads="1"/>
                      </p:cNvPicPr>
                      <p:nvPr/>
                    </p:nvPicPr>
                    <p:blipFill>
                      <a:blip r:embed="rId5"/>
                      <a:srcRect/>
                      <a:stretch>
                        <a:fillRect/>
                      </a:stretch>
                    </p:blipFill>
                    <p:spPr bwMode="auto">
                      <a:xfrm>
                        <a:off x="2712244" y="5733256"/>
                        <a:ext cx="3719512"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pic>
        <p:nvPicPr>
          <p:cNvPr id="4" name="图片 3" descr="fig-D"/>
          <p:cNvPicPr>
            <a:picLocks noChangeAspect="1"/>
          </p:cNvPicPr>
          <p:nvPr/>
        </p:nvPicPr>
        <p:blipFill>
          <a:blip r:embed="rId4"/>
          <a:stretch>
            <a:fillRect/>
          </a:stretch>
        </p:blipFill>
        <p:spPr>
          <a:xfrm>
            <a:off x="2980690" y="1224369"/>
            <a:ext cx="5660390" cy="558863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88900" y="1682750"/>
                <a:ext cx="6249035" cy="2677656"/>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400" dirty="0">
                    <a:latin typeface="Times New Roman" panose="02020503050405090304" charset="0"/>
                    <a:ea typeface="Times New Roman" panose="02020503050405090304" charset="0"/>
                    <a:cs typeface="Times New Roman" panose="02020503050405090304" charset="0"/>
                    <a:sym typeface="+mn-ea"/>
                  </a:rPr>
                  <a:t>常见</a:t>
                </a:r>
                <a:r>
                  <a:rPr kumimoji="1" lang="zh-CN" altLang="en-US" sz="2400" b="1" dirty="0">
                    <a:solidFill>
                      <a:srgbClr val="00B0F0"/>
                    </a:solidFill>
                    <a:latin typeface="Times New Roman" panose="02020503050405090304" charset="0"/>
                    <a:ea typeface="Times New Roman" panose="02020503050405090304" charset="0"/>
                    <a:cs typeface="Times New Roman" panose="02020503050405090304" charset="0"/>
                    <a:sym typeface="+mn-ea"/>
                  </a:rPr>
                  <a:t>数字图像表示方法</a:t>
                </a:r>
                <a:endParaRPr kumimoji="1" lang="en-US" altLang="zh-CN" sz="2400" b="1" dirty="0">
                  <a:solidFill>
                    <a:srgbClr val="00B0F0"/>
                  </a:solidFill>
                  <a:latin typeface="Times New Roman" panose="02020503050405090304" charset="0"/>
                  <a:ea typeface="Times New Roman" panose="02020503050405090304" charset="0"/>
                  <a:cs typeface="Times New Roman" panose="02020503050405090304" charset="0"/>
                  <a:sym typeface="+mn-ea"/>
                </a:endParaRPr>
              </a:p>
              <a:p>
                <a:pPr marL="800100" lvl="1" indent="-342900" fontAlgn="auto">
                  <a:buFont typeface="Wingdings" panose="05000000000000000000" pitchFamily="2" charset="2"/>
                  <a:buChar char="n"/>
                </a:pPr>
                <a:r>
                  <a:rPr kumimoji="1" lang="zh-CN" altLang="en-US" sz="2400" dirty="0">
                    <a:latin typeface="Times New Roman" panose="02020503050405090304" charset="0"/>
                    <a:ea typeface="Times New Roman" panose="02020503050405090304" charset="0"/>
                    <a:cs typeface="Times New Roman" panose="02020503050405090304" charset="0"/>
                    <a:sym typeface="+mn-ea"/>
                  </a:rPr>
                  <a:t>灰度级可以归一化至</a:t>
                </a:r>
                <a14:m>
                  <m:oMath xmlns:m="http://schemas.openxmlformats.org/officeDocument/2006/math">
                    <m:r>
                      <a:rPr kumimoji="1" lang="en-US" altLang="zh-CN" sz="2400" i="1" dirty="0" smtClean="0">
                        <a:latin typeface="Cambria Math" panose="02040503050406030204" pitchFamily="18" charset="0"/>
                        <a:ea typeface="Times New Roman" panose="02020503050405090304" charset="0"/>
                        <a:cs typeface="Times New Roman" panose="02020503050405090304" charset="0"/>
                        <a:sym typeface="+mn-ea"/>
                      </a:rPr>
                      <m:t>[0,1]</m:t>
                    </m:r>
                  </m:oMath>
                </a14:m>
                <a:endParaRPr kumimoji="1" lang="zh-CN" altLang="en-US" sz="2400" dirty="0">
                  <a:latin typeface="Times New Roman" panose="02020503050405090304" charset="0"/>
                  <a:ea typeface="Times New Roman" panose="02020503050405090304" charset="0"/>
                  <a:cs typeface="Times New Roman" panose="02020503050405090304" charset="0"/>
                  <a:sym typeface="+mn-ea"/>
                </a:endParaRP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黑：</a:t>
                </a:r>
                <a:r>
                  <a:rPr kumimoji="1" lang="en-US" altLang="zh-CN" sz="2400" dirty="0">
                    <a:latin typeface="Times New Roman" panose="02020503050405090304" charset="0"/>
                    <a:ea typeface="宋体" charset="0"/>
                    <a:cs typeface="Times New Roman" panose="02020503050405090304" charset="0"/>
                    <a:sym typeface="+mn-ea"/>
                  </a:rPr>
                  <a:t>0</a:t>
                </a:r>
                <a:endParaRPr kumimoji="1" lang="zh-CN" altLang="en-US" sz="24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灰：</a:t>
                </a:r>
                <a:r>
                  <a:rPr kumimoji="1" lang="en-US" altLang="zh-CN" sz="2400" dirty="0">
                    <a:latin typeface="Times New Roman" panose="02020503050405090304" charset="0"/>
                    <a:ea typeface="宋体" charset="0"/>
                    <a:cs typeface="Times New Roman" panose="02020503050405090304" charset="0"/>
                    <a:sym typeface="+mn-ea"/>
                  </a:rPr>
                  <a:t>0.5</a:t>
                </a: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白：</a:t>
                </a:r>
                <a:r>
                  <a:rPr kumimoji="1" lang="en-US" altLang="zh-CN" sz="2400" dirty="0">
                    <a:latin typeface="Times New Roman" panose="02020503050405090304" charset="0"/>
                    <a:ea typeface="宋体" charset="0"/>
                    <a:cs typeface="Times New Roman" panose="02020503050405090304" charset="0"/>
                    <a:sym typeface="+mn-ea"/>
                  </a:rPr>
                  <a:t>1</a:t>
                </a:r>
                <a:endParaRPr kumimoji="1" lang="zh-CN" altLang="en-US" sz="24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sz="2400" dirty="0">
                  <a:latin typeface="新宋体" panose="02010609030101010101" charset="-122"/>
                  <a:cs typeface="新宋体" panose="02010609030101010101" charset="-122"/>
                </a:endParaRPr>
              </a:p>
              <a:p>
                <a:pPr lvl="2" indent="0" fontAlgn="auto">
                  <a:buFont typeface="Wingdings" panose="05000000000000000000" pitchFamily="2" charset="2"/>
                  <a:buNone/>
                </a:pP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88900" y="1682750"/>
                <a:ext cx="6249035" cy="2677656"/>
              </a:xfrm>
              <a:prstGeom prst="rect">
                <a:avLst/>
              </a:prstGeom>
              <a:blipFill>
                <a:blip r:embed="rId5"/>
                <a:stretch>
                  <a:fillRect t="-2506"/>
                </a:stretch>
              </a:blipFill>
            </p:spPr>
            <p:txBody>
              <a:bodyPr/>
              <a:lstStyle/>
              <a:p>
                <a:r>
                  <a:rPr lang="zh-CN" altLang="en-US">
                    <a:noFill/>
                  </a:rPr>
                  <a:t> </a:t>
                </a:r>
              </a:p>
            </p:txBody>
          </p:sp>
        </mc:Fallback>
      </mc:AlternateContent>
      <p:sp>
        <p:nvSpPr>
          <p:cNvPr id="8" name="文本框 6">
            <a:extLst>
              <a:ext uri="{FF2B5EF4-FFF2-40B4-BE49-F238E27FC236}">
                <a16:creationId xmlns:a16="http://schemas.microsoft.com/office/drawing/2014/main" id="{99FD1694-817D-2720-A6AF-5A34CFAF5317}"/>
              </a:ext>
            </a:extLst>
          </p:cNvPr>
          <p:cNvSpPr txBox="1"/>
          <p:nvPr/>
        </p:nvSpPr>
        <p:spPr>
          <a:xfrm>
            <a:off x="6103940" y="1781506"/>
            <a:ext cx="1871025" cy="461665"/>
          </a:xfrm>
          <a:prstGeom prst="rect">
            <a:avLst/>
          </a:prstGeom>
          <a:noFill/>
        </p:spPr>
        <p:txBody>
          <a:bodyPr wrap="non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zh-CN" altLang="en-US" sz="2400" dirty="0"/>
              <a:t>（</a:t>
            </a:r>
            <a:r>
              <a:rPr lang="en-US" altLang="zh-CN" sz="2400" dirty="0">
                <a:latin typeface="Times New Roman" panose="02020603050405020304" pitchFamily="18" charset="0"/>
                <a:cs typeface="Times New Roman" panose="02020603050405020304" pitchFamily="18" charset="0"/>
              </a:rPr>
              <a:t>a</a:t>
            </a:r>
            <a:r>
              <a:rPr lang="zh-CN" altLang="en-US" sz="2400" dirty="0"/>
              <a:t>）函数图</a:t>
            </a:r>
          </a:p>
        </p:txBody>
      </p:sp>
      <p:sp>
        <p:nvSpPr>
          <p:cNvPr id="10" name="文本框 7">
            <a:extLst>
              <a:ext uri="{FF2B5EF4-FFF2-40B4-BE49-F238E27FC236}">
                <a16:creationId xmlns:a16="http://schemas.microsoft.com/office/drawing/2014/main" id="{BED63D1F-7C59-C234-E90D-07CE989772CA}"/>
              </a:ext>
            </a:extLst>
          </p:cNvPr>
          <p:cNvSpPr txBox="1"/>
          <p:nvPr/>
        </p:nvSpPr>
        <p:spPr>
          <a:xfrm>
            <a:off x="3474737" y="6356530"/>
            <a:ext cx="2800767" cy="461665"/>
          </a:xfrm>
          <a:prstGeom prst="rect">
            <a:avLst/>
          </a:prstGeom>
          <a:noFill/>
        </p:spPr>
        <p:txBody>
          <a:bodyPr wrap="non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zh-CN" altLang="en-US" sz="2400" dirty="0"/>
              <a:t>（</a:t>
            </a:r>
            <a:r>
              <a:rPr lang="en-US" altLang="zh-CN" sz="2400" dirty="0">
                <a:latin typeface="Times New Roman" panose="02020603050405020304" pitchFamily="18" charset="0"/>
                <a:cs typeface="Times New Roman" panose="02020603050405020304" pitchFamily="18" charset="0"/>
              </a:rPr>
              <a:t>b</a:t>
            </a:r>
            <a:r>
              <a:rPr lang="zh-CN" altLang="en-US" sz="2400" dirty="0"/>
              <a:t>）可视灰度矩阵</a:t>
            </a:r>
          </a:p>
        </p:txBody>
      </p:sp>
      <p:sp>
        <p:nvSpPr>
          <p:cNvPr id="11" name="文本框 8">
            <a:extLst>
              <a:ext uri="{FF2B5EF4-FFF2-40B4-BE49-F238E27FC236}">
                <a16:creationId xmlns:a16="http://schemas.microsoft.com/office/drawing/2014/main" id="{BDC6E6E3-3821-4F9C-F62E-885EF7AE89E9}"/>
              </a:ext>
            </a:extLst>
          </p:cNvPr>
          <p:cNvSpPr txBox="1"/>
          <p:nvPr/>
        </p:nvSpPr>
        <p:spPr>
          <a:xfrm>
            <a:off x="6275504" y="5813986"/>
            <a:ext cx="2783134" cy="461665"/>
          </a:xfrm>
          <a:prstGeom prst="rect">
            <a:avLst/>
          </a:prstGeom>
          <a:noFill/>
        </p:spPr>
        <p:txBody>
          <a:bodyPr wrap="non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zh-CN" altLang="en-US" sz="2400" dirty="0"/>
              <a:t>（</a:t>
            </a:r>
            <a:r>
              <a:rPr lang="en-US" altLang="zh-CN" sz="2400" dirty="0">
                <a:latin typeface="Times New Roman" panose="02020603050405020304" pitchFamily="18" charset="0"/>
                <a:cs typeface="Times New Roman" panose="02020603050405020304" pitchFamily="18" charset="0"/>
              </a:rPr>
              <a:t>c</a:t>
            </a:r>
            <a:r>
              <a:rPr lang="zh-CN" altLang="en-US" sz="2400" dirty="0"/>
              <a:t>）二维数值矩阵</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anose="02010609060101010101" pitchFamily="2" charset="-122"/>
                <a:ea typeface="黑体" panose="02010609060101010101" pitchFamily="2" charset="-122"/>
              </a:rPr>
              <a:t>离散傅</a:t>
            </a:r>
            <a:r>
              <a:rPr lang="zh-CN" altLang="en-US" sz="4000" dirty="0"/>
              <a:t>立</a:t>
            </a:r>
            <a:r>
              <a:rPr lang="zh-CN" altLang="en-US" dirty="0">
                <a:latin typeface="黑体" panose="02010609060101010101" pitchFamily="2" charset="-122"/>
                <a:ea typeface="黑体" panose="02010609060101010101" pitchFamily="2" charset="-122"/>
              </a:rPr>
              <a:t>叶变换</a:t>
            </a:r>
            <a:r>
              <a:rPr lang="zh-CN" altLang="en-US" dirty="0">
                <a:latin typeface="Times New Roman" panose="02020603050405020304" pitchFamily="18" charset="0"/>
                <a:ea typeface="黑体" panose="02010609060101010101" pitchFamily="2" charset="-122"/>
                <a:cs typeface="Times New Roman" panose="02020603050405020304" pitchFamily="18" charset="0"/>
              </a:rPr>
              <a:t>的频谱分布</a:t>
            </a:r>
            <a:endParaRPr lang="zh-CN" alt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333500"/>
            <a:ext cx="8229600" cy="1951484"/>
          </a:xfrm>
        </p:spPr>
        <p:txBody>
          <a:bodyPr/>
          <a:lstStyle/>
          <a:p>
            <a:pPr lvl="0"/>
            <a:r>
              <a:rPr lang="zh-CN" altLang="en-US" sz="2600" b="1" dirty="0"/>
              <a:t>图像的低频成分反映在傅里叶谱的</a:t>
            </a:r>
            <a:r>
              <a:rPr lang="en-US" altLang="zh-CN" sz="2600" b="1" dirty="0">
                <a:latin typeface="Times New Roman" panose="02020603050405020304" pitchFamily="18" charset="0"/>
                <a:cs typeface="Times New Roman" panose="02020603050405020304" pitchFamily="18" charset="0"/>
              </a:rPr>
              <a:t>4</a:t>
            </a:r>
            <a:r>
              <a:rPr lang="zh-CN" altLang="en-US" sz="2600" b="1" dirty="0"/>
              <a:t>个角部分。</a:t>
            </a:r>
            <a:endParaRPr lang="en-US" altLang="zh-CN" sz="2600" b="1" dirty="0"/>
          </a:p>
          <a:p>
            <a:pPr lvl="0"/>
            <a:r>
              <a:rPr lang="zh-CN" altLang="en-US" sz="2600" b="1" dirty="0"/>
              <a:t>由于图像</a:t>
            </a:r>
            <a:r>
              <a:rPr lang="zh-CN" altLang="en-US" sz="2600" dirty="0">
                <a:solidFill>
                  <a:srgbClr val="000000"/>
                </a:solidFill>
              </a:rPr>
              <a:t>具有很强的</a:t>
            </a:r>
            <a:r>
              <a:rPr lang="zh-CN" altLang="en-US" sz="2600" dirty="0">
                <a:solidFill>
                  <a:srgbClr val="0000FF"/>
                </a:solidFill>
              </a:rPr>
              <a:t>空域相关性</a:t>
            </a:r>
            <a:r>
              <a:rPr lang="zh-CN" altLang="en-US" sz="2600" dirty="0">
                <a:solidFill>
                  <a:srgbClr val="000000"/>
                </a:solidFill>
              </a:rPr>
              <a:t>，相邻像素一般具有相同或相近的灰度值，反映在频域中就是</a:t>
            </a:r>
            <a:r>
              <a:rPr lang="zh-CN" altLang="en-US" sz="2600" dirty="0">
                <a:solidFill>
                  <a:srgbClr val="0000FF"/>
                </a:solidFill>
              </a:rPr>
              <a:t>图像的能量主要集中于低频成分</a:t>
            </a:r>
            <a:r>
              <a:rPr lang="zh-CN" altLang="en-US" sz="2600" b="1" dirty="0"/>
              <a:t>，</a:t>
            </a:r>
            <a:r>
              <a:rPr lang="en-US" altLang="zh-CN" sz="2600" b="1" dirty="0">
                <a:latin typeface="Times New Roman" panose="02020603050405020304" pitchFamily="18" charset="0"/>
                <a:cs typeface="Times New Roman" panose="02020603050405020304" pitchFamily="18" charset="0"/>
              </a:rPr>
              <a:t>4</a:t>
            </a:r>
            <a:r>
              <a:rPr lang="zh-CN" altLang="en-US" sz="2600" b="1" dirty="0"/>
              <a:t>个角部分的幅度较大。</a:t>
            </a:r>
            <a:endParaRPr lang="zh-CN" altLang="en-US" sz="2600" dirty="0">
              <a:solidFill>
                <a:srgbClr val="000000"/>
              </a:solidFill>
            </a:endParaRPr>
          </a:p>
          <a:p>
            <a:pPr>
              <a:lnSpc>
                <a:spcPct val="120000"/>
              </a:lnSpc>
            </a:pPr>
            <a:endParaRPr lang="en-US" altLang="zh-CN" sz="26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7380" y="3212976"/>
            <a:ext cx="5307413" cy="351673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anose="02010609060101010101" pitchFamily="2" charset="-122"/>
                <a:ea typeface="黑体" panose="02010609060101010101" pitchFamily="2" charset="-122"/>
              </a:rPr>
              <a:t>离散傅</a:t>
            </a:r>
            <a:r>
              <a:rPr lang="zh-CN" altLang="en-US" sz="4000" dirty="0"/>
              <a:t>立</a:t>
            </a:r>
            <a:r>
              <a:rPr lang="zh-CN" altLang="en-US" dirty="0">
                <a:latin typeface="黑体" panose="02010609060101010101" pitchFamily="2" charset="-122"/>
                <a:ea typeface="黑体" panose="02010609060101010101" pitchFamily="2" charset="-122"/>
              </a:rPr>
              <a:t>叶变换</a:t>
            </a:r>
            <a:r>
              <a:rPr lang="zh-CN" altLang="en-US" dirty="0">
                <a:latin typeface="Times New Roman" panose="02020603050405020304" pitchFamily="18" charset="0"/>
                <a:ea typeface="黑体" panose="02010609060101010101" pitchFamily="2" charset="-122"/>
                <a:cs typeface="Times New Roman" panose="02020603050405020304" pitchFamily="18" charset="0"/>
              </a:rPr>
              <a:t>的频谱分布</a:t>
            </a:r>
            <a:endParaRPr lang="zh-CN" alt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zh-CN" altLang="en-US" sz="2600" b="1" dirty="0">
                <a:solidFill>
                  <a:srgbClr val="7D2E8F"/>
                </a:solidFill>
              </a:rPr>
              <a:t>中心移位变换</a:t>
            </a:r>
            <a:r>
              <a:rPr lang="zh-CN" altLang="en-US" sz="2600" b="1" dirty="0"/>
              <a:t>是将直流成分移动到频谱             的</a:t>
            </a:r>
            <a:r>
              <a:rPr lang="zh-CN" altLang="en-US" sz="2600" dirty="0"/>
              <a:t>中心                    ，便于观察频谱分布以及频域滤波等频域处理与分析。</a:t>
            </a:r>
            <a:endParaRPr lang="zh-CN" altLang="en-US" sz="2600" b="1" dirty="0"/>
          </a:p>
          <a:p>
            <a:pPr>
              <a:lnSpc>
                <a:spcPct val="120000"/>
              </a:lnSpc>
            </a:pPr>
            <a:endParaRPr lang="zh-CN" altLang="en-US" sz="2600" b="1" dirty="0"/>
          </a:p>
        </p:txBody>
      </p:sp>
      <p:sp>
        <p:nvSpPr>
          <p:cNvPr id="14" name="矩形 13"/>
          <p:cNvSpPr/>
          <p:nvPr/>
        </p:nvSpPr>
        <p:spPr>
          <a:xfrm>
            <a:off x="2771800" y="6266211"/>
            <a:ext cx="38779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53E49"/>
                </a:solidFill>
                <a:effectLst/>
                <a:uLnTx/>
                <a:uFillTx/>
                <a:latin typeface="Arial"/>
                <a:ea typeface="+mn-ea"/>
                <a:cs typeface="+mn-cs"/>
              </a:rPr>
              <a:t>二维离散傅里叶谱的频率成分分布图</a:t>
            </a:r>
            <a:endParaRPr kumimoji="0" lang="zh-CN" altLang="en-US" sz="1800" b="0" i="0" u="none" strike="noStrike" kern="1200" cap="none" spc="0" normalizeH="0" baseline="0" noProof="0" dirty="0">
              <a:ln>
                <a:noFill/>
              </a:ln>
              <a:solidFill>
                <a:srgbClr val="053E49"/>
              </a:solidFill>
              <a:effectLst/>
              <a:uLnTx/>
              <a:uFillTx/>
              <a:latin typeface="微软雅黑" panose="020B0503020204020204" charset="-122"/>
              <a:ea typeface="微软雅黑" panose="020B0503020204020204" charset="-122"/>
              <a:cs typeface="+mn-cs"/>
            </a:endParaRPr>
          </a:p>
        </p:txBody>
      </p:sp>
      <p:graphicFrame>
        <p:nvGraphicFramePr>
          <p:cNvPr id="5" name="Object 4"/>
          <p:cNvGraphicFramePr>
            <a:graphicFrameLocks noChangeAspect="1"/>
          </p:cNvGraphicFramePr>
          <p:nvPr/>
        </p:nvGraphicFramePr>
        <p:xfrm>
          <a:off x="6649785" y="1491700"/>
          <a:ext cx="1035050" cy="249237"/>
        </p:xfrm>
        <a:graphic>
          <a:graphicData uri="http://schemas.openxmlformats.org/presentationml/2006/ole">
            <mc:AlternateContent xmlns:mc="http://schemas.openxmlformats.org/markup-compatibility/2006">
              <mc:Choice xmlns:v="urn:schemas-microsoft-com:vml" Requires="v">
                <p:oleObj name="Formula" r:id="rId3" imgW="7715250" imgH="1857375" progId="Equation.Ribbit">
                  <p:embed/>
                </p:oleObj>
              </mc:Choice>
              <mc:Fallback>
                <p:oleObj name="Formula" r:id="rId3" imgW="7715250" imgH="1857375" progId="Equation.Ribbit">
                  <p:embed/>
                  <p:pic>
                    <p:nvPicPr>
                      <p:cNvPr id="5" name="Object 4"/>
                      <p:cNvPicPr>
                        <a:picLocks noChangeAspect="1" noChangeArrowheads="1"/>
                      </p:cNvPicPr>
                      <p:nvPr/>
                    </p:nvPicPr>
                    <p:blipFill>
                      <a:blip r:embed="rId4"/>
                      <a:srcRect/>
                      <a:stretch>
                        <a:fillRect/>
                      </a:stretch>
                    </p:blipFill>
                    <p:spPr bwMode="auto">
                      <a:xfrm>
                        <a:off x="6649785" y="1491700"/>
                        <a:ext cx="1035050" cy="249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1403648" y="1948743"/>
          <a:ext cx="1547813" cy="349250"/>
        </p:xfrm>
        <a:graphic>
          <a:graphicData uri="http://schemas.openxmlformats.org/presentationml/2006/ole">
            <mc:AlternateContent xmlns:mc="http://schemas.openxmlformats.org/markup-compatibility/2006">
              <mc:Choice xmlns:v="urn:schemas-microsoft-com:vml" Requires="v">
                <p:oleObj name="Formula" r:id="rId5" imgW="11620500" imgH="2619375" progId="Equation.Ribbit">
                  <p:embed/>
                </p:oleObj>
              </mc:Choice>
              <mc:Fallback>
                <p:oleObj name="Formula" r:id="rId5" imgW="11620500" imgH="2619375" progId="Equation.Ribbit">
                  <p:embed/>
                  <p:pic>
                    <p:nvPicPr>
                      <p:cNvPr id="7" name="Object 6"/>
                      <p:cNvPicPr>
                        <a:picLocks noChangeAspect="1" noChangeArrowheads="1"/>
                      </p:cNvPicPr>
                      <p:nvPr/>
                    </p:nvPicPr>
                    <p:blipFill>
                      <a:blip r:embed="rId6"/>
                      <a:srcRect/>
                      <a:stretch>
                        <a:fillRect/>
                      </a:stretch>
                    </p:blipFill>
                    <p:spPr bwMode="auto">
                      <a:xfrm>
                        <a:off x="1403648" y="1948743"/>
                        <a:ext cx="1547813"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528" y="2564904"/>
            <a:ext cx="8874338" cy="351673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anose="02010609060101010101" pitchFamily="2" charset="-122"/>
                <a:ea typeface="黑体" panose="02010609060101010101" pitchFamily="2" charset="-122"/>
              </a:rPr>
              <a:t>离散傅</a:t>
            </a:r>
            <a:r>
              <a:rPr lang="zh-CN" altLang="en-US" sz="4000" dirty="0"/>
              <a:t>立</a:t>
            </a:r>
            <a:r>
              <a:rPr lang="zh-CN" altLang="en-US" dirty="0">
                <a:latin typeface="黑体" panose="02010609060101010101" pitchFamily="2" charset="-122"/>
                <a:ea typeface="黑体" panose="02010609060101010101" pitchFamily="2" charset="-122"/>
              </a:rPr>
              <a:t>叶变换</a:t>
            </a:r>
            <a:r>
              <a:rPr lang="zh-CN" altLang="en-US" dirty="0">
                <a:latin typeface="Times New Roman" panose="02020603050405020304" pitchFamily="18" charset="0"/>
                <a:ea typeface="黑体" panose="02010609060101010101" pitchFamily="2" charset="-122"/>
                <a:cs typeface="Times New Roman" panose="02020603050405020304" pitchFamily="18" charset="0"/>
              </a:rPr>
              <a:t>的幅频特性</a:t>
            </a:r>
            <a:endParaRPr lang="zh-CN" alt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lvl="0"/>
            <a:r>
              <a:rPr lang="zh-CN" altLang="en-US" sz="2600" b="1" dirty="0"/>
              <a:t>傅里叶变换的频率成分与图像的灰度变化率的</a:t>
            </a:r>
            <a:r>
              <a:rPr lang="zh-CN" altLang="en-US" sz="2600" dirty="0"/>
              <a:t>关系</a:t>
            </a:r>
            <a:endParaRPr lang="zh-CN" altLang="en-US" sz="2600" b="1" dirty="0"/>
          </a:p>
          <a:p>
            <a:pPr lvl="1"/>
            <a:r>
              <a:rPr lang="zh-CN" altLang="en-US" b="1" dirty="0">
                <a:solidFill>
                  <a:srgbClr val="000000"/>
                </a:solidFill>
              </a:rPr>
              <a:t>图像中灰度平坦或灰度变化缓慢的区域，对应频谱的低频成分</a:t>
            </a:r>
            <a:r>
              <a:rPr lang="zh-CN" altLang="en-US" b="1" dirty="0"/>
              <a:t>，</a:t>
            </a:r>
            <a:r>
              <a:rPr lang="zh-CN" altLang="en-US" b="1" dirty="0">
                <a:solidFill>
                  <a:srgbClr val="000000"/>
                </a:solidFill>
              </a:rPr>
              <a:t>频谱的</a:t>
            </a:r>
            <a:r>
              <a:rPr lang="zh-CN" altLang="en-US" b="1" dirty="0">
                <a:solidFill>
                  <a:srgbClr val="0000FF"/>
                </a:solidFill>
              </a:rPr>
              <a:t>低频成分取决于图像中灰度的总体分布；</a:t>
            </a:r>
            <a:endParaRPr lang="en-US" altLang="zh-CN" b="1" dirty="0">
              <a:solidFill>
                <a:srgbClr val="0000FF"/>
              </a:solidFill>
            </a:endParaRPr>
          </a:p>
          <a:p>
            <a:pPr lvl="1"/>
            <a:r>
              <a:rPr lang="zh-CN" altLang="en-US" b="1" dirty="0">
                <a:solidFill>
                  <a:srgbClr val="000000"/>
                </a:solidFill>
              </a:rPr>
              <a:t>图像中灰度突变或灰度变化快速的区域，对应频谱的高频成分，频谱的</a:t>
            </a:r>
            <a:r>
              <a:rPr lang="zh-CN" altLang="en-US" b="1" dirty="0">
                <a:solidFill>
                  <a:srgbClr val="0000FF"/>
                </a:solidFill>
              </a:rPr>
              <a:t>高频成分取决于图像中的边缘和细节。</a:t>
            </a:r>
            <a:endParaRPr lang="en-US" altLang="zh-CN" b="1" dirty="0">
              <a:solidFill>
                <a:srgbClr val="0000FF"/>
              </a:solidFill>
            </a:endParaRPr>
          </a:p>
          <a:p>
            <a:endParaRPr lang="en-US" altLang="zh-CN" sz="26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频率域滤波基础</a:t>
            </a:r>
          </a:p>
        </p:txBody>
      </p:sp>
      <p:cxnSp>
        <p:nvCxnSpPr>
          <p:cNvPr id="7" name="直线连接符 4"/>
          <p:cNvCxnSpPr/>
          <p:nvPr/>
        </p:nvCxnSpPr>
        <p:spPr>
          <a:xfrm>
            <a:off x="3861435" y="44450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Frequency Domain Filtering</a:t>
            </a:r>
          </a:p>
        </p:txBody>
      </p:sp>
      <p:sp>
        <p:nvSpPr>
          <p:cNvPr id="37" name="Text Box 2">
            <a:extLst>
              <a:ext uri="{FF2B5EF4-FFF2-40B4-BE49-F238E27FC236}">
                <a16:creationId xmlns:a16="http://schemas.microsoft.com/office/drawing/2014/main" id="{12C200E5-3966-39AD-6B5D-5237B8AE26E7}"/>
              </a:ext>
            </a:extLst>
          </p:cNvPr>
          <p:cNvSpPr txBox="1">
            <a:spLocks noChangeArrowheads="1"/>
          </p:cNvSpPr>
          <p:nvPr/>
        </p:nvSpPr>
        <p:spPr bwMode="auto">
          <a:xfrm>
            <a:off x="215106" y="1323975"/>
            <a:ext cx="8713788"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1pPr>
            <a:lvl2pPr marL="742950" indent="-28575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2pPr>
            <a:lvl3pPr marL="11430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3pPr>
            <a:lvl4pPr marL="16002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4pPr>
            <a:lvl5pPr marL="20574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5pPr>
            <a:lvl6pPr marL="25146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6pPr>
            <a:lvl7pPr marL="29718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7pPr>
            <a:lvl8pPr marL="34290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8pPr>
            <a:lvl9pPr marL="38862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假定原图像为</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f(x</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，经傅立叶变换为</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F(u</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。频率域增强就是选择合适的滤波器</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u,v</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对</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u,v</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的频谱成分进行处理，然后经逆傅立叶变换得到增强的图像</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x,y</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Rectangle 3">
            <a:extLst>
              <a:ext uri="{FF2B5EF4-FFF2-40B4-BE49-F238E27FC236}">
                <a16:creationId xmlns:a16="http://schemas.microsoft.com/office/drawing/2014/main" id="{693C9F00-B1CC-2B3A-EB4B-09E8B63E2016}"/>
              </a:ext>
            </a:extLst>
          </p:cNvPr>
          <p:cNvSpPr>
            <a:spLocks noChangeArrowheads="1"/>
          </p:cNvSpPr>
          <p:nvPr/>
        </p:nvSpPr>
        <p:spPr bwMode="auto">
          <a:xfrm>
            <a:off x="3021806" y="4893204"/>
            <a:ext cx="2947987" cy="579438"/>
          </a:xfrm>
          <a:prstGeom prst="rect">
            <a:avLst/>
          </a:prstGeom>
          <a:noFill/>
          <a:ln w="12700">
            <a:solidFill>
              <a:srgbClr val="FF6600"/>
            </a:solidFill>
            <a:miter lim="800000"/>
            <a:headEnd type="none" w="sm" len="sm"/>
            <a:tailEnd type="none" w="sm" len="sm"/>
          </a:ln>
          <a:effectLst/>
        </p:spPr>
        <p:txBody>
          <a:bodyPr>
            <a:spAutoFit/>
          </a:bodyPr>
          <a:lstStyle/>
          <a:p>
            <a:pPr marL="571500" marR="0" lvl="0" indent="-571500" algn="l" defTabSz="914400" rtl="0" eaLnBrk="1" fontAlgn="base" latinLnBrk="0" hangingPunct="1">
              <a:lnSpc>
                <a:spcPct val="130000"/>
              </a:lnSpc>
              <a:spcBef>
                <a:spcPct val="0"/>
              </a:spcBef>
              <a:spcAft>
                <a:spcPct val="0"/>
              </a:spcAft>
              <a:buClrTx/>
              <a:buSzTx/>
              <a:buFontTx/>
              <a:buNone/>
              <a:tabLst/>
              <a:defRPr/>
            </a:pPr>
            <a:r>
              <a:rPr kumimoji="1" lang="en-US" altLang="zh-CN" sz="2400" b="0" i="1"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G(u,v)=H(u,v)F(u,v)</a:t>
            </a:r>
          </a:p>
        </p:txBody>
      </p:sp>
      <p:sp>
        <p:nvSpPr>
          <p:cNvPr id="39" name="Text Box 4">
            <a:extLst>
              <a:ext uri="{FF2B5EF4-FFF2-40B4-BE49-F238E27FC236}">
                <a16:creationId xmlns:a16="http://schemas.microsoft.com/office/drawing/2014/main" id="{A45ED525-FE86-20FD-F41F-9F1E1A2EBF32}"/>
              </a:ext>
            </a:extLst>
          </p:cNvPr>
          <p:cNvSpPr txBox="1">
            <a:spLocks noChangeArrowheads="1"/>
          </p:cNvSpPr>
          <p:nvPr/>
        </p:nvSpPr>
        <p:spPr bwMode="auto">
          <a:xfrm>
            <a:off x="181768" y="3780367"/>
            <a:ext cx="1111250" cy="469900"/>
          </a:xfrm>
          <a:prstGeom prst="rect">
            <a:avLst/>
          </a:prstGeom>
          <a:noFill/>
          <a:ln w="12700">
            <a:solidFill>
              <a:srgbClr val="FF0000"/>
            </a:solid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f(x,y)</a:t>
            </a:r>
          </a:p>
        </p:txBody>
      </p:sp>
      <p:sp>
        <p:nvSpPr>
          <p:cNvPr id="40" name="Text Box 5">
            <a:extLst>
              <a:ext uri="{FF2B5EF4-FFF2-40B4-BE49-F238E27FC236}">
                <a16:creationId xmlns:a16="http://schemas.microsoft.com/office/drawing/2014/main" id="{D6634B78-2894-D993-0046-58FC353828B9}"/>
              </a:ext>
            </a:extLst>
          </p:cNvPr>
          <p:cNvSpPr txBox="1">
            <a:spLocks noChangeArrowheads="1"/>
          </p:cNvSpPr>
          <p:nvPr/>
        </p:nvSpPr>
        <p:spPr bwMode="auto">
          <a:xfrm>
            <a:off x="2658268" y="3780367"/>
            <a:ext cx="1111250" cy="469900"/>
          </a:xfrm>
          <a:prstGeom prst="rect">
            <a:avLst/>
          </a:prstGeom>
          <a:noFill/>
          <a:ln w="12700">
            <a:solidFill>
              <a:srgbClr val="FF0000"/>
            </a:solid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F(u,v)</a:t>
            </a:r>
          </a:p>
        </p:txBody>
      </p:sp>
      <p:sp>
        <p:nvSpPr>
          <p:cNvPr id="41" name="Text Box 6">
            <a:extLst>
              <a:ext uri="{FF2B5EF4-FFF2-40B4-BE49-F238E27FC236}">
                <a16:creationId xmlns:a16="http://schemas.microsoft.com/office/drawing/2014/main" id="{24D9A912-B242-9193-DEBD-D9764D1EC993}"/>
              </a:ext>
            </a:extLst>
          </p:cNvPr>
          <p:cNvSpPr txBox="1">
            <a:spLocks noChangeArrowheads="1"/>
          </p:cNvSpPr>
          <p:nvPr/>
        </p:nvSpPr>
        <p:spPr bwMode="auto">
          <a:xfrm>
            <a:off x="5182393" y="3780367"/>
            <a:ext cx="1111250" cy="469900"/>
          </a:xfrm>
          <a:prstGeom prst="rect">
            <a:avLst/>
          </a:prstGeom>
          <a:noFill/>
          <a:ln w="12700">
            <a:solidFill>
              <a:srgbClr val="FF0000"/>
            </a:solid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G(u,v)</a:t>
            </a:r>
          </a:p>
        </p:txBody>
      </p:sp>
      <p:sp>
        <p:nvSpPr>
          <p:cNvPr id="42" name="Text Box 7">
            <a:extLst>
              <a:ext uri="{FF2B5EF4-FFF2-40B4-BE49-F238E27FC236}">
                <a16:creationId xmlns:a16="http://schemas.microsoft.com/office/drawing/2014/main" id="{1952FEE2-D9F7-D206-6028-23CA15AAFD9D}"/>
              </a:ext>
            </a:extLst>
          </p:cNvPr>
          <p:cNvSpPr txBox="1">
            <a:spLocks noChangeArrowheads="1"/>
          </p:cNvSpPr>
          <p:nvPr/>
        </p:nvSpPr>
        <p:spPr bwMode="auto">
          <a:xfrm>
            <a:off x="7701756" y="3764492"/>
            <a:ext cx="1111250" cy="469900"/>
          </a:xfrm>
          <a:prstGeom prst="rect">
            <a:avLst/>
          </a:prstGeom>
          <a:noFill/>
          <a:ln w="12700">
            <a:solidFill>
              <a:srgbClr val="FF0000"/>
            </a:solid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g(x,y)</a:t>
            </a:r>
          </a:p>
        </p:txBody>
      </p:sp>
      <p:grpSp>
        <p:nvGrpSpPr>
          <p:cNvPr id="43" name="Group 8">
            <a:extLst>
              <a:ext uri="{FF2B5EF4-FFF2-40B4-BE49-F238E27FC236}">
                <a16:creationId xmlns:a16="http://schemas.microsoft.com/office/drawing/2014/main" id="{6287378D-CE3B-DA60-D2C4-AAB31EB73DAF}"/>
              </a:ext>
            </a:extLst>
          </p:cNvPr>
          <p:cNvGrpSpPr>
            <a:grpSpLocks/>
          </p:cNvGrpSpPr>
          <p:nvPr/>
        </p:nvGrpSpPr>
        <p:grpSpPr bwMode="auto">
          <a:xfrm>
            <a:off x="1302543" y="3497792"/>
            <a:ext cx="1355725" cy="481012"/>
            <a:chOff x="1104" y="1329"/>
            <a:chExt cx="960" cy="303"/>
          </a:xfrm>
        </p:grpSpPr>
        <p:sp>
          <p:nvSpPr>
            <p:cNvPr id="44" name="Line 9">
              <a:extLst>
                <a:ext uri="{FF2B5EF4-FFF2-40B4-BE49-F238E27FC236}">
                  <a16:creationId xmlns:a16="http://schemas.microsoft.com/office/drawing/2014/main" id="{3D031C4A-6305-ECF6-6D89-FBC3EA35F7F7}"/>
                </a:ext>
              </a:extLst>
            </p:cNvPr>
            <p:cNvSpPr>
              <a:spLocks noChangeShapeType="1"/>
            </p:cNvSpPr>
            <p:nvPr/>
          </p:nvSpPr>
          <p:spPr bwMode="auto">
            <a:xfrm>
              <a:off x="1104" y="1632"/>
              <a:ext cx="960" cy="0"/>
            </a:xfrm>
            <a:prstGeom prst="line">
              <a:avLst/>
            </a:prstGeom>
            <a:noFill/>
            <a:ln w="12700">
              <a:solidFill>
                <a:srgbClr val="000000"/>
              </a:solidFill>
              <a:round/>
              <a:headEnd type="none" w="sm" len="sm"/>
              <a:tailEnd type="triangle" w="med" len="lg"/>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FFFF"/>
                </a:solidFill>
                <a:effectDag name="">
                  <a:cont type="tree" name="">
                    <a:effect ref="fillLine"/>
                    <a:outerShdw dist="38100" dir="13500000" algn="br">
                      <a:srgbClr val="FFFFFF">
                        <a:lumMod val="200000"/>
                        <a:satMod val="200000"/>
                      </a:srgbClr>
                    </a:outerShdw>
                  </a:cont>
                  <a:cont type="tree" name="">
                    <a:effect ref="fillLine"/>
                    <a:outerShdw dist="38100" dir="2700000" algn="tl">
                      <a:srgbClr val="FFFFFF">
                        <a:lumMod val="60000"/>
                        <a:satMod val="60000"/>
                      </a:srgbClr>
                    </a:outerShdw>
                  </a:cont>
                  <a:effect ref="fillLine"/>
                </a:effectDag>
                <a:uLnTx/>
                <a:uFillTx/>
                <a:latin typeface="楷体_GB2312" panose="02010609030101010101" pitchFamily="49" charset="-122"/>
                <a:ea typeface="楷体_GB2312" panose="02010609030101010101" pitchFamily="49" charset="-122"/>
                <a:cs typeface="+mn-cs"/>
              </a:endParaRPr>
            </a:p>
          </p:txBody>
        </p:sp>
        <p:sp>
          <p:nvSpPr>
            <p:cNvPr id="45" name="Text Box 10">
              <a:extLst>
                <a:ext uri="{FF2B5EF4-FFF2-40B4-BE49-F238E27FC236}">
                  <a16:creationId xmlns:a16="http://schemas.microsoft.com/office/drawing/2014/main" id="{66784D4B-3E06-BEF7-A40B-7BC429715383}"/>
                </a:ext>
              </a:extLst>
            </p:cNvPr>
            <p:cNvSpPr txBox="1">
              <a:spLocks noChangeArrowheads="1"/>
            </p:cNvSpPr>
            <p:nvPr/>
          </p:nvSpPr>
          <p:spPr bwMode="auto">
            <a:xfrm>
              <a:off x="1296" y="1329"/>
              <a:ext cx="562" cy="288"/>
            </a:xfrm>
            <a:prstGeom prst="rect">
              <a:avLst/>
            </a:prstGeom>
            <a:noFill/>
            <a:ln w="12700">
              <a:no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变换</a:t>
              </a:r>
            </a:p>
          </p:txBody>
        </p:sp>
      </p:grpSp>
      <p:grpSp>
        <p:nvGrpSpPr>
          <p:cNvPr id="46" name="Group 11">
            <a:extLst>
              <a:ext uri="{FF2B5EF4-FFF2-40B4-BE49-F238E27FC236}">
                <a16:creationId xmlns:a16="http://schemas.microsoft.com/office/drawing/2014/main" id="{60E2BF79-7AEC-DC4E-8D2D-5C3285731EBE}"/>
              </a:ext>
            </a:extLst>
          </p:cNvPr>
          <p:cNvGrpSpPr>
            <a:grpSpLocks/>
          </p:cNvGrpSpPr>
          <p:nvPr/>
        </p:nvGrpSpPr>
        <p:grpSpPr bwMode="auto">
          <a:xfrm>
            <a:off x="6261893" y="3497792"/>
            <a:ext cx="1422400" cy="481012"/>
            <a:chOff x="4464" y="1329"/>
            <a:chExt cx="1008" cy="303"/>
          </a:xfrm>
        </p:grpSpPr>
        <p:sp>
          <p:nvSpPr>
            <p:cNvPr id="47" name="Line 12">
              <a:extLst>
                <a:ext uri="{FF2B5EF4-FFF2-40B4-BE49-F238E27FC236}">
                  <a16:creationId xmlns:a16="http://schemas.microsoft.com/office/drawing/2014/main" id="{96799AAF-8539-DA73-9900-65616B5275AA}"/>
                </a:ext>
              </a:extLst>
            </p:cNvPr>
            <p:cNvSpPr>
              <a:spLocks noChangeShapeType="1"/>
            </p:cNvSpPr>
            <p:nvPr/>
          </p:nvSpPr>
          <p:spPr bwMode="auto">
            <a:xfrm>
              <a:off x="4464" y="1632"/>
              <a:ext cx="1008" cy="0"/>
            </a:xfrm>
            <a:prstGeom prst="line">
              <a:avLst/>
            </a:prstGeom>
            <a:noFill/>
            <a:ln w="12700">
              <a:solidFill>
                <a:srgbClr val="000000"/>
              </a:solidFill>
              <a:round/>
              <a:headEnd type="none" w="sm" len="sm"/>
              <a:tailEnd type="triangle" w="med" len="lg"/>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FFFF"/>
                </a:solidFill>
                <a:effectDag name="">
                  <a:cont type="tree" name="">
                    <a:effect ref="fillLine"/>
                    <a:outerShdw dist="38100" dir="13500000" algn="br">
                      <a:srgbClr val="FFFFFF">
                        <a:lumMod val="200000"/>
                        <a:satMod val="200000"/>
                      </a:srgbClr>
                    </a:outerShdw>
                  </a:cont>
                  <a:cont type="tree" name="">
                    <a:effect ref="fillLine"/>
                    <a:outerShdw dist="38100" dir="2700000" algn="tl">
                      <a:srgbClr val="FFFFFF">
                        <a:lumMod val="60000"/>
                        <a:satMod val="60000"/>
                      </a:srgbClr>
                    </a:outerShdw>
                  </a:cont>
                  <a:effect ref="fillLine"/>
                </a:effectDag>
                <a:uLnTx/>
                <a:uFillTx/>
                <a:latin typeface="楷体_GB2312" panose="02010609030101010101" pitchFamily="49" charset="-122"/>
                <a:ea typeface="楷体_GB2312" panose="02010609030101010101" pitchFamily="49" charset="-122"/>
                <a:cs typeface="+mn-cs"/>
              </a:endParaRPr>
            </a:p>
          </p:txBody>
        </p:sp>
        <p:sp>
          <p:nvSpPr>
            <p:cNvPr id="48" name="Text Box 13">
              <a:extLst>
                <a:ext uri="{FF2B5EF4-FFF2-40B4-BE49-F238E27FC236}">
                  <a16:creationId xmlns:a16="http://schemas.microsoft.com/office/drawing/2014/main" id="{C4D481EC-6BEA-2277-6526-F5A2F8613288}"/>
                </a:ext>
              </a:extLst>
            </p:cNvPr>
            <p:cNvSpPr txBox="1">
              <a:spLocks noChangeArrowheads="1"/>
            </p:cNvSpPr>
            <p:nvPr/>
          </p:nvSpPr>
          <p:spPr bwMode="auto">
            <a:xfrm>
              <a:off x="4560" y="1329"/>
              <a:ext cx="779" cy="288"/>
            </a:xfrm>
            <a:prstGeom prst="rect">
              <a:avLst/>
            </a:prstGeom>
            <a:noFill/>
            <a:ln w="12700">
              <a:no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反变换</a:t>
              </a:r>
            </a:p>
          </p:txBody>
        </p:sp>
      </p:grpSp>
      <p:sp>
        <p:nvSpPr>
          <p:cNvPr id="49" name="AutoShape 14">
            <a:extLst>
              <a:ext uri="{FF2B5EF4-FFF2-40B4-BE49-F238E27FC236}">
                <a16:creationId xmlns:a16="http://schemas.microsoft.com/office/drawing/2014/main" id="{F11383E8-24A4-7234-FAEB-35850CA781D2}"/>
              </a:ext>
            </a:extLst>
          </p:cNvPr>
          <p:cNvSpPr>
            <a:spLocks noChangeArrowheads="1"/>
          </p:cNvSpPr>
          <p:nvPr/>
        </p:nvSpPr>
        <p:spPr bwMode="auto">
          <a:xfrm>
            <a:off x="4410868" y="4442354"/>
            <a:ext cx="134938" cy="381000"/>
          </a:xfrm>
          <a:prstGeom prst="downArrow">
            <a:avLst>
              <a:gd name="adj1" fmla="val 50000"/>
              <a:gd name="adj2" fmla="val 70588"/>
            </a:avLst>
          </a:prstGeom>
          <a:solidFill>
            <a:srgbClr val="FFFFFF"/>
          </a:solidFill>
          <a:ln w="12700">
            <a:solidFill>
              <a:srgbClr val="000000"/>
            </a:solidFill>
            <a:miter lim="800000"/>
            <a:headEnd type="none" w="sm" len="sm"/>
            <a:tailEnd type="none" w="sm" len="sm"/>
          </a:ln>
          <a:effectLst/>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FFFF"/>
              </a:solidFill>
              <a:effectDag name="">
                <a:cont type="tree" name="">
                  <a:effect ref="fillLine"/>
                  <a:outerShdw dist="38100" dir="13500000" algn="br">
                    <a:srgbClr val="FFFFFF">
                      <a:lumMod val="200000"/>
                      <a:satMod val="200000"/>
                    </a:srgbClr>
                  </a:outerShdw>
                </a:cont>
                <a:cont type="tree" name="">
                  <a:effect ref="fillLine"/>
                  <a:outerShdw dist="38100" dir="2700000" algn="tl">
                    <a:srgbClr val="FFFFFF">
                      <a:lumMod val="60000"/>
                      <a:satMod val="60000"/>
                    </a:srgbClr>
                  </a:outerShdw>
                </a:cont>
                <a:effect ref="fillLine"/>
              </a:effectDag>
              <a:uLnTx/>
              <a:uFillTx/>
              <a:latin typeface="楷体_GB2312" panose="02010609030101010101" pitchFamily="49" charset="-122"/>
              <a:ea typeface="楷体_GB2312" panose="02010609030101010101" pitchFamily="49" charset="-122"/>
              <a:cs typeface="+mn-cs"/>
            </a:endParaRPr>
          </a:p>
        </p:txBody>
      </p:sp>
      <p:sp>
        <p:nvSpPr>
          <p:cNvPr id="50" name="Rectangle 15">
            <a:extLst>
              <a:ext uri="{FF2B5EF4-FFF2-40B4-BE49-F238E27FC236}">
                <a16:creationId xmlns:a16="http://schemas.microsoft.com/office/drawing/2014/main" id="{4CED242A-FEFB-2E1C-A76A-7142A85F7DE5}"/>
              </a:ext>
            </a:extLst>
          </p:cNvPr>
          <p:cNvSpPr>
            <a:spLocks noChangeArrowheads="1"/>
          </p:cNvSpPr>
          <p:nvPr/>
        </p:nvSpPr>
        <p:spPr bwMode="auto">
          <a:xfrm>
            <a:off x="326231" y="5655204"/>
            <a:ext cx="8713787" cy="457200"/>
          </a:xfrm>
          <a:prstGeom prst="rect">
            <a:avLst/>
          </a:prstGeom>
          <a:noFill/>
          <a:ln w="12700">
            <a:noFill/>
            <a:miter lim="800000"/>
            <a:headEnd type="none" w="sm" len="sm"/>
            <a:tailEnd type="none" w="sm" len="sm"/>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因此：频域滤波处理的关键是选取合适的滤波器函数 </a:t>
            </a:r>
            <a:r>
              <a:rPr kumimoji="1" lang="en-US" altLang="zh-CN" sz="2400" b="0" i="1" u="none" strike="noStrike" kern="1200" cap="none" spc="0" normalizeH="0" baseline="0" noProof="0" dirty="0">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400" b="0" i="1" u="none" strike="noStrike" kern="1200" cap="none" spc="0" normalizeH="0" baseline="0" noProof="0" dirty="0" err="1">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u,v</a:t>
            </a:r>
            <a:r>
              <a:rPr kumimoji="1" lang="en-US" altLang="zh-CN" sz="2400" b="0" i="1" u="none" strike="noStrike" kern="1200" cap="none" spc="0" normalizeH="0" baseline="0" noProof="0" dirty="0">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1" name="Rectangle 16">
            <a:extLst>
              <a:ext uri="{FF2B5EF4-FFF2-40B4-BE49-F238E27FC236}">
                <a16:creationId xmlns:a16="http://schemas.microsoft.com/office/drawing/2014/main" id="{A702441D-3D74-CDF8-71DE-C9D813A33C23}"/>
              </a:ext>
            </a:extLst>
          </p:cNvPr>
          <p:cNvSpPr>
            <a:spLocks noChangeArrowheads="1"/>
          </p:cNvSpPr>
          <p:nvPr/>
        </p:nvSpPr>
        <p:spPr bwMode="auto">
          <a:xfrm>
            <a:off x="1574006" y="4015317"/>
            <a:ext cx="641350" cy="457200"/>
          </a:xfrm>
          <a:prstGeom prst="rect">
            <a:avLst/>
          </a:prstGeom>
          <a:noFill/>
          <a:ln w="9525">
            <a:noFill/>
            <a:miter lim="800000"/>
            <a:headEnd/>
            <a:tailEnd/>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DFT</a:t>
            </a:r>
          </a:p>
        </p:txBody>
      </p:sp>
      <p:sp>
        <p:nvSpPr>
          <p:cNvPr id="52" name="Rectangle 17">
            <a:extLst>
              <a:ext uri="{FF2B5EF4-FFF2-40B4-BE49-F238E27FC236}">
                <a16:creationId xmlns:a16="http://schemas.microsoft.com/office/drawing/2014/main" id="{09C6C37D-8FF6-F4D3-2D9B-498ACF967A87}"/>
              </a:ext>
            </a:extLst>
          </p:cNvPr>
          <p:cNvSpPr>
            <a:spLocks noChangeArrowheads="1"/>
          </p:cNvSpPr>
          <p:nvPr/>
        </p:nvSpPr>
        <p:spPr bwMode="auto">
          <a:xfrm>
            <a:off x="6465093" y="3993092"/>
            <a:ext cx="793750" cy="457200"/>
          </a:xfrm>
          <a:prstGeom prst="rect">
            <a:avLst/>
          </a:prstGeom>
          <a:noFill/>
          <a:ln w="9525">
            <a:noFill/>
            <a:miter lim="800000"/>
            <a:headEnd/>
            <a:tailEnd/>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IDFT</a:t>
            </a:r>
          </a:p>
        </p:txBody>
      </p:sp>
      <p:sp>
        <p:nvSpPr>
          <p:cNvPr id="53" name="Rectangle 18">
            <a:extLst>
              <a:ext uri="{FF2B5EF4-FFF2-40B4-BE49-F238E27FC236}">
                <a16:creationId xmlns:a16="http://schemas.microsoft.com/office/drawing/2014/main" id="{8C61BE71-BC20-1C87-26A8-B99F6B25A742}"/>
              </a:ext>
            </a:extLst>
          </p:cNvPr>
          <p:cNvSpPr>
            <a:spLocks noChangeArrowheads="1"/>
          </p:cNvSpPr>
          <p:nvPr/>
        </p:nvSpPr>
        <p:spPr bwMode="auto">
          <a:xfrm>
            <a:off x="1600993" y="2785004"/>
            <a:ext cx="480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1pPr>
            <a:lvl2pPr marL="742950" indent="-28575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2pPr>
            <a:lvl3pPr marL="11430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3pPr>
            <a:lvl4pPr marL="16002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4pPr>
            <a:lvl5pPr marL="20574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5pPr>
            <a:lvl6pPr marL="25146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6pPr>
            <a:lvl7pPr marL="29718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7pPr>
            <a:lvl8pPr marL="34290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8pPr>
            <a:lvl9pPr marL="38862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频率域增强的一般过程如下：</a:t>
            </a:r>
          </a:p>
        </p:txBody>
      </p:sp>
      <p:grpSp>
        <p:nvGrpSpPr>
          <p:cNvPr id="54" name="Group 19">
            <a:extLst>
              <a:ext uri="{FF2B5EF4-FFF2-40B4-BE49-F238E27FC236}">
                <a16:creationId xmlns:a16="http://schemas.microsoft.com/office/drawing/2014/main" id="{DF7FBB6A-CC74-4DE9-C17F-51AF4B43AD15}"/>
              </a:ext>
            </a:extLst>
          </p:cNvPr>
          <p:cNvGrpSpPr>
            <a:grpSpLocks/>
          </p:cNvGrpSpPr>
          <p:nvPr/>
        </p:nvGrpSpPr>
        <p:grpSpPr bwMode="auto">
          <a:xfrm>
            <a:off x="3758406" y="3481917"/>
            <a:ext cx="1422400" cy="503237"/>
            <a:chOff x="2736" y="1315"/>
            <a:chExt cx="1008" cy="317"/>
          </a:xfrm>
        </p:grpSpPr>
        <p:sp>
          <p:nvSpPr>
            <p:cNvPr id="55" name="Line 20">
              <a:extLst>
                <a:ext uri="{FF2B5EF4-FFF2-40B4-BE49-F238E27FC236}">
                  <a16:creationId xmlns:a16="http://schemas.microsoft.com/office/drawing/2014/main" id="{346E4FB9-F321-AAA9-918E-72EE44A29181}"/>
                </a:ext>
              </a:extLst>
            </p:cNvPr>
            <p:cNvSpPr>
              <a:spLocks noChangeShapeType="1"/>
            </p:cNvSpPr>
            <p:nvPr/>
          </p:nvSpPr>
          <p:spPr bwMode="auto">
            <a:xfrm>
              <a:off x="2736" y="1632"/>
              <a:ext cx="1008" cy="0"/>
            </a:xfrm>
            <a:prstGeom prst="line">
              <a:avLst/>
            </a:prstGeom>
            <a:noFill/>
            <a:ln w="12700">
              <a:solidFill>
                <a:srgbClr val="000000"/>
              </a:solidFill>
              <a:round/>
              <a:headEnd type="none" w="sm" len="sm"/>
              <a:tailEnd type="triangle" w="med" len="lg"/>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FFFF"/>
                </a:solidFill>
                <a:effectDag name="">
                  <a:cont type="tree" name="">
                    <a:effect ref="fillLine"/>
                    <a:outerShdw dist="38100" dir="13500000" algn="br">
                      <a:srgbClr val="FFFFFF">
                        <a:lumMod val="200000"/>
                        <a:satMod val="200000"/>
                      </a:srgbClr>
                    </a:outerShdw>
                  </a:cont>
                  <a:cont type="tree" name="">
                    <a:effect ref="fillLine"/>
                    <a:outerShdw dist="38100" dir="2700000" algn="tl">
                      <a:srgbClr val="FFFFFF">
                        <a:lumMod val="60000"/>
                        <a:satMod val="60000"/>
                      </a:srgbClr>
                    </a:outerShdw>
                  </a:cont>
                  <a:effect ref="fillLine"/>
                </a:effectDag>
                <a:uLnTx/>
                <a:uFillTx/>
                <a:latin typeface="楷体_GB2312" panose="02010609030101010101" pitchFamily="49" charset="-122"/>
                <a:ea typeface="楷体_GB2312" panose="02010609030101010101" pitchFamily="49" charset="-122"/>
                <a:cs typeface="+mn-cs"/>
              </a:endParaRPr>
            </a:p>
          </p:txBody>
        </p:sp>
        <p:sp>
          <p:nvSpPr>
            <p:cNvPr id="56" name="Text Box 21">
              <a:extLst>
                <a:ext uri="{FF2B5EF4-FFF2-40B4-BE49-F238E27FC236}">
                  <a16:creationId xmlns:a16="http://schemas.microsoft.com/office/drawing/2014/main" id="{4D4648BB-2E0C-90A3-E271-4536BAFA5FDC}"/>
                </a:ext>
              </a:extLst>
            </p:cNvPr>
            <p:cNvSpPr txBox="1">
              <a:spLocks noChangeArrowheads="1"/>
            </p:cNvSpPr>
            <p:nvPr/>
          </p:nvSpPr>
          <p:spPr bwMode="auto">
            <a:xfrm>
              <a:off x="2784" y="1315"/>
              <a:ext cx="131" cy="288"/>
            </a:xfrm>
            <a:prstGeom prst="rect">
              <a:avLst/>
            </a:prstGeom>
            <a:noFill/>
            <a:ln w="12700">
              <a:no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endParaRPr>
            </a:p>
          </p:txBody>
        </p:sp>
      </p:grpSp>
      <p:sp>
        <p:nvSpPr>
          <p:cNvPr id="57" name="Rectangle 22">
            <a:extLst>
              <a:ext uri="{FF2B5EF4-FFF2-40B4-BE49-F238E27FC236}">
                <a16:creationId xmlns:a16="http://schemas.microsoft.com/office/drawing/2014/main" id="{1727CBE0-6CF3-754F-6128-6A77B08BD2C2}"/>
              </a:ext>
            </a:extLst>
          </p:cNvPr>
          <p:cNvSpPr>
            <a:spLocks noChangeArrowheads="1"/>
          </p:cNvSpPr>
          <p:nvPr/>
        </p:nvSpPr>
        <p:spPr bwMode="auto">
          <a:xfrm>
            <a:off x="3961606" y="3481917"/>
            <a:ext cx="793750" cy="457200"/>
          </a:xfrm>
          <a:prstGeom prst="rect">
            <a:avLst/>
          </a:prstGeom>
          <a:noFill/>
          <a:ln w="9525">
            <a:noFill/>
            <a:miter lim="800000"/>
            <a:headEnd/>
            <a:tailEnd/>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滤波</a:t>
            </a:r>
          </a:p>
        </p:txBody>
      </p:sp>
      <p:sp>
        <p:nvSpPr>
          <p:cNvPr id="58" name="Rectangle 23">
            <a:extLst>
              <a:ext uri="{FF2B5EF4-FFF2-40B4-BE49-F238E27FC236}">
                <a16:creationId xmlns:a16="http://schemas.microsoft.com/office/drawing/2014/main" id="{36DAC0C2-79DA-B677-A6EA-A59B0375E965}"/>
              </a:ext>
            </a:extLst>
          </p:cNvPr>
          <p:cNvSpPr>
            <a:spLocks noChangeArrowheads="1"/>
          </p:cNvSpPr>
          <p:nvPr/>
        </p:nvSpPr>
        <p:spPr bwMode="auto">
          <a:xfrm>
            <a:off x="3747293" y="3993092"/>
            <a:ext cx="1403350" cy="457200"/>
          </a:xfrm>
          <a:prstGeom prst="rect">
            <a:avLst/>
          </a:prstGeom>
          <a:noFill/>
          <a:ln w="9525">
            <a:noFill/>
            <a:miter lim="800000"/>
            <a:headEnd/>
            <a:tailEnd/>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乘</a:t>
            </a:r>
            <a:r>
              <a:rPr kumimoji="1" lang="en-US" altLang="zh-CN" sz="2400" b="0" i="1"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H(u,v)</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低通滤波器平滑图像</a:t>
            </a:r>
          </a:p>
        </p:txBody>
      </p:sp>
      <p:cxnSp>
        <p:nvCxnSpPr>
          <p:cNvPr id="7" name="直线连接符 4"/>
          <p:cNvCxnSpPr/>
          <p:nvPr/>
        </p:nvCxnSpPr>
        <p:spPr>
          <a:xfrm>
            <a:off x="47986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Lowpass Frequency Domain Filters</a:t>
            </a:r>
          </a:p>
        </p:txBody>
      </p:sp>
      <p:sp>
        <p:nvSpPr>
          <p:cNvPr id="2" name="矩形 1"/>
          <p:cNvSpPr/>
          <p:nvPr/>
        </p:nvSpPr>
        <p:spPr>
          <a:xfrm>
            <a:off x="441325" y="1341120"/>
            <a:ext cx="8261350" cy="5262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理想低通滤波器示意图</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通过包含原图像的功率谱来确立截止频率</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p:txBody>
      </p:sp>
      <p:pic>
        <p:nvPicPr>
          <p:cNvPr id="3" name="图片 2"/>
          <p:cNvPicPr>
            <a:picLocks noChangeAspect="1"/>
          </p:cNvPicPr>
          <p:nvPr/>
        </p:nvPicPr>
        <p:blipFill>
          <a:blip r:embed="rId4"/>
          <a:stretch>
            <a:fillRect/>
          </a:stretch>
        </p:blipFill>
        <p:spPr>
          <a:xfrm>
            <a:off x="0" y="2112010"/>
            <a:ext cx="9144000" cy="2303145"/>
          </a:xfrm>
          <a:prstGeom prst="rect">
            <a:avLst/>
          </a:prstGeom>
        </p:spPr>
      </p:pic>
      <p:pic>
        <p:nvPicPr>
          <p:cNvPr id="4" name="图片 3"/>
          <p:cNvPicPr>
            <a:picLocks noChangeAspect="1"/>
          </p:cNvPicPr>
          <p:nvPr/>
        </p:nvPicPr>
        <p:blipFill>
          <a:blip r:embed="rId5"/>
          <a:stretch>
            <a:fillRect/>
          </a:stretch>
        </p:blipFill>
        <p:spPr>
          <a:xfrm>
            <a:off x="1540510" y="5460365"/>
            <a:ext cx="2755900" cy="914400"/>
          </a:xfrm>
          <a:prstGeom prst="rect">
            <a:avLst/>
          </a:prstGeom>
        </p:spPr>
      </p:pic>
      <p:pic>
        <p:nvPicPr>
          <p:cNvPr id="10" name="图片 9"/>
          <p:cNvPicPr>
            <a:picLocks noChangeAspect="1"/>
          </p:cNvPicPr>
          <p:nvPr/>
        </p:nvPicPr>
        <p:blipFill>
          <a:blip r:embed="rId6"/>
          <a:stretch>
            <a:fillRect/>
          </a:stretch>
        </p:blipFill>
        <p:spPr>
          <a:xfrm>
            <a:off x="4626610" y="5406390"/>
            <a:ext cx="3632200" cy="9144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低通滤波器平滑图像</a:t>
            </a:r>
          </a:p>
        </p:txBody>
      </p:sp>
      <p:cxnSp>
        <p:nvCxnSpPr>
          <p:cNvPr id="7" name="直线连接符 4"/>
          <p:cNvCxnSpPr/>
          <p:nvPr/>
        </p:nvCxnSpPr>
        <p:spPr>
          <a:xfrm>
            <a:off x="47986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Lowpass Frequency Domain Filters</a:t>
            </a:r>
          </a:p>
        </p:txBody>
      </p:sp>
      <p:sp>
        <p:nvSpPr>
          <p:cNvPr id="2" name="矩形 1"/>
          <p:cNvSpPr/>
          <p:nvPr/>
        </p:nvSpPr>
        <p:spPr>
          <a:xfrm>
            <a:off x="441325" y="1341120"/>
            <a:ext cx="8261350"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高斯低通滤波器示意图</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p:txBody>
      </p:sp>
      <p:pic>
        <p:nvPicPr>
          <p:cNvPr id="5" name="图片 4"/>
          <p:cNvPicPr>
            <a:picLocks noChangeAspect="1"/>
          </p:cNvPicPr>
          <p:nvPr/>
        </p:nvPicPr>
        <p:blipFill>
          <a:blip r:embed="rId4"/>
          <a:stretch>
            <a:fillRect/>
          </a:stretch>
        </p:blipFill>
        <p:spPr>
          <a:xfrm>
            <a:off x="0" y="2646680"/>
            <a:ext cx="9144000" cy="260413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低通滤波器平滑图像</a:t>
            </a:r>
          </a:p>
        </p:txBody>
      </p:sp>
      <p:cxnSp>
        <p:nvCxnSpPr>
          <p:cNvPr id="7" name="直线连接符 4"/>
          <p:cNvCxnSpPr/>
          <p:nvPr/>
        </p:nvCxnSpPr>
        <p:spPr>
          <a:xfrm>
            <a:off x="47986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Lowpass Frequency Domain Filters</a:t>
            </a:r>
          </a:p>
        </p:txBody>
      </p:sp>
      <p:sp>
        <p:nvSpPr>
          <p:cNvPr id="2" name="矩形 1"/>
          <p:cNvSpPr/>
          <p:nvPr/>
        </p:nvSpPr>
        <p:spPr>
          <a:xfrm>
            <a:off x="441325" y="1341120"/>
            <a:ext cx="8261350" cy="267652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巴特沃斯低通滤波器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巴特沃斯低通滤波器示意图</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p:txBody>
      </p:sp>
      <p:pic>
        <p:nvPicPr>
          <p:cNvPr id="3" name="图片 2"/>
          <p:cNvPicPr>
            <a:picLocks noChangeAspect="1"/>
          </p:cNvPicPr>
          <p:nvPr/>
        </p:nvPicPr>
        <p:blipFill>
          <a:blip r:embed="rId4"/>
          <a:stretch>
            <a:fillRect/>
          </a:stretch>
        </p:blipFill>
        <p:spPr>
          <a:xfrm>
            <a:off x="2838450" y="1972945"/>
            <a:ext cx="3467100" cy="952500"/>
          </a:xfrm>
          <a:prstGeom prst="rect">
            <a:avLst/>
          </a:prstGeom>
        </p:spPr>
      </p:pic>
      <p:pic>
        <p:nvPicPr>
          <p:cNvPr id="5" name="图片 4"/>
          <p:cNvPicPr>
            <a:picLocks noChangeAspect="1"/>
          </p:cNvPicPr>
          <p:nvPr/>
        </p:nvPicPr>
        <p:blipFill>
          <a:blip r:embed="rId5"/>
          <a:stretch>
            <a:fillRect/>
          </a:stretch>
        </p:blipFill>
        <p:spPr>
          <a:xfrm>
            <a:off x="19685" y="3539490"/>
            <a:ext cx="9144000" cy="30257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1379255" y="3168761"/>
            <a:ext cx="6355080" cy="25844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54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高通滤波器锐化图像</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54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5400" b="0" i="0" u="none" strike="noStrike" kern="1200" cap="none" spc="0" normalizeH="0" baseline="0" noProof="0">
              <a:ln>
                <a:noFill/>
              </a:ln>
              <a:solidFill>
                <a:srgbClr val="5B9BD5">
                  <a:lumMod val="50000"/>
                </a:srgbClr>
              </a:solidFill>
              <a:effectLst/>
              <a:uLnTx/>
              <a:uFillTx/>
              <a:latin typeface="SimHei" charset="-122"/>
              <a:ea typeface="SimHei" charset="-122"/>
              <a:cs typeface="SimHei"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高通滤波器锐化图像</a:t>
            </a:r>
          </a:p>
        </p:txBody>
      </p:sp>
      <p:cxnSp>
        <p:nvCxnSpPr>
          <p:cNvPr id="7" name="直线连接符 4"/>
          <p:cNvCxnSpPr/>
          <p:nvPr/>
        </p:nvCxnSpPr>
        <p:spPr>
          <a:xfrm>
            <a:off x="47986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Highpass Frequency Domain Filters</a:t>
            </a:r>
          </a:p>
        </p:txBody>
      </p:sp>
      <p:sp>
        <p:nvSpPr>
          <p:cNvPr id="2" name="矩形 1"/>
          <p:cNvSpPr/>
          <p:nvPr/>
        </p:nvSpPr>
        <p:spPr>
          <a:xfrm>
            <a:off x="441325" y="1341120"/>
            <a:ext cx="8261350" cy="655447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低通滤波器对应的高斯滤波器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理想高通滤波器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高斯高通滤波器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巴特沃斯高通滤波器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p:txBody>
      </p:sp>
      <p:pic>
        <p:nvPicPr>
          <p:cNvPr id="3" name="图片 2"/>
          <p:cNvPicPr>
            <a:picLocks noChangeAspect="1"/>
          </p:cNvPicPr>
          <p:nvPr/>
        </p:nvPicPr>
        <p:blipFill>
          <a:blip r:embed="rId4"/>
          <a:stretch>
            <a:fillRect/>
          </a:stretch>
        </p:blipFill>
        <p:spPr>
          <a:xfrm>
            <a:off x="2882900" y="1840230"/>
            <a:ext cx="3378200" cy="723900"/>
          </a:xfrm>
          <a:prstGeom prst="rect">
            <a:avLst/>
          </a:prstGeom>
        </p:spPr>
      </p:pic>
      <p:pic>
        <p:nvPicPr>
          <p:cNvPr id="4" name="图片 3"/>
          <p:cNvPicPr>
            <a:picLocks noChangeAspect="1"/>
          </p:cNvPicPr>
          <p:nvPr/>
        </p:nvPicPr>
        <p:blipFill>
          <a:blip r:embed="rId5"/>
          <a:stretch>
            <a:fillRect/>
          </a:stretch>
        </p:blipFill>
        <p:spPr>
          <a:xfrm>
            <a:off x="2565400" y="3042920"/>
            <a:ext cx="3986530" cy="948690"/>
          </a:xfrm>
          <a:prstGeom prst="rect">
            <a:avLst/>
          </a:prstGeom>
        </p:spPr>
      </p:pic>
      <p:pic>
        <p:nvPicPr>
          <p:cNvPr id="10" name="图片 9"/>
          <p:cNvPicPr>
            <a:picLocks noChangeAspect="1"/>
          </p:cNvPicPr>
          <p:nvPr/>
        </p:nvPicPr>
        <p:blipFill>
          <a:blip r:embed="rId6"/>
          <a:stretch>
            <a:fillRect/>
          </a:stretch>
        </p:blipFill>
        <p:spPr>
          <a:xfrm>
            <a:off x="2856230" y="4535805"/>
            <a:ext cx="3695700" cy="584200"/>
          </a:xfrm>
          <a:prstGeom prst="rect">
            <a:avLst/>
          </a:prstGeom>
        </p:spPr>
      </p:pic>
      <p:pic>
        <p:nvPicPr>
          <p:cNvPr id="12" name="图片 11"/>
          <p:cNvPicPr>
            <a:picLocks noChangeAspect="1"/>
          </p:cNvPicPr>
          <p:nvPr/>
        </p:nvPicPr>
        <p:blipFill>
          <a:blip r:embed="rId7"/>
          <a:stretch>
            <a:fillRect/>
          </a:stretch>
        </p:blipFill>
        <p:spPr>
          <a:xfrm>
            <a:off x="2882900" y="5650230"/>
            <a:ext cx="3419475" cy="9061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97031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图像增强与图像复原的区别</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图像增强</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增强图像中的有用信息，</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改善图像的视觉效果</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是一个主观的过程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图像复原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利用图像退化的先验知识，</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恢复被退化的图像</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是一个客观的过程</a:t>
            </a:r>
          </a:p>
        </p:txBody>
      </p:sp>
      <p:pic>
        <p:nvPicPr>
          <p:cNvPr id="3" name="图片 2">
            <a:extLst>
              <a:ext uri="{FF2B5EF4-FFF2-40B4-BE49-F238E27FC236}">
                <a16:creationId xmlns:a16="http://schemas.microsoft.com/office/drawing/2014/main" id="{B4276F04-0CB6-65CA-82E1-6F11A2D5A4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6" name="矩形 5">
            <a:extLst>
              <a:ext uri="{FF2B5EF4-FFF2-40B4-BE49-F238E27FC236}">
                <a16:creationId xmlns:a16="http://schemas.microsoft.com/office/drawing/2014/main" id="{4A49CAC5-1716-F0F7-6335-32EA28E1294F}"/>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7" name="标题 1">
            <a:extLst>
              <a:ext uri="{FF2B5EF4-FFF2-40B4-BE49-F238E27FC236}">
                <a16:creationId xmlns:a16="http://schemas.microsoft.com/office/drawing/2014/main" id="{4E1217D8-12D7-D4F6-1217-1032F1C41BED}"/>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Degradation/Restoration Model</a:t>
            </a:r>
            <a:endPar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endParaRPr>
          </a:p>
        </p:txBody>
      </p:sp>
      <p:sp>
        <p:nvSpPr>
          <p:cNvPr id="10" name="标题 1">
            <a:extLst>
              <a:ext uri="{FF2B5EF4-FFF2-40B4-BE49-F238E27FC236}">
                <a16:creationId xmlns:a16="http://schemas.microsoft.com/office/drawing/2014/main" id="{5EAF0F66-9512-BDA2-0AA3-93CE63062BF6}"/>
              </a:ext>
            </a:extLst>
          </p:cNvPr>
          <p:cNvSpPr>
            <a:spLocks noGrp="1"/>
          </p:cNvSpPr>
          <p:nvPr/>
        </p:nvSpPr>
        <p:spPr>
          <a:xfrm>
            <a:off x="318134" y="102870"/>
            <a:ext cx="394906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图像退化</a:t>
            </a:r>
            <a:r>
              <a:rPr kumimoji="0" lang="en-US" altLang="zh-CN"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a:t>
            </a: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复原模型</a:t>
            </a:r>
          </a:p>
        </p:txBody>
      </p:sp>
      <p:cxnSp>
        <p:nvCxnSpPr>
          <p:cNvPr id="11" name="直线连接符 4">
            <a:extLst>
              <a:ext uri="{FF2B5EF4-FFF2-40B4-BE49-F238E27FC236}">
                <a16:creationId xmlns:a16="http://schemas.microsoft.com/office/drawing/2014/main" id="{AE63FF88-0363-34C9-AB9D-03C6F8A32811}"/>
              </a:ext>
            </a:extLst>
          </p:cNvPr>
          <p:cNvCxnSpPr/>
          <p:nvPr/>
        </p:nvCxnSpPr>
        <p:spPr>
          <a:xfrm>
            <a:off x="4572000" y="486526"/>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3" name="内容占位符 2">
            <a:extLst>
              <a:ext uri="{FF2B5EF4-FFF2-40B4-BE49-F238E27FC236}">
                <a16:creationId xmlns:a16="http://schemas.microsoft.com/office/drawing/2014/main" id="{9BBB7CB0-D751-DA28-53FF-EEE0B4FDFC9C}"/>
              </a:ext>
            </a:extLst>
          </p:cNvPr>
          <p:cNvSpPr>
            <a:spLocks noGrp="1"/>
          </p:cNvSpPr>
          <p:nvPr/>
        </p:nvSpPr>
        <p:spPr bwMode="auto">
          <a:xfrm>
            <a:off x="19685" y="1881822"/>
            <a:ext cx="11216937"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rPr>
              <a:t>灰度图像</a:t>
            </a:r>
            <a:endParaRPr lang="en-US" altLang="zh-CN" dirty="0">
              <a:solidFill>
                <a:schemeClr val="tx1"/>
              </a:solidFill>
            </a:endParaRPr>
          </a:p>
          <a:p>
            <a:pPr>
              <a:lnSpc>
                <a:spcPct val="150000"/>
              </a:lnSpc>
            </a:pPr>
            <a:endParaRPr lang="en-US" altLang="zh-CN" dirty="0">
              <a:solidFill>
                <a:schemeClr val="tx1"/>
              </a:solidFill>
            </a:endParaRPr>
          </a:p>
          <a:p>
            <a:pPr>
              <a:lnSpc>
                <a:spcPct val="150000"/>
              </a:lnSpc>
            </a:pPr>
            <a:endParaRPr lang="en-US" altLang="zh-CN" dirty="0">
              <a:solidFill>
                <a:schemeClr val="tx1"/>
              </a:solidFill>
            </a:endParaRPr>
          </a:p>
          <a:p>
            <a:pPr>
              <a:lnSpc>
                <a:spcPct val="150000"/>
              </a:lnSpc>
            </a:pPr>
            <a:r>
              <a:rPr lang="zh-CN" altLang="en-US" dirty="0">
                <a:solidFill>
                  <a:schemeClr val="tx1"/>
                </a:solidFill>
              </a:rPr>
              <a:t>彩色图像</a:t>
            </a:r>
          </a:p>
        </p:txBody>
      </p:sp>
      <p:grpSp>
        <p:nvGrpSpPr>
          <p:cNvPr id="4" name="Group 4">
            <a:extLst>
              <a:ext uri="{FF2B5EF4-FFF2-40B4-BE49-F238E27FC236}">
                <a16:creationId xmlns:a16="http://schemas.microsoft.com/office/drawing/2014/main" id="{A0F19831-5AD0-E449-5FF6-48D7FFF1196C}"/>
              </a:ext>
            </a:extLst>
          </p:cNvPr>
          <p:cNvGrpSpPr>
            <a:grpSpLocks/>
          </p:cNvGrpSpPr>
          <p:nvPr/>
        </p:nvGrpSpPr>
        <p:grpSpPr bwMode="auto">
          <a:xfrm>
            <a:off x="513567" y="2778759"/>
            <a:ext cx="1029443" cy="988540"/>
            <a:chOff x="0" y="0"/>
            <a:chExt cx="1056" cy="912"/>
          </a:xfrm>
        </p:grpSpPr>
        <p:sp>
          <p:nvSpPr>
            <p:cNvPr id="50" name="Rectangle 5">
              <a:extLst>
                <a:ext uri="{FF2B5EF4-FFF2-40B4-BE49-F238E27FC236}">
                  <a16:creationId xmlns:a16="http://schemas.microsoft.com/office/drawing/2014/main" id="{5FE4EDD7-2381-6466-7111-3AD777F0CEF0}"/>
                </a:ext>
              </a:extLst>
            </p:cNvPr>
            <p:cNvSpPr>
              <a:spLocks noChangeArrowheads="1"/>
            </p:cNvSpPr>
            <p:nvPr/>
          </p:nvSpPr>
          <p:spPr bwMode="auto">
            <a:xfrm>
              <a:off x="0" y="0"/>
              <a:ext cx="1056" cy="9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1" name="Line 6">
              <a:extLst>
                <a:ext uri="{FF2B5EF4-FFF2-40B4-BE49-F238E27FC236}">
                  <a16:creationId xmlns:a16="http://schemas.microsoft.com/office/drawing/2014/main" id="{C2D66D4B-897E-194B-5D65-E8B9AE2D0C8E}"/>
                </a:ext>
              </a:extLst>
            </p:cNvPr>
            <p:cNvSpPr>
              <a:spLocks noChangeShapeType="1"/>
            </p:cNvSpPr>
            <p:nvPr/>
          </p:nvSpPr>
          <p:spPr bwMode="auto">
            <a:xfrm>
              <a:off x="0" y="288"/>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2" name="Line 7">
              <a:extLst>
                <a:ext uri="{FF2B5EF4-FFF2-40B4-BE49-F238E27FC236}">
                  <a16:creationId xmlns:a16="http://schemas.microsoft.com/office/drawing/2014/main" id="{4839316A-44CC-38F0-3DCF-E4496046C997}"/>
                </a:ext>
              </a:extLst>
            </p:cNvPr>
            <p:cNvSpPr>
              <a:spLocks noChangeShapeType="1"/>
            </p:cNvSpPr>
            <p:nvPr/>
          </p:nvSpPr>
          <p:spPr bwMode="auto">
            <a:xfrm>
              <a:off x="0" y="576"/>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3" name="Line 8">
              <a:extLst>
                <a:ext uri="{FF2B5EF4-FFF2-40B4-BE49-F238E27FC236}">
                  <a16:creationId xmlns:a16="http://schemas.microsoft.com/office/drawing/2014/main" id="{B2EBD609-EE22-6AB0-D2C0-8FB6EAFBE6F9}"/>
                </a:ext>
              </a:extLst>
            </p:cNvPr>
            <p:cNvSpPr>
              <a:spLocks noChangeShapeType="1"/>
            </p:cNvSpPr>
            <p:nvPr/>
          </p:nvSpPr>
          <p:spPr bwMode="auto">
            <a:xfrm>
              <a:off x="336" y="0"/>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4" name="Line 9">
              <a:extLst>
                <a:ext uri="{FF2B5EF4-FFF2-40B4-BE49-F238E27FC236}">
                  <a16:creationId xmlns:a16="http://schemas.microsoft.com/office/drawing/2014/main" id="{8A9D5BD9-00B5-C7A8-88B3-6B63F70BACF8}"/>
                </a:ext>
              </a:extLst>
            </p:cNvPr>
            <p:cNvSpPr>
              <a:spLocks noChangeShapeType="1"/>
            </p:cNvSpPr>
            <p:nvPr/>
          </p:nvSpPr>
          <p:spPr bwMode="auto">
            <a:xfrm>
              <a:off x="720" y="0"/>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5" name="Rectangle 10">
              <a:extLst>
                <a:ext uri="{FF2B5EF4-FFF2-40B4-BE49-F238E27FC236}">
                  <a16:creationId xmlns:a16="http://schemas.microsoft.com/office/drawing/2014/main" id="{E6ECABAA-80A3-CDFA-7212-555427BB65CF}"/>
                </a:ext>
              </a:extLst>
            </p:cNvPr>
            <p:cNvSpPr>
              <a:spLocks noChangeArrowheads="1"/>
            </p:cNvSpPr>
            <p:nvPr/>
          </p:nvSpPr>
          <p:spPr bwMode="auto">
            <a:xfrm>
              <a:off x="0" y="0"/>
              <a:ext cx="336" cy="288"/>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6" name="Rectangle 11">
              <a:extLst>
                <a:ext uri="{FF2B5EF4-FFF2-40B4-BE49-F238E27FC236}">
                  <a16:creationId xmlns:a16="http://schemas.microsoft.com/office/drawing/2014/main" id="{23165A2B-A8CE-A5D9-0D45-4D43C8CCD204}"/>
                </a:ext>
              </a:extLst>
            </p:cNvPr>
            <p:cNvSpPr>
              <a:spLocks noChangeArrowheads="1"/>
            </p:cNvSpPr>
            <p:nvPr/>
          </p:nvSpPr>
          <p:spPr bwMode="auto">
            <a:xfrm>
              <a:off x="336" y="288"/>
              <a:ext cx="384" cy="288"/>
            </a:xfrm>
            <a:prstGeom prst="rect">
              <a:avLst/>
            </a:prstGeom>
            <a:solidFill>
              <a:srgbClr val="32323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7" name="Rectangle 12">
              <a:extLst>
                <a:ext uri="{FF2B5EF4-FFF2-40B4-BE49-F238E27FC236}">
                  <a16:creationId xmlns:a16="http://schemas.microsoft.com/office/drawing/2014/main" id="{4A5CCF79-3B86-563D-0A90-E3899AD3F7B6}"/>
                </a:ext>
              </a:extLst>
            </p:cNvPr>
            <p:cNvSpPr>
              <a:spLocks noChangeArrowheads="1"/>
            </p:cNvSpPr>
            <p:nvPr/>
          </p:nvSpPr>
          <p:spPr bwMode="auto">
            <a:xfrm>
              <a:off x="720" y="576"/>
              <a:ext cx="336" cy="336"/>
            </a:xfrm>
            <a:prstGeom prst="rect">
              <a:avLst/>
            </a:prstGeom>
            <a:solidFill>
              <a:srgbClr val="64646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8" name="Rectangle 13">
              <a:extLst>
                <a:ext uri="{FF2B5EF4-FFF2-40B4-BE49-F238E27FC236}">
                  <a16:creationId xmlns:a16="http://schemas.microsoft.com/office/drawing/2014/main" id="{9FAB38EC-CF88-DE2B-487D-4190E01BFE09}"/>
                </a:ext>
              </a:extLst>
            </p:cNvPr>
            <p:cNvSpPr>
              <a:spLocks noChangeArrowheads="1"/>
            </p:cNvSpPr>
            <p:nvPr/>
          </p:nvSpPr>
          <p:spPr bwMode="auto">
            <a:xfrm>
              <a:off x="336" y="0"/>
              <a:ext cx="384" cy="288"/>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9" name="Rectangle 14">
              <a:extLst>
                <a:ext uri="{FF2B5EF4-FFF2-40B4-BE49-F238E27FC236}">
                  <a16:creationId xmlns:a16="http://schemas.microsoft.com/office/drawing/2014/main" id="{6A4C85F3-0754-3AA8-0589-3E6845E839A5}"/>
                </a:ext>
              </a:extLst>
            </p:cNvPr>
            <p:cNvSpPr>
              <a:spLocks noChangeArrowheads="1"/>
            </p:cNvSpPr>
            <p:nvPr/>
          </p:nvSpPr>
          <p:spPr bwMode="auto">
            <a:xfrm>
              <a:off x="720" y="0"/>
              <a:ext cx="336" cy="288"/>
            </a:xfrm>
            <a:prstGeom prst="rect">
              <a:avLst/>
            </a:prstGeom>
            <a:solidFill>
              <a:srgbClr val="C8C8C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0" name="Rectangle 15">
              <a:extLst>
                <a:ext uri="{FF2B5EF4-FFF2-40B4-BE49-F238E27FC236}">
                  <a16:creationId xmlns:a16="http://schemas.microsoft.com/office/drawing/2014/main" id="{3BD6DCB9-7188-B39C-CE31-2AE64656B110}"/>
                </a:ext>
              </a:extLst>
            </p:cNvPr>
            <p:cNvSpPr>
              <a:spLocks noChangeArrowheads="1"/>
            </p:cNvSpPr>
            <p:nvPr/>
          </p:nvSpPr>
          <p:spPr bwMode="auto">
            <a:xfrm>
              <a:off x="720" y="288"/>
              <a:ext cx="336" cy="288"/>
            </a:xfrm>
            <a:prstGeom prst="rect">
              <a:avLst/>
            </a:prstGeom>
            <a:solidFill>
              <a:srgbClr val="B4B4B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1" name="Rectangle 16">
              <a:extLst>
                <a:ext uri="{FF2B5EF4-FFF2-40B4-BE49-F238E27FC236}">
                  <a16:creationId xmlns:a16="http://schemas.microsoft.com/office/drawing/2014/main" id="{A6E069FF-5FC4-0E01-06FD-472DDD5D927D}"/>
                </a:ext>
              </a:extLst>
            </p:cNvPr>
            <p:cNvSpPr>
              <a:spLocks noChangeArrowheads="1"/>
            </p:cNvSpPr>
            <p:nvPr/>
          </p:nvSpPr>
          <p:spPr bwMode="auto">
            <a:xfrm>
              <a:off x="0" y="576"/>
              <a:ext cx="336" cy="336"/>
            </a:xfrm>
            <a:prstGeom prst="rect">
              <a:avLst/>
            </a:prstGeom>
            <a:solidFill>
              <a:srgbClr val="FAFAF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2" name="Rectangle 17">
              <a:extLst>
                <a:ext uri="{FF2B5EF4-FFF2-40B4-BE49-F238E27FC236}">
                  <a16:creationId xmlns:a16="http://schemas.microsoft.com/office/drawing/2014/main" id="{D5CC8A3C-975F-DCB5-9FB9-BCE79D00F262}"/>
                </a:ext>
              </a:extLst>
            </p:cNvPr>
            <p:cNvSpPr>
              <a:spLocks noChangeArrowheads="1"/>
            </p:cNvSpPr>
            <p:nvPr/>
          </p:nvSpPr>
          <p:spPr bwMode="auto">
            <a:xfrm>
              <a:off x="0" y="288"/>
              <a:ext cx="336" cy="288"/>
            </a:xfrm>
            <a:prstGeom prst="rect">
              <a:avLst/>
            </a:prstGeom>
            <a:solidFill>
              <a:srgbClr val="78787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3" name="Rectangle 18">
              <a:extLst>
                <a:ext uri="{FF2B5EF4-FFF2-40B4-BE49-F238E27FC236}">
                  <a16:creationId xmlns:a16="http://schemas.microsoft.com/office/drawing/2014/main" id="{F29FDBC3-0D3B-3286-BBE6-0ADEED483689}"/>
                </a:ext>
              </a:extLst>
            </p:cNvPr>
            <p:cNvSpPr>
              <a:spLocks noChangeArrowheads="1"/>
            </p:cNvSpPr>
            <p:nvPr/>
          </p:nvSpPr>
          <p:spPr bwMode="auto">
            <a:xfrm>
              <a:off x="336" y="576"/>
              <a:ext cx="384" cy="336"/>
            </a:xfrm>
            <a:prstGeom prst="rect">
              <a:avLst/>
            </a:prstGeom>
            <a:solidFill>
              <a:srgbClr val="DCDCD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grpSp>
      <p:sp>
        <p:nvSpPr>
          <p:cNvPr id="6" name="AutoShape 19">
            <a:extLst>
              <a:ext uri="{FF2B5EF4-FFF2-40B4-BE49-F238E27FC236}">
                <a16:creationId xmlns:a16="http://schemas.microsoft.com/office/drawing/2014/main" id="{93D1126E-7D6C-6B6F-D289-9FBCCD75160B}"/>
              </a:ext>
            </a:extLst>
          </p:cNvPr>
          <p:cNvSpPr>
            <a:spLocks noChangeArrowheads="1"/>
          </p:cNvSpPr>
          <p:nvPr/>
        </p:nvSpPr>
        <p:spPr bwMode="auto">
          <a:xfrm>
            <a:off x="1695281" y="2965518"/>
            <a:ext cx="700564" cy="475905"/>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pic>
        <p:nvPicPr>
          <p:cNvPr id="8" name="图片 7">
            <a:extLst>
              <a:ext uri="{FF2B5EF4-FFF2-40B4-BE49-F238E27FC236}">
                <a16:creationId xmlns:a16="http://schemas.microsoft.com/office/drawing/2014/main" id="{1CB8C504-37D8-C67E-646B-CF8814ECA977}"/>
              </a:ext>
            </a:extLst>
          </p:cNvPr>
          <p:cNvPicPr>
            <a:picLocks noChangeAspect="1" noChangeArrowheads="1"/>
          </p:cNvPicPr>
          <p:nvPr/>
        </p:nvPicPr>
        <p:blipFill>
          <a:blip r:embed="rId4">
            <a:lum bright="6000"/>
            <a:grayscl/>
            <a:biLevel thresh="50000"/>
            <a:extLst>
              <a:ext uri="{28A0092B-C50C-407E-A947-70E740481C1C}">
                <a14:useLocalDpi xmlns:a14="http://schemas.microsoft.com/office/drawing/2010/main" val="0"/>
              </a:ext>
            </a:extLst>
          </a:blip>
          <a:srcRect/>
          <a:stretch>
            <a:fillRect/>
          </a:stretch>
        </p:blipFill>
        <p:spPr bwMode="auto">
          <a:xfrm>
            <a:off x="2524805" y="2778759"/>
            <a:ext cx="2115765" cy="1096836"/>
          </a:xfrm>
          <a:prstGeom prst="rect">
            <a:avLst/>
          </a:prstGeom>
          <a:solidFill>
            <a:schemeClr val="bg1"/>
          </a:solidFill>
          <a:ln>
            <a:noFill/>
          </a:ln>
          <a:effectLst/>
        </p:spPr>
      </p:pic>
      <p:grpSp>
        <p:nvGrpSpPr>
          <p:cNvPr id="10" name="Group 3">
            <a:extLst>
              <a:ext uri="{FF2B5EF4-FFF2-40B4-BE49-F238E27FC236}">
                <a16:creationId xmlns:a16="http://schemas.microsoft.com/office/drawing/2014/main" id="{847CF8D0-DC60-9E80-EEE6-5F348A23BAFC}"/>
              </a:ext>
            </a:extLst>
          </p:cNvPr>
          <p:cNvGrpSpPr>
            <a:grpSpLocks/>
          </p:cNvGrpSpPr>
          <p:nvPr/>
        </p:nvGrpSpPr>
        <p:grpSpPr bwMode="auto">
          <a:xfrm>
            <a:off x="5192026" y="2820678"/>
            <a:ext cx="1067476" cy="994450"/>
            <a:chOff x="0" y="0"/>
            <a:chExt cx="1056" cy="960"/>
          </a:xfrm>
        </p:grpSpPr>
        <p:sp>
          <p:nvSpPr>
            <p:cNvPr id="38" name="Rectangle 4">
              <a:extLst>
                <a:ext uri="{FF2B5EF4-FFF2-40B4-BE49-F238E27FC236}">
                  <a16:creationId xmlns:a16="http://schemas.microsoft.com/office/drawing/2014/main" id="{B6687860-DC6E-D92E-D66E-B264A71E22E2}"/>
                </a:ext>
              </a:extLst>
            </p:cNvPr>
            <p:cNvSpPr>
              <a:spLocks noChangeArrowheads="1"/>
            </p:cNvSpPr>
            <p:nvPr/>
          </p:nvSpPr>
          <p:spPr bwMode="auto">
            <a:xfrm>
              <a:off x="0" y="0"/>
              <a:ext cx="1056" cy="96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9" name="Line 5">
              <a:extLst>
                <a:ext uri="{FF2B5EF4-FFF2-40B4-BE49-F238E27FC236}">
                  <a16:creationId xmlns:a16="http://schemas.microsoft.com/office/drawing/2014/main" id="{B5EC30C7-4C2B-6523-C2A7-B604BBBC1A3D}"/>
                </a:ext>
              </a:extLst>
            </p:cNvPr>
            <p:cNvSpPr>
              <a:spLocks noChangeShapeType="1"/>
            </p:cNvSpPr>
            <p:nvPr/>
          </p:nvSpPr>
          <p:spPr bwMode="auto">
            <a:xfrm>
              <a:off x="0" y="288"/>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0" name="Line 6">
              <a:extLst>
                <a:ext uri="{FF2B5EF4-FFF2-40B4-BE49-F238E27FC236}">
                  <a16:creationId xmlns:a16="http://schemas.microsoft.com/office/drawing/2014/main" id="{2D085F53-BCCB-E766-B0DE-6D589382406A}"/>
                </a:ext>
              </a:extLst>
            </p:cNvPr>
            <p:cNvSpPr>
              <a:spLocks noChangeShapeType="1"/>
            </p:cNvSpPr>
            <p:nvPr/>
          </p:nvSpPr>
          <p:spPr bwMode="auto">
            <a:xfrm>
              <a:off x="0" y="624"/>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1" name="Line 7">
              <a:extLst>
                <a:ext uri="{FF2B5EF4-FFF2-40B4-BE49-F238E27FC236}">
                  <a16:creationId xmlns:a16="http://schemas.microsoft.com/office/drawing/2014/main" id="{CCC90348-D71D-979B-AD88-B6FF15651478}"/>
                </a:ext>
              </a:extLst>
            </p:cNvPr>
            <p:cNvSpPr>
              <a:spLocks noChangeShapeType="1"/>
            </p:cNvSpPr>
            <p:nvPr/>
          </p:nvSpPr>
          <p:spPr bwMode="auto">
            <a:xfrm>
              <a:off x="336" y="0"/>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2" name="Line 8">
              <a:extLst>
                <a:ext uri="{FF2B5EF4-FFF2-40B4-BE49-F238E27FC236}">
                  <a16:creationId xmlns:a16="http://schemas.microsoft.com/office/drawing/2014/main" id="{01348E89-D6A5-463C-CEAE-33BD37D16B4F}"/>
                </a:ext>
              </a:extLst>
            </p:cNvPr>
            <p:cNvSpPr>
              <a:spLocks noChangeShapeType="1"/>
            </p:cNvSpPr>
            <p:nvPr/>
          </p:nvSpPr>
          <p:spPr bwMode="auto">
            <a:xfrm>
              <a:off x="672" y="0"/>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3" name="Rectangle 9">
              <a:extLst>
                <a:ext uri="{FF2B5EF4-FFF2-40B4-BE49-F238E27FC236}">
                  <a16:creationId xmlns:a16="http://schemas.microsoft.com/office/drawing/2014/main" id="{7EBD4E84-C956-3FCA-F7A5-BF8887E11BFC}"/>
                </a:ext>
              </a:extLst>
            </p:cNvPr>
            <p:cNvSpPr>
              <a:spLocks noChangeArrowheads="1"/>
            </p:cNvSpPr>
            <p:nvPr/>
          </p:nvSpPr>
          <p:spPr bwMode="auto">
            <a:xfrm>
              <a:off x="0" y="0"/>
              <a:ext cx="336"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4" name="Rectangle 10">
              <a:extLst>
                <a:ext uri="{FF2B5EF4-FFF2-40B4-BE49-F238E27FC236}">
                  <a16:creationId xmlns:a16="http://schemas.microsoft.com/office/drawing/2014/main" id="{9A18DDB9-7074-70AE-955A-79BA1AE3B4AD}"/>
                </a:ext>
              </a:extLst>
            </p:cNvPr>
            <p:cNvSpPr>
              <a:spLocks noChangeArrowheads="1"/>
            </p:cNvSpPr>
            <p:nvPr/>
          </p:nvSpPr>
          <p:spPr bwMode="auto">
            <a:xfrm>
              <a:off x="672" y="288"/>
              <a:ext cx="384"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5" name="Rectangle 11">
              <a:extLst>
                <a:ext uri="{FF2B5EF4-FFF2-40B4-BE49-F238E27FC236}">
                  <a16:creationId xmlns:a16="http://schemas.microsoft.com/office/drawing/2014/main" id="{7BE54D55-9E1C-DB45-F0B8-55B63CB01AFC}"/>
                </a:ext>
              </a:extLst>
            </p:cNvPr>
            <p:cNvSpPr>
              <a:spLocks noChangeArrowheads="1"/>
            </p:cNvSpPr>
            <p:nvPr/>
          </p:nvSpPr>
          <p:spPr bwMode="auto">
            <a:xfrm>
              <a:off x="0" y="624"/>
              <a:ext cx="336"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6" name="Rectangle 12">
              <a:extLst>
                <a:ext uri="{FF2B5EF4-FFF2-40B4-BE49-F238E27FC236}">
                  <a16:creationId xmlns:a16="http://schemas.microsoft.com/office/drawing/2014/main" id="{143C1856-9B2A-4C28-CB20-BA0EB06FE776}"/>
                </a:ext>
              </a:extLst>
            </p:cNvPr>
            <p:cNvSpPr>
              <a:spLocks noChangeArrowheads="1"/>
            </p:cNvSpPr>
            <p:nvPr/>
          </p:nvSpPr>
          <p:spPr bwMode="auto">
            <a:xfrm>
              <a:off x="336" y="624"/>
              <a:ext cx="336"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7" name="Rectangle 13">
              <a:extLst>
                <a:ext uri="{FF2B5EF4-FFF2-40B4-BE49-F238E27FC236}">
                  <a16:creationId xmlns:a16="http://schemas.microsoft.com/office/drawing/2014/main" id="{A2D94E7B-AC1C-C0FC-870B-275C41D962FD}"/>
                </a:ext>
              </a:extLst>
            </p:cNvPr>
            <p:cNvSpPr>
              <a:spLocks noChangeArrowheads="1"/>
            </p:cNvSpPr>
            <p:nvPr/>
          </p:nvSpPr>
          <p:spPr bwMode="auto">
            <a:xfrm>
              <a:off x="672" y="624"/>
              <a:ext cx="384"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8" name="Rectangle 14">
              <a:extLst>
                <a:ext uri="{FF2B5EF4-FFF2-40B4-BE49-F238E27FC236}">
                  <a16:creationId xmlns:a16="http://schemas.microsoft.com/office/drawing/2014/main" id="{D0C75388-F6AE-9ABE-7DA5-B24165E8B380}"/>
                </a:ext>
              </a:extLst>
            </p:cNvPr>
            <p:cNvSpPr>
              <a:spLocks noChangeArrowheads="1"/>
            </p:cNvSpPr>
            <p:nvPr/>
          </p:nvSpPr>
          <p:spPr bwMode="auto">
            <a:xfrm>
              <a:off x="336" y="0"/>
              <a:ext cx="720" cy="28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9" name="Rectangle 15">
              <a:extLst>
                <a:ext uri="{FF2B5EF4-FFF2-40B4-BE49-F238E27FC236}">
                  <a16:creationId xmlns:a16="http://schemas.microsoft.com/office/drawing/2014/main" id="{56AC9171-0E7D-528F-A907-482C541F01FE}"/>
                </a:ext>
              </a:extLst>
            </p:cNvPr>
            <p:cNvSpPr>
              <a:spLocks noChangeArrowheads="1"/>
            </p:cNvSpPr>
            <p:nvPr/>
          </p:nvSpPr>
          <p:spPr bwMode="auto">
            <a:xfrm>
              <a:off x="0" y="288"/>
              <a:ext cx="672"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grpSp>
      <p:pic>
        <p:nvPicPr>
          <p:cNvPr id="11" name="图片 10">
            <a:extLst>
              <a:ext uri="{FF2B5EF4-FFF2-40B4-BE49-F238E27FC236}">
                <a16:creationId xmlns:a16="http://schemas.microsoft.com/office/drawing/2014/main" id="{8488206B-C020-986E-347E-1217B2831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1739" y="2769485"/>
            <a:ext cx="1574487" cy="1157891"/>
          </a:xfrm>
          <a:prstGeom prst="rect">
            <a:avLst/>
          </a:prstGeom>
          <a:solidFill>
            <a:schemeClr val="bg1"/>
          </a:solidFill>
          <a:ln>
            <a:noFill/>
          </a:ln>
          <a:effectLst/>
        </p:spPr>
      </p:pic>
      <p:sp>
        <p:nvSpPr>
          <p:cNvPr id="13" name="AutoShape 19">
            <a:extLst>
              <a:ext uri="{FF2B5EF4-FFF2-40B4-BE49-F238E27FC236}">
                <a16:creationId xmlns:a16="http://schemas.microsoft.com/office/drawing/2014/main" id="{F0E9D1B4-2C75-E328-49A8-B9559E1CDBE7}"/>
              </a:ext>
            </a:extLst>
          </p:cNvPr>
          <p:cNvSpPr>
            <a:spLocks noChangeArrowheads="1"/>
          </p:cNvSpPr>
          <p:nvPr/>
        </p:nvSpPr>
        <p:spPr bwMode="auto">
          <a:xfrm>
            <a:off x="6501870" y="3100020"/>
            <a:ext cx="700564" cy="475905"/>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pic>
        <p:nvPicPr>
          <p:cNvPr id="17" name="图片 16">
            <a:extLst>
              <a:ext uri="{FF2B5EF4-FFF2-40B4-BE49-F238E27FC236}">
                <a16:creationId xmlns:a16="http://schemas.microsoft.com/office/drawing/2014/main" id="{62224EA5-9122-E5E2-822F-339845A349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1667" y="5020346"/>
            <a:ext cx="1821198" cy="1105624"/>
          </a:xfrm>
          <a:prstGeom prst="rect">
            <a:avLst/>
          </a:prstGeom>
          <a:solidFill>
            <a:schemeClr val="bg1"/>
          </a:solidFill>
          <a:ln>
            <a:noFill/>
          </a:ln>
          <a:effectLst/>
        </p:spPr>
      </p:pic>
      <p:grpSp>
        <p:nvGrpSpPr>
          <p:cNvPr id="18" name="Group 5">
            <a:extLst>
              <a:ext uri="{FF2B5EF4-FFF2-40B4-BE49-F238E27FC236}">
                <a16:creationId xmlns:a16="http://schemas.microsoft.com/office/drawing/2014/main" id="{9EE7BB3B-DB75-F978-FC94-631174253CBE}"/>
              </a:ext>
            </a:extLst>
          </p:cNvPr>
          <p:cNvGrpSpPr>
            <a:grpSpLocks/>
          </p:cNvGrpSpPr>
          <p:nvPr/>
        </p:nvGrpSpPr>
        <p:grpSpPr bwMode="auto">
          <a:xfrm>
            <a:off x="422303" y="5020346"/>
            <a:ext cx="1029443" cy="973132"/>
            <a:chOff x="0" y="0"/>
            <a:chExt cx="864" cy="768"/>
          </a:xfrm>
        </p:grpSpPr>
        <p:grpSp>
          <p:nvGrpSpPr>
            <p:cNvPr id="23" name="Group 6">
              <a:extLst>
                <a:ext uri="{FF2B5EF4-FFF2-40B4-BE49-F238E27FC236}">
                  <a16:creationId xmlns:a16="http://schemas.microsoft.com/office/drawing/2014/main" id="{7EE07FA0-117D-4A84-86FD-FC8A40831963}"/>
                </a:ext>
              </a:extLst>
            </p:cNvPr>
            <p:cNvGrpSpPr>
              <a:grpSpLocks/>
            </p:cNvGrpSpPr>
            <p:nvPr/>
          </p:nvGrpSpPr>
          <p:grpSpPr bwMode="auto">
            <a:xfrm>
              <a:off x="0" y="0"/>
              <a:ext cx="864" cy="768"/>
              <a:chOff x="0" y="0"/>
              <a:chExt cx="864" cy="768"/>
            </a:xfrm>
          </p:grpSpPr>
          <p:sp>
            <p:nvSpPr>
              <p:cNvPr id="30" name="Rectangle 7">
                <a:extLst>
                  <a:ext uri="{FF2B5EF4-FFF2-40B4-BE49-F238E27FC236}">
                    <a16:creationId xmlns:a16="http://schemas.microsoft.com/office/drawing/2014/main" id="{405BFE76-5BD1-580F-604B-8DCF09BCD2C4}"/>
                  </a:ext>
                </a:extLst>
              </p:cNvPr>
              <p:cNvSpPr>
                <a:spLocks noChangeArrowheads="1"/>
              </p:cNvSpPr>
              <p:nvPr/>
            </p:nvSpPr>
            <p:spPr bwMode="auto">
              <a:xfrm>
                <a:off x="0" y="0"/>
                <a:ext cx="864" cy="7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1" name="Line 8">
                <a:extLst>
                  <a:ext uri="{FF2B5EF4-FFF2-40B4-BE49-F238E27FC236}">
                    <a16:creationId xmlns:a16="http://schemas.microsoft.com/office/drawing/2014/main" id="{BF3E586C-2457-85D3-EC1B-752E0745511A}"/>
                  </a:ext>
                </a:extLst>
              </p:cNvPr>
              <p:cNvSpPr>
                <a:spLocks noChangeShapeType="1"/>
              </p:cNvSpPr>
              <p:nvPr/>
            </p:nvSpPr>
            <p:spPr bwMode="auto">
              <a:xfrm>
                <a:off x="0" y="240"/>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2" name="Line 9">
                <a:extLst>
                  <a:ext uri="{FF2B5EF4-FFF2-40B4-BE49-F238E27FC236}">
                    <a16:creationId xmlns:a16="http://schemas.microsoft.com/office/drawing/2014/main" id="{22AB6FA3-6607-0D4A-5324-DF254B20020F}"/>
                  </a:ext>
                </a:extLst>
              </p:cNvPr>
              <p:cNvSpPr>
                <a:spLocks noChangeShapeType="1"/>
              </p:cNvSpPr>
              <p:nvPr/>
            </p:nvSpPr>
            <p:spPr bwMode="auto">
              <a:xfrm>
                <a:off x="0" y="528"/>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3" name="Line 10">
                <a:extLst>
                  <a:ext uri="{FF2B5EF4-FFF2-40B4-BE49-F238E27FC236}">
                    <a16:creationId xmlns:a16="http://schemas.microsoft.com/office/drawing/2014/main" id="{EF044DF5-DD46-1137-F2FE-681FDE7A5DA9}"/>
                  </a:ext>
                </a:extLst>
              </p:cNvPr>
              <p:cNvSpPr>
                <a:spLocks noChangeShapeType="1"/>
              </p:cNvSpPr>
              <p:nvPr/>
            </p:nvSpPr>
            <p:spPr bwMode="auto">
              <a:xfrm>
                <a:off x="288" y="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4" name="Line 11">
                <a:extLst>
                  <a:ext uri="{FF2B5EF4-FFF2-40B4-BE49-F238E27FC236}">
                    <a16:creationId xmlns:a16="http://schemas.microsoft.com/office/drawing/2014/main" id="{054752EC-BB6C-A076-01DC-CF9FEE4F2022}"/>
                  </a:ext>
                </a:extLst>
              </p:cNvPr>
              <p:cNvSpPr>
                <a:spLocks noChangeShapeType="1"/>
              </p:cNvSpPr>
              <p:nvPr/>
            </p:nvSpPr>
            <p:spPr bwMode="auto">
              <a:xfrm>
                <a:off x="576" y="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5" name="Rectangle 12">
                <a:extLst>
                  <a:ext uri="{FF2B5EF4-FFF2-40B4-BE49-F238E27FC236}">
                    <a16:creationId xmlns:a16="http://schemas.microsoft.com/office/drawing/2014/main" id="{746BAFC9-5D71-BA47-1247-95E6E3BE028F}"/>
                  </a:ext>
                </a:extLst>
              </p:cNvPr>
              <p:cNvSpPr>
                <a:spLocks noChangeArrowheads="1"/>
              </p:cNvSpPr>
              <p:nvPr/>
            </p:nvSpPr>
            <p:spPr bwMode="auto">
              <a:xfrm>
                <a:off x="0" y="0"/>
                <a:ext cx="288" cy="24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6" name="Rectangle 13">
                <a:extLst>
                  <a:ext uri="{FF2B5EF4-FFF2-40B4-BE49-F238E27FC236}">
                    <a16:creationId xmlns:a16="http://schemas.microsoft.com/office/drawing/2014/main" id="{F146A913-110D-4D2D-E80F-BADB8BBFCE6A}"/>
                  </a:ext>
                </a:extLst>
              </p:cNvPr>
              <p:cNvSpPr>
                <a:spLocks noChangeArrowheads="1"/>
              </p:cNvSpPr>
              <p:nvPr/>
            </p:nvSpPr>
            <p:spPr bwMode="auto">
              <a:xfrm>
                <a:off x="288" y="240"/>
                <a:ext cx="288" cy="288"/>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7" name="Rectangle 14">
                <a:extLst>
                  <a:ext uri="{FF2B5EF4-FFF2-40B4-BE49-F238E27FC236}">
                    <a16:creationId xmlns:a16="http://schemas.microsoft.com/office/drawing/2014/main" id="{86FB2569-FB33-7CA3-1085-115EC492C5FC}"/>
                  </a:ext>
                </a:extLst>
              </p:cNvPr>
              <p:cNvSpPr>
                <a:spLocks noChangeArrowheads="1"/>
              </p:cNvSpPr>
              <p:nvPr/>
            </p:nvSpPr>
            <p:spPr bwMode="auto">
              <a:xfrm>
                <a:off x="576" y="528"/>
                <a:ext cx="288" cy="24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grpSp>
        <p:sp>
          <p:nvSpPr>
            <p:cNvPr id="24" name="Rectangle 15">
              <a:extLst>
                <a:ext uri="{FF2B5EF4-FFF2-40B4-BE49-F238E27FC236}">
                  <a16:creationId xmlns:a16="http://schemas.microsoft.com/office/drawing/2014/main" id="{1B6123DC-15B5-55E0-9039-D3A1FE0BC316}"/>
                </a:ext>
              </a:extLst>
            </p:cNvPr>
            <p:cNvSpPr>
              <a:spLocks noChangeArrowheads="1"/>
            </p:cNvSpPr>
            <p:nvPr/>
          </p:nvSpPr>
          <p:spPr bwMode="auto">
            <a:xfrm>
              <a:off x="0" y="240"/>
              <a:ext cx="288" cy="28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5" name="Rectangle 16">
              <a:extLst>
                <a:ext uri="{FF2B5EF4-FFF2-40B4-BE49-F238E27FC236}">
                  <a16:creationId xmlns:a16="http://schemas.microsoft.com/office/drawing/2014/main" id="{073224E6-012F-3A38-FD13-0787BC776A11}"/>
                </a:ext>
              </a:extLst>
            </p:cNvPr>
            <p:cNvSpPr>
              <a:spLocks noChangeArrowheads="1"/>
            </p:cNvSpPr>
            <p:nvPr/>
          </p:nvSpPr>
          <p:spPr bwMode="auto">
            <a:xfrm>
              <a:off x="0" y="528"/>
              <a:ext cx="288" cy="240"/>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6" name="Rectangle 17">
              <a:extLst>
                <a:ext uri="{FF2B5EF4-FFF2-40B4-BE49-F238E27FC236}">
                  <a16:creationId xmlns:a16="http://schemas.microsoft.com/office/drawing/2014/main" id="{C239259E-50CA-D5CC-94A6-0DF4B1269EB1}"/>
                </a:ext>
              </a:extLst>
            </p:cNvPr>
            <p:cNvSpPr>
              <a:spLocks noChangeArrowheads="1"/>
            </p:cNvSpPr>
            <p:nvPr/>
          </p:nvSpPr>
          <p:spPr bwMode="auto">
            <a:xfrm>
              <a:off x="288" y="528"/>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7" name="Rectangle 18">
              <a:extLst>
                <a:ext uri="{FF2B5EF4-FFF2-40B4-BE49-F238E27FC236}">
                  <a16:creationId xmlns:a16="http://schemas.microsoft.com/office/drawing/2014/main" id="{F08501FF-5D17-AF25-B23E-104B33157989}"/>
                </a:ext>
              </a:extLst>
            </p:cNvPr>
            <p:cNvSpPr>
              <a:spLocks noChangeArrowheads="1"/>
            </p:cNvSpPr>
            <p:nvPr/>
          </p:nvSpPr>
          <p:spPr bwMode="auto">
            <a:xfrm>
              <a:off x="288" y="0"/>
              <a:ext cx="288" cy="240"/>
            </a:xfrm>
            <a:prstGeom prst="rect">
              <a:avLst/>
            </a:prstGeom>
            <a:solidFill>
              <a:srgbClr val="DCA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8" name="Rectangle 19">
              <a:extLst>
                <a:ext uri="{FF2B5EF4-FFF2-40B4-BE49-F238E27FC236}">
                  <a16:creationId xmlns:a16="http://schemas.microsoft.com/office/drawing/2014/main" id="{44037D07-5EFA-E2BB-21BD-2FE882D29DAE}"/>
                </a:ext>
              </a:extLst>
            </p:cNvPr>
            <p:cNvSpPr>
              <a:spLocks noChangeArrowheads="1"/>
            </p:cNvSpPr>
            <p:nvPr/>
          </p:nvSpPr>
          <p:spPr bwMode="auto">
            <a:xfrm>
              <a:off x="576" y="0"/>
              <a:ext cx="288" cy="240"/>
            </a:xfrm>
            <a:prstGeom prst="rect">
              <a:avLst/>
            </a:prstGeom>
            <a:solidFill>
              <a:srgbClr val="F050A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9" name="Rectangle 20">
              <a:extLst>
                <a:ext uri="{FF2B5EF4-FFF2-40B4-BE49-F238E27FC236}">
                  <a16:creationId xmlns:a16="http://schemas.microsoft.com/office/drawing/2014/main" id="{9C016272-F9AE-DFBC-557B-772226B114C7}"/>
                </a:ext>
              </a:extLst>
            </p:cNvPr>
            <p:cNvSpPr>
              <a:spLocks noChangeArrowheads="1"/>
            </p:cNvSpPr>
            <p:nvPr/>
          </p:nvSpPr>
          <p:spPr bwMode="auto">
            <a:xfrm>
              <a:off x="576" y="240"/>
              <a:ext cx="288" cy="288"/>
            </a:xfrm>
            <a:prstGeom prst="rect">
              <a:avLst/>
            </a:prstGeom>
            <a:solidFill>
              <a:srgbClr val="50A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grpSp>
      <p:pic>
        <p:nvPicPr>
          <p:cNvPr id="19" name="图片 18">
            <a:extLst>
              <a:ext uri="{FF2B5EF4-FFF2-40B4-BE49-F238E27FC236}">
                <a16:creationId xmlns:a16="http://schemas.microsoft.com/office/drawing/2014/main" id="{AAFD9C69-6B1B-CAA6-7575-D0703960E5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0816" y="5020346"/>
            <a:ext cx="1603005" cy="1047387"/>
          </a:xfrm>
          <a:prstGeom prst="rect">
            <a:avLst/>
          </a:prstGeom>
          <a:solidFill>
            <a:schemeClr val="bg1"/>
          </a:solidFill>
          <a:ln>
            <a:noFill/>
          </a:ln>
          <a:effectLst/>
        </p:spPr>
      </p:pic>
      <p:pic>
        <p:nvPicPr>
          <p:cNvPr id="20" name="图片 19">
            <a:extLst>
              <a:ext uri="{FF2B5EF4-FFF2-40B4-BE49-F238E27FC236}">
                <a16:creationId xmlns:a16="http://schemas.microsoft.com/office/drawing/2014/main" id="{EDE61707-2D15-3CCC-5E07-4DC2CD85EC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5503" y="5020346"/>
            <a:ext cx="1756248" cy="1105360"/>
          </a:xfrm>
          <a:prstGeom prst="rect">
            <a:avLst/>
          </a:prstGeom>
          <a:solidFill>
            <a:schemeClr val="bg1"/>
          </a:solidFill>
          <a:ln>
            <a:noFill/>
          </a:ln>
          <a:effectLst/>
        </p:spPr>
      </p:pic>
      <p:sp>
        <p:nvSpPr>
          <p:cNvPr id="21" name="AutoShape 19">
            <a:extLst>
              <a:ext uri="{FF2B5EF4-FFF2-40B4-BE49-F238E27FC236}">
                <a16:creationId xmlns:a16="http://schemas.microsoft.com/office/drawing/2014/main" id="{ADCFE0C6-FBB5-5EF7-4C49-8F953723B2AA}"/>
              </a:ext>
            </a:extLst>
          </p:cNvPr>
          <p:cNvSpPr>
            <a:spLocks noChangeArrowheads="1"/>
          </p:cNvSpPr>
          <p:nvPr/>
        </p:nvSpPr>
        <p:spPr bwMode="auto">
          <a:xfrm>
            <a:off x="1917352" y="5329902"/>
            <a:ext cx="700564" cy="475905"/>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5" name="内容占位符 2">
            <a:extLst>
              <a:ext uri="{FF2B5EF4-FFF2-40B4-BE49-F238E27FC236}">
                <a16:creationId xmlns:a16="http://schemas.microsoft.com/office/drawing/2014/main" id="{AF41A9AF-4F43-FF43-5EB4-03621B7AB688}"/>
              </a:ext>
            </a:extLst>
          </p:cNvPr>
          <p:cNvSpPr txBox="1">
            <a:spLocks/>
          </p:cNvSpPr>
          <p:nvPr/>
        </p:nvSpPr>
        <p:spPr bwMode="auto">
          <a:xfrm>
            <a:off x="5192026" y="1887309"/>
            <a:ext cx="4713050" cy="7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rPr>
              <a:t>二值图像</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2" y="2636912"/>
            <a:ext cx="9144000" cy="4264146"/>
          </a:xfrm>
          <a:prstGeom prst="rect">
            <a:avLst/>
          </a:prstGeom>
        </p:spPr>
      </p:pic>
      <p:sp>
        <p:nvSpPr>
          <p:cNvPr id="3" name="内容占位符 2"/>
          <p:cNvSpPr>
            <a:spLocks noGrp="1"/>
          </p:cNvSpPr>
          <p:nvPr>
            <p:ph idx="1"/>
          </p:nvPr>
        </p:nvSpPr>
        <p:spPr>
          <a:xfrm>
            <a:off x="638174" y="1282095"/>
            <a:ext cx="7966273" cy="1498833"/>
          </a:xfrm>
        </p:spPr>
        <p:txBody>
          <a:bodyPr>
            <a:normAutofit lnSpcReduction="10000"/>
          </a:bodyPr>
          <a:lstStyle/>
          <a:p>
            <a:pPr marL="457200" lvl="1" indent="-457200">
              <a:lnSpc>
                <a:spcPct val="120000"/>
              </a:lnSpc>
              <a:spcBef>
                <a:spcPts val="600"/>
              </a:spcBef>
              <a:buClr>
                <a:srgbClr val="053E49"/>
              </a:buClr>
              <a:buFont typeface="Wingdings 2" panose="05020102010507070707" pitchFamily="18" charset="2"/>
              <a:buChar char=""/>
            </a:pPr>
            <a:r>
              <a:rPr lang="zh-CN" altLang="en-US" sz="2600" b="1" dirty="0"/>
              <a:t>图像在采集、传输和处理的过程中，由于成像系统、记录设备、传输介质和后期处理的原因，造成图像质量下降，称为</a:t>
            </a:r>
            <a:r>
              <a:rPr lang="zh-CN" altLang="en-US" sz="2600" b="1" dirty="0">
                <a:solidFill>
                  <a:srgbClr val="7D2E8F"/>
                </a:solidFill>
              </a:rPr>
              <a:t>图像降质</a:t>
            </a:r>
            <a:r>
              <a:rPr lang="zh-CN" altLang="en-US" sz="2600" b="1" dirty="0"/>
              <a:t>。</a:t>
            </a:r>
            <a:endParaRPr lang="en-US" altLang="zh-CN" sz="2600" b="1" dirty="0"/>
          </a:p>
          <a:p>
            <a:pPr marL="457200" lvl="1" indent="-457200">
              <a:lnSpc>
                <a:spcPct val="120000"/>
              </a:lnSpc>
              <a:spcBef>
                <a:spcPts val="600"/>
              </a:spcBef>
              <a:buClr>
                <a:srgbClr val="053E49"/>
              </a:buClr>
              <a:buFont typeface="Wingdings 2" panose="05020102010507070707" pitchFamily="18" charset="2"/>
              <a:buChar char=""/>
            </a:pPr>
            <a:endParaRPr lang="zh-CN" altLang="en-US" sz="2600" b="1" dirty="0"/>
          </a:p>
        </p:txBody>
      </p:sp>
      <p:pic>
        <p:nvPicPr>
          <p:cNvPr id="7" name="图片 6">
            <a:extLst>
              <a:ext uri="{FF2B5EF4-FFF2-40B4-BE49-F238E27FC236}">
                <a16:creationId xmlns:a16="http://schemas.microsoft.com/office/drawing/2014/main" id="{3E42997F-3DF6-163E-4037-95C001A81D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a:extLst>
              <a:ext uri="{FF2B5EF4-FFF2-40B4-BE49-F238E27FC236}">
                <a16:creationId xmlns:a16="http://schemas.microsoft.com/office/drawing/2014/main" id="{D53745F4-AAF0-5975-5A45-4F65F28C85FC}"/>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9" name="标题 1">
            <a:extLst>
              <a:ext uri="{FF2B5EF4-FFF2-40B4-BE49-F238E27FC236}">
                <a16:creationId xmlns:a16="http://schemas.microsoft.com/office/drawing/2014/main" id="{16BF02F6-3297-95CA-1AEE-57BAE733795E}"/>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Degradation/Restoration Model</a:t>
            </a:r>
            <a:endPar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endParaRPr>
          </a:p>
        </p:txBody>
      </p:sp>
      <p:sp>
        <p:nvSpPr>
          <p:cNvPr id="10" name="标题 1">
            <a:extLst>
              <a:ext uri="{FF2B5EF4-FFF2-40B4-BE49-F238E27FC236}">
                <a16:creationId xmlns:a16="http://schemas.microsoft.com/office/drawing/2014/main" id="{63B0842C-6D16-DBF8-CBB5-918A583CB777}"/>
              </a:ext>
            </a:extLst>
          </p:cNvPr>
          <p:cNvSpPr>
            <a:spLocks noGrp="1"/>
          </p:cNvSpPr>
          <p:nvPr/>
        </p:nvSpPr>
        <p:spPr>
          <a:xfrm>
            <a:off x="318134" y="102870"/>
            <a:ext cx="394906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图像退化</a:t>
            </a:r>
            <a:r>
              <a:rPr kumimoji="0" lang="en-US" altLang="zh-CN"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a:t>
            </a: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复原模型</a:t>
            </a:r>
          </a:p>
        </p:txBody>
      </p:sp>
      <p:cxnSp>
        <p:nvCxnSpPr>
          <p:cNvPr id="11" name="直线连接符 4">
            <a:extLst>
              <a:ext uri="{FF2B5EF4-FFF2-40B4-BE49-F238E27FC236}">
                <a16:creationId xmlns:a16="http://schemas.microsoft.com/office/drawing/2014/main" id="{CFA9BFED-85C5-2216-632F-CFC29A079FDA}"/>
              </a:ext>
            </a:extLst>
          </p:cNvPr>
          <p:cNvCxnSpPr/>
          <p:nvPr/>
        </p:nvCxnSpPr>
        <p:spPr>
          <a:xfrm>
            <a:off x="4572000" y="486526"/>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333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0774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图像退化</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复原模型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f</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y</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：原图像</a:t>
            </a: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g</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：退化后的图像，经历退化函数</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&amp;</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加性噪声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  (</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y</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：复原后的图像</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Degradation/Restoration Model</a:t>
            </a:r>
            <a:endPar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394906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图像退化</a:t>
            </a:r>
            <a:r>
              <a:rPr kumimoji="0" lang="en-US" altLang="zh-CN"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a:t>
            </a: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复原模型</a:t>
            </a:r>
          </a:p>
        </p:txBody>
      </p:sp>
      <p:cxnSp>
        <p:nvCxnSpPr>
          <p:cNvPr id="6" name="直线连接符 4"/>
          <p:cNvCxnSpPr/>
          <p:nvPr/>
        </p:nvCxnSpPr>
        <p:spPr>
          <a:xfrm>
            <a:off x="4572000" y="486526"/>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221615" y="1898650"/>
            <a:ext cx="8700135" cy="3060700"/>
          </a:xfrm>
          <a:prstGeom prst="rect">
            <a:avLst/>
          </a:prstGeom>
        </p:spPr>
      </p:pic>
      <p:grpSp>
        <p:nvGrpSpPr>
          <p:cNvPr id="16" name="组合 15"/>
          <p:cNvGrpSpPr/>
          <p:nvPr/>
        </p:nvGrpSpPr>
        <p:grpSpPr>
          <a:xfrm>
            <a:off x="1779270" y="2549525"/>
            <a:ext cx="5993130" cy="2092960"/>
            <a:chOff x="2802" y="4015"/>
            <a:chExt cx="9438" cy="3296"/>
          </a:xfrm>
        </p:grpSpPr>
        <p:sp>
          <p:nvSpPr>
            <p:cNvPr id="10" name="文本框 9"/>
            <p:cNvSpPr txBox="1"/>
            <p:nvPr/>
          </p:nvSpPr>
          <p:spPr>
            <a:xfrm>
              <a:off x="3899" y="6587"/>
              <a:ext cx="3388" cy="725"/>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Songti SC Bold" panose="02010800040101010101" charset="-122"/>
                  <a:ea typeface="Songti SC Bold" panose="02010800040101010101" charset="-122"/>
                  <a:cs typeface="+mn-cs"/>
                </a:rPr>
                <a:t>图像退化</a:t>
              </a:r>
            </a:p>
          </p:txBody>
        </p:sp>
        <p:sp>
          <p:nvSpPr>
            <p:cNvPr id="11" name="文本框 10"/>
            <p:cNvSpPr txBox="1"/>
            <p:nvPr/>
          </p:nvSpPr>
          <p:spPr>
            <a:xfrm>
              <a:off x="9102" y="6587"/>
              <a:ext cx="3138" cy="725"/>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Songti SC Bold" panose="02010800040101010101" charset="-122"/>
                  <a:ea typeface="Songti SC Bold" panose="02010800040101010101" charset="-122"/>
                  <a:cs typeface="+mn-cs"/>
                </a:rPr>
                <a:t>图像复原</a:t>
              </a:r>
            </a:p>
          </p:txBody>
        </p:sp>
        <p:sp>
          <p:nvSpPr>
            <p:cNvPr id="12" name="文本框 11"/>
            <p:cNvSpPr txBox="1"/>
            <p:nvPr/>
          </p:nvSpPr>
          <p:spPr>
            <a:xfrm>
              <a:off x="2802" y="4015"/>
              <a:ext cx="2284" cy="628"/>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退化函数</a:t>
              </a:r>
            </a:p>
          </p:txBody>
        </p:sp>
        <p:sp>
          <p:nvSpPr>
            <p:cNvPr id="14" name="文本框 13"/>
            <p:cNvSpPr txBox="1"/>
            <p:nvPr/>
          </p:nvSpPr>
          <p:spPr>
            <a:xfrm>
              <a:off x="9385" y="4262"/>
              <a:ext cx="2400" cy="1113"/>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复原滤波器</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endParaRPr>
            </a:p>
          </p:txBody>
        </p:sp>
        <p:sp>
          <p:nvSpPr>
            <p:cNvPr id="15" name="文本框 14"/>
            <p:cNvSpPr txBox="1"/>
            <p:nvPr/>
          </p:nvSpPr>
          <p:spPr>
            <a:xfrm>
              <a:off x="7494" y="5158"/>
              <a:ext cx="1155" cy="628"/>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噪声</a:t>
              </a:r>
            </a:p>
          </p:txBody>
        </p:sp>
      </p:grpSp>
      <p:pic>
        <p:nvPicPr>
          <p:cNvPr id="17" name="334E55B0-647D-440b-865C-3EC943EB4CBC-1" descr="wpsoffice"/>
          <p:cNvPicPr>
            <a:picLocks noChangeAspect="1"/>
          </p:cNvPicPr>
          <p:nvPr/>
        </p:nvPicPr>
        <p:blipFill>
          <a:blip r:embed="rId5"/>
          <a:stretch>
            <a:fillRect/>
          </a:stretch>
        </p:blipFill>
        <p:spPr>
          <a:xfrm>
            <a:off x="822325" y="5970270"/>
            <a:ext cx="160655" cy="339090"/>
          </a:xfrm>
          <a:prstGeom prst="rect">
            <a:avLst/>
          </a:prstGeom>
        </p:spPr>
      </p:pic>
      <p:sp>
        <p:nvSpPr>
          <p:cNvPr id="21" name="文本框 20">
            <a:extLst>
              <a:ext uri="{FF2B5EF4-FFF2-40B4-BE49-F238E27FC236}">
                <a16:creationId xmlns:a16="http://schemas.microsoft.com/office/drawing/2014/main" id="{B333E541-D94C-FA1D-DE72-FFB50C940405}"/>
              </a:ext>
            </a:extLst>
          </p:cNvPr>
          <p:cNvSpPr txBox="1"/>
          <p:nvPr/>
        </p:nvSpPr>
        <p:spPr>
          <a:xfrm>
            <a:off x="3196925" y="4789805"/>
            <a:ext cx="4590380" cy="523220"/>
          </a:xfrm>
          <a:prstGeom prst="rect">
            <a:avLst/>
          </a:prstGeom>
          <a:noFill/>
        </p:spPr>
        <p:txBody>
          <a:bodyPr wrap="square">
            <a:spAutoFit/>
          </a:bodyPr>
          <a:lstStyle/>
          <a:p>
            <a:r>
              <a:rPr lang="es-ES" altLang="zh-CN" sz="2800">
                <a:latin typeface="Times New Roman" panose="02020603050405020304" pitchFamily="18" charset="0"/>
                <a:cs typeface="Times New Roman" panose="02020603050405020304" pitchFamily="18" charset="0"/>
              </a:rPr>
              <a:t>g(x,y)=H[f(x,y)]+η(x,y)</a:t>
            </a:r>
            <a:endParaRPr lang="zh-CN" alt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09342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图像退化</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复原模型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0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图像复原</a:t>
            </a:r>
            <a:r>
              <a:rPr kumimoji="1" lang="zh-CN" altLang="en-US" sz="20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是指根据对图像降质成因的知识，建立降质模型，从客观的角度对降质图像进行处理，尽可能恢复原图像</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Degradation/Restoration Model</a:t>
            </a:r>
            <a:endPar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5" y="102870"/>
            <a:ext cx="2867660" cy="79565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图像退化</a:t>
            </a:r>
            <a:r>
              <a:rPr kumimoji="0" lang="en-US" altLang="zh-CN"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a:t>
            </a: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复原模型</a:t>
            </a:r>
          </a:p>
        </p:txBody>
      </p:sp>
      <p:cxnSp>
        <p:nvCxnSpPr>
          <p:cNvPr id="6" name="直线连接符 4"/>
          <p:cNvCxnSpPr/>
          <p:nvPr/>
        </p:nvCxnSpPr>
        <p:spPr>
          <a:xfrm>
            <a:off x="319024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277177" y="2512695"/>
            <a:ext cx="8700135" cy="3060700"/>
          </a:xfrm>
          <a:prstGeom prst="rect">
            <a:avLst/>
          </a:prstGeom>
        </p:spPr>
      </p:pic>
      <p:grpSp>
        <p:nvGrpSpPr>
          <p:cNvPr id="16" name="组合 15"/>
          <p:cNvGrpSpPr/>
          <p:nvPr/>
        </p:nvGrpSpPr>
        <p:grpSpPr>
          <a:xfrm>
            <a:off x="1779270" y="2549525"/>
            <a:ext cx="5993130" cy="2092960"/>
            <a:chOff x="2802" y="4015"/>
            <a:chExt cx="9438" cy="3296"/>
          </a:xfrm>
        </p:grpSpPr>
        <p:sp>
          <p:nvSpPr>
            <p:cNvPr id="10" name="文本框 9"/>
            <p:cNvSpPr txBox="1"/>
            <p:nvPr/>
          </p:nvSpPr>
          <p:spPr>
            <a:xfrm>
              <a:off x="3899" y="6587"/>
              <a:ext cx="3388" cy="725"/>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Songti SC Bold" panose="02010800040101010101" charset="-122"/>
                  <a:ea typeface="Songti SC Bold" panose="02010800040101010101" charset="-122"/>
                  <a:cs typeface="+mn-cs"/>
                </a:rPr>
                <a:t>图像退化</a:t>
              </a:r>
            </a:p>
          </p:txBody>
        </p:sp>
        <p:sp>
          <p:nvSpPr>
            <p:cNvPr id="11" name="文本框 10"/>
            <p:cNvSpPr txBox="1"/>
            <p:nvPr/>
          </p:nvSpPr>
          <p:spPr>
            <a:xfrm>
              <a:off x="9102" y="6587"/>
              <a:ext cx="3138" cy="725"/>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Songti SC Bold" panose="02010800040101010101" charset="-122"/>
                  <a:ea typeface="Songti SC Bold" panose="02010800040101010101" charset="-122"/>
                  <a:cs typeface="+mn-cs"/>
                </a:rPr>
                <a:t>图像复原</a:t>
              </a:r>
            </a:p>
          </p:txBody>
        </p:sp>
        <p:sp>
          <p:nvSpPr>
            <p:cNvPr id="12" name="文本框 11"/>
            <p:cNvSpPr txBox="1"/>
            <p:nvPr/>
          </p:nvSpPr>
          <p:spPr>
            <a:xfrm>
              <a:off x="2802" y="4015"/>
              <a:ext cx="2284" cy="628"/>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退化函数</a:t>
              </a:r>
            </a:p>
          </p:txBody>
        </p:sp>
        <p:sp>
          <p:nvSpPr>
            <p:cNvPr id="14" name="文本框 13"/>
            <p:cNvSpPr txBox="1"/>
            <p:nvPr/>
          </p:nvSpPr>
          <p:spPr>
            <a:xfrm>
              <a:off x="9385" y="4262"/>
              <a:ext cx="2400" cy="1113"/>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复原滤波器</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endParaRPr>
            </a:p>
          </p:txBody>
        </p:sp>
        <p:sp>
          <p:nvSpPr>
            <p:cNvPr id="15" name="文本框 14"/>
            <p:cNvSpPr txBox="1"/>
            <p:nvPr/>
          </p:nvSpPr>
          <p:spPr>
            <a:xfrm>
              <a:off x="7494" y="5158"/>
              <a:ext cx="1155" cy="628"/>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ongti SC" panose="02010800040101010101" charset="-122"/>
                  <a:ea typeface="Songti SC" panose="02010800040101010101" charset="-122"/>
                  <a:cs typeface="+mn-cs"/>
                </a:rPr>
                <a:t>噪声</a:t>
              </a:r>
            </a:p>
          </p:txBody>
        </p:sp>
      </p:grpSp>
      <p:pic>
        <p:nvPicPr>
          <p:cNvPr id="2" name="图片 1"/>
          <p:cNvPicPr>
            <a:picLocks noChangeAspect="1"/>
          </p:cNvPicPr>
          <p:nvPr/>
        </p:nvPicPr>
        <p:blipFill>
          <a:blip r:embed="rId5"/>
          <a:stretch>
            <a:fillRect/>
          </a:stretch>
        </p:blipFill>
        <p:spPr>
          <a:xfrm>
            <a:off x="2391117" y="5381565"/>
            <a:ext cx="4318000" cy="596900"/>
          </a:xfrm>
          <a:prstGeom prst="rect">
            <a:avLst/>
          </a:prstGeom>
        </p:spPr>
      </p:pic>
      <p:pic>
        <p:nvPicPr>
          <p:cNvPr id="4" name="图片 3"/>
          <p:cNvPicPr>
            <a:picLocks noChangeAspect="1"/>
          </p:cNvPicPr>
          <p:nvPr/>
        </p:nvPicPr>
        <p:blipFill>
          <a:blip r:embed="rId6"/>
          <a:stretch>
            <a:fillRect/>
          </a:stretch>
        </p:blipFill>
        <p:spPr>
          <a:xfrm>
            <a:off x="2161882" y="6020375"/>
            <a:ext cx="4813300" cy="5588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高斯噪声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pic>
        <p:nvPicPr>
          <p:cNvPr id="3" name="图片 2"/>
          <p:cNvPicPr>
            <a:picLocks noChangeAspect="1"/>
          </p:cNvPicPr>
          <p:nvPr/>
        </p:nvPicPr>
        <p:blipFill>
          <a:blip r:embed="rId4"/>
          <a:stretch>
            <a:fillRect/>
          </a:stretch>
        </p:blipFill>
        <p:spPr>
          <a:xfrm>
            <a:off x="3974465" y="2140585"/>
            <a:ext cx="5023485" cy="1141730"/>
          </a:xfrm>
          <a:prstGeom prst="rect">
            <a:avLst/>
          </a:prstGeom>
        </p:spPr>
      </p:pic>
      <p:pic>
        <p:nvPicPr>
          <p:cNvPr id="6" name="334E55B0-647D-440b-865C-3EC943EB4CBC-2" descr="wpsoffice"/>
          <p:cNvPicPr>
            <a:picLocks noChangeAspect="1"/>
          </p:cNvPicPr>
          <p:nvPr/>
        </p:nvPicPr>
        <p:blipFill>
          <a:blip r:embed="rId5"/>
          <a:stretch>
            <a:fillRect/>
          </a:stretch>
        </p:blipFill>
        <p:spPr>
          <a:xfrm>
            <a:off x="4785360" y="4173220"/>
            <a:ext cx="183515" cy="241935"/>
          </a:xfrm>
          <a:prstGeom prst="rect">
            <a:avLst/>
          </a:prstGeom>
        </p:spPr>
      </p:pic>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4376420" y="3586480"/>
                <a:ext cx="4897755" cy="1888490"/>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376420" y="3586480"/>
                <a:ext cx="4897755" cy="1888490"/>
              </a:xfrm>
              <a:prstGeom prst="rect">
                <a:avLst/>
              </a:prstGeom>
              <a:blipFill rotWithShape="1">
                <a:blip r:embed="rId6"/>
                <a:stretch>
                  <a:fillRect/>
                </a:stretch>
              </a:blipFill>
            </p:spPr>
            <p:txBody>
              <a:bodyPr/>
              <a:lstStyle/>
              <a:p>
                <a:r>
                  <a:rPr lang="zh-CN" altLang="en-US">
                    <a:noFill/>
                  </a:rPr>
                  <a:t> </a:t>
                </a:r>
              </a:p>
            </p:txBody>
          </p:sp>
        </mc:Fallback>
      </mc:AlternateContent>
      <p:pic>
        <p:nvPicPr>
          <p:cNvPr id="11" name="图片 10"/>
          <p:cNvPicPr>
            <a:picLocks noChangeAspect="1"/>
          </p:cNvPicPr>
          <p:nvPr/>
        </p:nvPicPr>
        <p:blipFill>
          <a:blip r:embed="rId7"/>
          <a:stretch>
            <a:fillRect/>
          </a:stretch>
        </p:blipFill>
        <p:spPr>
          <a:xfrm>
            <a:off x="150495" y="2214880"/>
            <a:ext cx="3606800" cy="35433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瑞利噪声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318135" y="2140585"/>
            <a:ext cx="3502025" cy="3614420"/>
          </a:xfrm>
          <a:prstGeom prst="rect">
            <a:avLst/>
          </a:prstGeom>
        </p:spPr>
      </p:pic>
      <p:pic>
        <p:nvPicPr>
          <p:cNvPr id="15" name="图片 14"/>
          <p:cNvPicPr>
            <a:picLocks noChangeAspect="1"/>
          </p:cNvPicPr>
          <p:nvPr/>
        </p:nvPicPr>
        <p:blipFill>
          <a:blip r:embed="rId5"/>
          <a:stretch>
            <a:fillRect/>
          </a:stretch>
        </p:blipFill>
        <p:spPr>
          <a:xfrm>
            <a:off x="4103370" y="1370965"/>
            <a:ext cx="4660900" cy="1536700"/>
          </a:xfrm>
          <a:prstGeom prst="rect">
            <a:avLst/>
          </a:prstGeom>
        </p:spPr>
      </p:pic>
      <p:grpSp>
        <p:nvGrpSpPr>
          <p:cNvPr id="17" name="组合 16"/>
          <p:cNvGrpSpPr/>
          <p:nvPr/>
        </p:nvGrpSpPr>
        <p:grpSpPr>
          <a:xfrm>
            <a:off x="4376420" y="3075305"/>
            <a:ext cx="4897755" cy="3181350"/>
            <a:chOff x="6892" y="5035"/>
            <a:chExt cx="7713" cy="5010"/>
          </a:xfrm>
        </p:grpSpPr>
        <mc:AlternateContent xmlns:mc="http://schemas.openxmlformats.org/markup-compatibility/2006" xmlns:a14="http://schemas.microsoft.com/office/drawing/2010/main">
          <mc:Choice Requires="a14">
            <p:sp>
              <p:nvSpPr>
                <p:cNvPr id="16" name="文本框 15"/>
                <p:cNvSpPr txBox="1"/>
                <p:nvPr/>
              </p:nvSpPr>
              <p:spPr>
                <a:xfrm>
                  <a:off x="6892" y="5035"/>
                  <a:ext cx="7713" cy="5010"/>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5035"/>
                  <a:ext cx="7713" cy="5010"/>
                </a:xfrm>
                <a:prstGeom prst="rect">
                  <a:avLst/>
                </a:prstGeom>
                <a:blipFill rotWithShape="1">
                  <a:blip r:embed="rId6"/>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7"/>
            <a:stretch>
              <a:fillRect/>
            </a:stretch>
          </p:blipFill>
          <p:spPr>
            <a:xfrm>
              <a:off x="7536" y="5959"/>
              <a:ext cx="289" cy="381"/>
            </a:xfrm>
            <a:prstGeom prst="rect">
              <a:avLst/>
            </a:prstGeom>
          </p:spPr>
        </p:pic>
      </p:grpSp>
      <p:pic>
        <p:nvPicPr>
          <p:cNvPr id="24" name="图片 23"/>
          <p:cNvPicPr>
            <a:picLocks noChangeAspect="1"/>
          </p:cNvPicPr>
          <p:nvPr/>
        </p:nvPicPr>
        <p:blipFill>
          <a:blip r:embed="rId8"/>
          <a:stretch>
            <a:fillRect/>
          </a:stretch>
        </p:blipFill>
        <p:spPr>
          <a:xfrm>
            <a:off x="5678805" y="3978910"/>
            <a:ext cx="2000885" cy="494665"/>
          </a:xfrm>
          <a:prstGeom prst="rect">
            <a:avLst/>
          </a:prstGeom>
        </p:spPr>
      </p:pic>
      <p:pic>
        <p:nvPicPr>
          <p:cNvPr id="25" name="图片 24"/>
          <p:cNvPicPr>
            <a:picLocks noChangeAspect="1"/>
          </p:cNvPicPr>
          <p:nvPr/>
        </p:nvPicPr>
        <p:blipFill>
          <a:blip r:embed="rId9"/>
          <a:stretch>
            <a:fillRect/>
          </a:stretch>
        </p:blipFill>
        <p:spPr>
          <a:xfrm>
            <a:off x="5584825" y="4896485"/>
            <a:ext cx="2188845" cy="795020"/>
          </a:xfrm>
          <a:prstGeom prst="rect">
            <a:avLst/>
          </a:prstGeom>
        </p:spPr>
      </p:pic>
      <p:sp>
        <p:nvSpPr>
          <p:cNvPr id="10" name="文本框 9">
            <a:extLst>
              <a:ext uri="{FF2B5EF4-FFF2-40B4-BE49-F238E27FC236}">
                <a16:creationId xmlns:a16="http://schemas.microsoft.com/office/drawing/2014/main" id="{53BFD487-2A06-7BCD-6FB2-5DF86057BF18}"/>
              </a:ext>
            </a:extLst>
          </p:cNvPr>
          <p:cNvSpPr txBox="1"/>
          <p:nvPr/>
        </p:nvSpPr>
        <p:spPr>
          <a:xfrm>
            <a:off x="67250" y="6416576"/>
            <a:ext cx="81868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距离成像的过程中噪声，例如超声成像，声波在微结构组织的散射所引起的相干干涉噪声</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伽马噪声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376420" y="3016250"/>
            <a:ext cx="4897755" cy="3611880"/>
            <a:chOff x="6892" y="4942"/>
            <a:chExt cx="7713" cy="5688"/>
          </a:xfrm>
        </p:grpSpPr>
        <mc:AlternateContent xmlns:mc="http://schemas.openxmlformats.org/markup-compatibility/2006" xmlns:a14="http://schemas.microsoft.com/office/drawing/2010/main">
          <mc:Choice Requires="a14">
            <p:sp>
              <p:nvSpPr>
                <p:cNvPr id="16" name="文本框 15"/>
                <p:cNvSpPr txBox="1"/>
                <p:nvPr/>
              </p:nvSpPr>
              <p:spPr>
                <a:xfrm>
                  <a:off x="6892" y="4942"/>
                  <a:ext cx="7713" cy="5688"/>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4942"/>
                  <a:ext cx="7713" cy="5688"/>
                </a:xfrm>
                <a:prstGeom prst="rect">
                  <a:avLst/>
                </a:prstGeom>
                <a:blipFill rotWithShape="1">
                  <a:blip r:embed="rId4"/>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5"/>
            <a:stretch>
              <a:fillRect/>
            </a:stretch>
          </p:blipFill>
          <p:spPr>
            <a:xfrm>
              <a:off x="7536" y="5959"/>
              <a:ext cx="289" cy="381"/>
            </a:xfrm>
            <a:prstGeom prst="rect">
              <a:avLst/>
            </a:prstGeom>
          </p:spPr>
        </p:pic>
      </p:grpSp>
      <p:pic>
        <p:nvPicPr>
          <p:cNvPr id="3" name="图片 2"/>
          <p:cNvPicPr>
            <a:picLocks noChangeAspect="1"/>
          </p:cNvPicPr>
          <p:nvPr/>
        </p:nvPicPr>
        <p:blipFill>
          <a:blip r:embed="rId6"/>
          <a:stretch>
            <a:fillRect/>
          </a:stretch>
        </p:blipFill>
        <p:spPr>
          <a:xfrm>
            <a:off x="318135" y="2256790"/>
            <a:ext cx="3549650" cy="3434715"/>
          </a:xfrm>
          <a:prstGeom prst="rect">
            <a:avLst/>
          </a:prstGeom>
        </p:spPr>
      </p:pic>
      <p:pic>
        <p:nvPicPr>
          <p:cNvPr id="10" name="图片 9"/>
          <p:cNvPicPr>
            <a:picLocks noChangeAspect="1"/>
          </p:cNvPicPr>
          <p:nvPr/>
        </p:nvPicPr>
        <p:blipFill>
          <a:blip r:embed="rId7"/>
          <a:stretch>
            <a:fillRect/>
          </a:stretch>
        </p:blipFill>
        <p:spPr>
          <a:xfrm>
            <a:off x="4376420" y="1341120"/>
            <a:ext cx="3895090" cy="1406525"/>
          </a:xfrm>
          <a:prstGeom prst="rect">
            <a:avLst/>
          </a:prstGeom>
        </p:spPr>
      </p:pic>
      <p:pic>
        <p:nvPicPr>
          <p:cNvPr id="11" name="图片 10"/>
          <p:cNvPicPr>
            <a:picLocks noChangeAspect="1"/>
          </p:cNvPicPr>
          <p:nvPr/>
        </p:nvPicPr>
        <p:blipFill>
          <a:blip r:embed="rId8"/>
          <a:stretch>
            <a:fillRect/>
          </a:stretch>
        </p:blipFill>
        <p:spPr>
          <a:xfrm>
            <a:off x="6202045" y="3903980"/>
            <a:ext cx="1041400" cy="825500"/>
          </a:xfrm>
          <a:prstGeom prst="rect">
            <a:avLst/>
          </a:prstGeom>
        </p:spPr>
      </p:pic>
      <p:pic>
        <p:nvPicPr>
          <p:cNvPr id="12" name="图片 11"/>
          <p:cNvPicPr>
            <a:picLocks noChangeAspect="1"/>
          </p:cNvPicPr>
          <p:nvPr/>
        </p:nvPicPr>
        <p:blipFill>
          <a:blip r:embed="rId9"/>
          <a:stretch>
            <a:fillRect/>
          </a:stretch>
        </p:blipFill>
        <p:spPr>
          <a:xfrm>
            <a:off x="6164580" y="5238750"/>
            <a:ext cx="1320800" cy="863600"/>
          </a:xfrm>
          <a:prstGeom prst="rect">
            <a:avLst/>
          </a:prstGeom>
        </p:spPr>
      </p:pic>
      <p:sp>
        <p:nvSpPr>
          <p:cNvPr id="7" name="文本框 6">
            <a:extLst>
              <a:ext uri="{FF2B5EF4-FFF2-40B4-BE49-F238E27FC236}">
                <a16:creationId xmlns:a16="http://schemas.microsoft.com/office/drawing/2014/main" id="{13420F8C-D80B-34F3-5D35-447AB93EA017}"/>
              </a:ext>
            </a:extLst>
          </p:cNvPr>
          <p:cNvSpPr txBox="1"/>
          <p:nvPr/>
        </p:nvSpPr>
        <p:spPr>
          <a:xfrm>
            <a:off x="67250" y="6416576"/>
            <a:ext cx="2236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激光成像的过程中噪声</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指数噪声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376420" y="2851785"/>
            <a:ext cx="4897755" cy="3611880"/>
            <a:chOff x="6892" y="4683"/>
            <a:chExt cx="7713" cy="5688"/>
          </a:xfrm>
        </p:grpSpPr>
        <mc:AlternateContent xmlns:mc="http://schemas.openxmlformats.org/markup-compatibility/2006" xmlns:a14="http://schemas.microsoft.com/office/drawing/2010/main">
          <mc:Choice Requires="a14">
            <p:sp>
              <p:nvSpPr>
                <p:cNvPr id="16" name="文本框 15"/>
                <p:cNvSpPr txBox="1"/>
                <p:nvPr/>
              </p:nvSpPr>
              <p:spPr>
                <a:xfrm>
                  <a:off x="6892" y="4683"/>
                  <a:ext cx="7713" cy="5688"/>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4683"/>
                  <a:ext cx="7713" cy="5688"/>
                </a:xfrm>
                <a:prstGeom prst="rect">
                  <a:avLst/>
                </a:prstGeom>
                <a:blipFill rotWithShape="1">
                  <a:blip r:embed="rId4"/>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5"/>
            <a:stretch>
              <a:fillRect/>
            </a:stretch>
          </p:blipFill>
          <p:spPr>
            <a:xfrm>
              <a:off x="7536" y="5599"/>
              <a:ext cx="289" cy="381"/>
            </a:xfrm>
            <a:prstGeom prst="rect">
              <a:avLst/>
            </a:prstGeom>
          </p:spPr>
        </p:pic>
      </p:grpSp>
      <p:pic>
        <p:nvPicPr>
          <p:cNvPr id="7" name="图片 6"/>
          <p:cNvPicPr>
            <a:picLocks noChangeAspect="1"/>
          </p:cNvPicPr>
          <p:nvPr/>
        </p:nvPicPr>
        <p:blipFill>
          <a:blip r:embed="rId6"/>
          <a:stretch>
            <a:fillRect/>
          </a:stretch>
        </p:blipFill>
        <p:spPr>
          <a:xfrm>
            <a:off x="4376420" y="1437640"/>
            <a:ext cx="3238500" cy="1117600"/>
          </a:xfrm>
          <a:prstGeom prst="rect">
            <a:avLst/>
          </a:prstGeom>
        </p:spPr>
      </p:pic>
      <p:pic>
        <p:nvPicPr>
          <p:cNvPr id="15" name="图片 14"/>
          <p:cNvPicPr>
            <a:picLocks noChangeAspect="1"/>
          </p:cNvPicPr>
          <p:nvPr/>
        </p:nvPicPr>
        <p:blipFill>
          <a:blip r:embed="rId7"/>
          <a:stretch>
            <a:fillRect/>
          </a:stretch>
        </p:blipFill>
        <p:spPr>
          <a:xfrm>
            <a:off x="6323330" y="3738245"/>
            <a:ext cx="1003300" cy="889000"/>
          </a:xfrm>
          <a:prstGeom prst="rect">
            <a:avLst/>
          </a:prstGeom>
        </p:spPr>
      </p:pic>
      <p:pic>
        <p:nvPicPr>
          <p:cNvPr id="18" name="图片 17"/>
          <p:cNvPicPr>
            <a:picLocks noChangeAspect="1"/>
          </p:cNvPicPr>
          <p:nvPr/>
        </p:nvPicPr>
        <p:blipFill>
          <a:blip r:embed="rId8"/>
          <a:stretch>
            <a:fillRect/>
          </a:stretch>
        </p:blipFill>
        <p:spPr>
          <a:xfrm>
            <a:off x="6323330" y="5017135"/>
            <a:ext cx="1029970" cy="871513"/>
          </a:xfrm>
          <a:prstGeom prst="rect">
            <a:avLst/>
          </a:prstGeom>
        </p:spPr>
      </p:pic>
      <p:pic>
        <p:nvPicPr>
          <p:cNvPr id="19" name="图片 18"/>
          <p:cNvPicPr>
            <a:picLocks noChangeAspect="1"/>
          </p:cNvPicPr>
          <p:nvPr/>
        </p:nvPicPr>
        <p:blipFill>
          <a:blip r:embed="rId9"/>
          <a:stretch>
            <a:fillRect/>
          </a:stretch>
        </p:blipFill>
        <p:spPr>
          <a:xfrm>
            <a:off x="502920" y="2404110"/>
            <a:ext cx="3263900" cy="2946400"/>
          </a:xfrm>
          <a:prstGeom prst="rect">
            <a:avLst/>
          </a:prstGeom>
        </p:spPr>
      </p:pic>
      <p:sp>
        <p:nvSpPr>
          <p:cNvPr id="3" name="文本框 2">
            <a:extLst>
              <a:ext uri="{FF2B5EF4-FFF2-40B4-BE49-F238E27FC236}">
                <a16:creationId xmlns:a16="http://schemas.microsoft.com/office/drawing/2014/main" id="{BFBB37F3-A8F8-5DC5-945E-BF643F07854A}"/>
              </a:ext>
            </a:extLst>
          </p:cNvPr>
          <p:cNvSpPr txBox="1"/>
          <p:nvPr/>
        </p:nvSpPr>
        <p:spPr>
          <a:xfrm>
            <a:off x="67250" y="6416576"/>
            <a:ext cx="2236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激光成像的过程中噪声</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均匀噪声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376420" y="2851785"/>
            <a:ext cx="4897755" cy="3611880"/>
            <a:chOff x="6892" y="4683"/>
            <a:chExt cx="7713" cy="5688"/>
          </a:xfrm>
        </p:grpSpPr>
        <mc:AlternateContent xmlns:mc="http://schemas.openxmlformats.org/markup-compatibility/2006" xmlns:a14="http://schemas.microsoft.com/office/drawing/2010/main">
          <mc:Choice Requires="a14">
            <p:sp>
              <p:nvSpPr>
                <p:cNvPr id="16" name="文本框 15"/>
                <p:cNvSpPr txBox="1"/>
                <p:nvPr/>
              </p:nvSpPr>
              <p:spPr>
                <a:xfrm>
                  <a:off x="6892" y="4683"/>
                  <a:ext cx="7713" cy="5688"/>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4683"/>
                  <a:ext cx="7713" cy="5688"/>
                </a:xfrm>
                <a:prstGeom prst="rect">
                  <a:avLst/>
                </a:prstGeom>
                <a:blipFill rotWithShape="1">
                  <a:blip r:embed="rId4"/>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5"/>
            <a:stretch>
              <a:fillRect/>
            </a:stretch>
          </p:blipFill>
          <p:spPr>
            <a:xfrm>
              <a:off x="7536" y="5599"/>
              <a:ext cx="289" cy="381"/>
            </a:xfrm>
            <a:prstGeom prst="rect">
              <a:avLst/>
            </a:prstGeom>
          </p:spPr>
        </p:pic>
      </p:grpSp>
      <p:pic>
        <p:nvPicPr>
          <p:cNvPr id="3" name="图片 2"/>
          <p:cNvPicPr>
            <a:picLocks noChangeAspect="1"/>
          </p:cNvPicPr>
          <p:nvPr/>
        </p:nvPicPr>
        <p:blipFill>
          <a:blip r:embed="rId6"/>
          <a:stretch>
            <a:fillRect/>
          </a:stretch>
        </p:blipFill>
        <p:spPr>
          <a:xfrm>
            <a:off x="4376420" y="1437640"/>
            <a:ext cx="3479800" cy="1282700"/>
          </a:xfrm>
          <a:prstGeom prst="rect">
            <a:avLst/>
          </a:prstGeom>
        </p:spPr>
      </p:pic>
      <p:pic>
        <p:nvPicPr>
          <p:cNvPr id="10" name="图片 9"/>
          <p:cNvPicPr>
            <a:picLocks noChangeAspect="1"/>
          </p:cNvPicPr>
          <p:nvPr/>
        </p:nvPicPr>
        <p:blipFill>
          <a:blip r:embed="rId7"/>
          <a:stretch>
            <a:fillRect/>
          </a:stretch>
        </p:blipFill>
        <p:spPr>
          <a:xfrm>
            <a:off x="6008370" y="3769360"/>
            <a:ext cx="1574800" cy="800100"/>
          </a:xfrm>
          <a:prstGeom prst="rect">
            <a:avLst/>
          </a:prstGeom>
        </p:spPr>
      </p:pic>
      <p:pic>
        <p:nvPicPr>
          <p:cNvPr id="11" name="图片 10"/>
          <p:cNvPicPr>
            <a:picLocks noChangeAspect="1"/>
          </p:cNvPicPr>
          <p:nvPr/>
        </p:nvPicPr>
        <p:blipFill>
          <a:blip r:embed="rId8"/>
          <a:stretch>
            <a:fillRect/>
          </a:stretch>
        </p:blipFill>
        <p:spPr>
          <a:xfrm>
            <a:off x="5836285" y="5111750"/>
            <a:ext cx="2095500" cy="787400"/>
          </a:xfrm>
          <a:prstGeom prst="rect">
            <a:avLst/>
          </a:prstGeom>
        </p:spPr>
      </p:pic>
      <p:pic>
        <p:nvPicPr>
          <p:cNvPr id="12" name="图片 11"/>
          <p:cNvPicPr>
            <a:picLocks noChangeAspect="1"/>
          </p:cNvPicPr>
          <p:nvPr/>
        </p:nvPicPr>
        <p:blipFill>
          <a:blip r:embed="rId9"/>
          <a:stretch>
            <a:fillRect/>
          </a:stretch>
        </p:blipFill>
        <p:spPr>
          <a:xfrm>
            <a:off x="168910" y="2622550"/>
            <a:ext cx="3594100" cy="2971800"/>
          </a:xfrm>
          <a:prstGeom prst="rect">
            <a:avLst/>
          </a:prstGeom>
        </p:spPr>
      </p:pic>
      <p:sp>
        <p:nvSpPr>
          <p:cNvPr id="20" name="矩形 19"/>
          <p:cNvSpPr/>
          <p:nvPr/>
        </p:nvSpPr>
        <p:spPr>
          <a:xfrm>
            <a:off x="2938145" y="2943225"/>
            <a:ext cx="970915" cy="462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7" name="文本框 6">
            <a:extLst>
              <a:ext uri="{FF2B5EF4-FFF2-40B4-BE49-F238E27FC236}">
                <a16:creationId xmlns:a16="http://schemas.microsoft.com/office/drawing/2014/main" id="{9F2DD70A-36E0-C3E3-0118-A0CFEDD7F59A}"/>
              </a:ext>
            </a:extLst>
          </p:cNvPr>
          <p:cNvSpPr txBox="1"/>
          <p:nvPr/>
        </p:nvSpPr>
        <p:spPr>
          <a:xfrm>
            <a:off x="67250" y="6416576"/>
            <a:ext cx="1620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量化过程中噪声</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98755" y="2745740"/>
            <a:ext cx="3710305" cy="2847975"/>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椒盐噪声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grpSp>
        <p:nvGrpSpPr>
          <p:cNvPr id="17" name="组合 16"/>
          <p:cNvGrpSpPr/>
          <p:nvPr/>
        </p:nvGrpSpPr>
        <p:grpSpPr>
          <a:xfrm>
            <a:off x="4376420" y="2851785"/>
            <a:ext cx="4897755" cy="3611880"/>
            <a:chOff x="6892" y="4683"/>
            <a:chExt cx="7713" cy="5688"/>
          </a:xfrm>
        </p:grpSpPr>
        <mc:AlternateContent xmlns:mc="http://schemas.openxmlformats.org/markup-compatibility/2006" xmlns:a14="http://schemas.microsoft.com/office/drawing/2010/main">
          <mc:Choice Requires="a14">
            <p:sp>
              <p:nvSpPr>
                <p:cNvPr id="16" name="文本框 15"/>
                <p:cNvSpPr txBox="1"/>
                <p:nvPr/>
              </p:nvSpPr>
              <p:spPr>
                <a:xfrm>
                  <a:off x="6892" y="4683"/>
                  <a:ext cx="7713" cy="5688"/>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4683"/>
                  <a:ext cx="7713" cy="5688"/>
                </a:xfrm>
                <a:prstGeom prst="rect">
                  <a:avLst/>
                </a:prstGeom>
                <a:blipFill rotWithShape="1">
                  <a:blip r:embed="rId5"/>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6"/>
            <a:stretch>
              <a:fillRect/>
            </a:stretch>
          </p:blipFill>
          <p:spPr>
            <a:xfrm>
              <a:off x="7536" y="5599"/>
              <a:ext cx="289" cy="381"/>
            </a:xfrm>
            <a:prstGeom prst="rect">
              <a:avLst/>
            </a:prstGeom>
          </p:spPr>
        </p:pic>
      </p:grpSp>
      <p:sp>
        <p:nvSpPr>
          <p:cNvPr id="20" name="矩形 19"/>
          <p:cNvSpPr/>
          <p:nvPr/>
        </p:nvSpPr>
        <p:spPr>
          <a:xfrm>
            <a:off x="19685" y="3586480"/>
            <a:ext cx="970915" cy="1861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pic>
        <p:nvPicPr>
          <p:cNvPr id="15" name="图片 14"/>
          <p:cNvPicPr>
            <a:picLocks noChangeAspect="1"/>
          </p:cNvPicPr>
          <p:nvPr/>
        </p:nvPicPr>
        <p:blipFill>
          <a:blip r:embed="rId7"/>
          <a:stretch>
            <a:fillRect/>
          </a:stretch>
        </p:blipFill>
        <p:spPr>
          <a:xfrm>
            <a:off x="4074795" y="1437640"/>
            <a:ext cx="4711700" cy="1257300"/>
          </a:xfrm>
          <a:prstGeom prst="rect">
            <a:avLst/>
          </a:prstGeom>
        </p:spPr>
      </p:pic>
      <p:pic>
        <p:nvPicPr>
          <p:cNvPr id="18" name="图片 17"/>
          <p:cNvPicPr>
            <a:picLocks noChangeAspect="1"/>
          </p:cNvPicPr>
          <p:nvPr/>
        </p:nvPicPr>
        <p:blipFill>
          <a:blip r:embed="rId8"/>
          <a:stretch>
            <a:fillRect/>
          </a:stretch>
        </p:blipFill>
        <p:spPr>
          <a:xfrm>
            <a:off x="4376420" y="3934460"/>
            <a:ext cx="4584700" cy="469900"/>
          </a:xfrm>
          <a:prstGeom prst="rect">
            <a:avLst/>
          </a:prstGeom>
        </p:spPr>
      </p:pic>
      <p:pic>
        <p:nvPicPr>
          <p:cNvPr id="19" name="图片 18"/>
          <p:cNvPicPr>
            <a:picLocks noChangeAspect="1"/>
          </p:cNvPicPr>
          <p:nvPr/>
        </p:nvPicPr>
        <p:blipFill>
          <a:blip r:embed="rId9"/>
          <a:stretch>
            <a:fillRect/>
          </a:stretch>
        </p:blipFill>
        <p:spPr>
          <a:xfrm>
            <a:off x="3891915" y="5095240"/>
            <a:ext cx="5480685" cy="631825"/>
          </a:xfrm>
          <a:prstGeom prst="rect">
            <a:avLst/>
          </a:prstGeom>
        </p:spPr>
      </p:pic>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29CB1DF-AF93-D3CC-5D48-E48E5FCF92AB}"/>
              </a:ext>
            </a:extLst>
          </p:cNvPr>
          <p:cNvSpPr txBox="1"/>
          <p:nvPr/>
        </p:nvSpPr>
        <p:spPr>
          <a:xfrm>
            <a:off x="67250" y="6416576"/>
            <a:ext cx="408316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脉冲噪声，传感器坏点，大幅度电磁干扰等</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算术平均滤波器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邻域中的长和宽分别为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优势：计算方便快捷</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缺点：导致图像模糊</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6" name="图片 5"/>
          <p:cNvPicPr>
            <a:picLocks noChangeAspect="1"/>
          </p:cNvPicPr>
          <p:nvPr/>
        </p:nvPicPr>
        <p:blipFill>
          <a:blip r:embed="rId4"/>
          <a:stretch>
            <a:fillRect/>
          </a:stretch>
        </p:blipFill>
        <p:spPr>
          <a:xfrm>
            <a:off x="2773045" y="2518410"/>
            <a:ext cx="3924300" cy="1028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30DD4A-B04F-44C9-DBC6-59853F38F254}"/>
              </a:ext>
            </a:extLst>
          </p:cNvPr>
          <p:cNvPicPr>
            <a:picLocks noChangeAspect="1"/>
          </p:cNvPicPr>
          <p:nvPr>
            <p:custDataLst>
              <p:tags r:id="rId1"/>
            </p:custDataLst>
          </p:nvPr>
        </p:nvPicPr>
        <p:blipFill>
          <a:blip r:embed="rId4"/>
          <a:stretch>
            <a:fillRect/>
          </a:stretch>
        </p:blipFill>
        <p:spPr>
          <a:xfrm>
            <a:off x="2565082" y="3338730"/>
            <a:ext cx="5543550" cy="2940050"/>
          </a:xfrm>
          <a:prstGeom prst="rect">
            <a:avLst/>
          </a:prstGeom>
        </p:spPr>
      </p:pic>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224790" y="1437640"/>
            <a:ext cx="8931275" cy="3970318"/>
          </a:xfrm>
          <a:prstGeom prst="rect">
            <a:avLst/>
          </a:prstGeom>
        </p:spPr>
        <p:txBody>
          <a:bodyPr wrap="square">
            <a:spAutoFit/>
          </a:bodyPr>
          <a:lstStyle/>
          <a:p>
            <a:pPr lvl="1" fontAlgn="auto"/>
            <a:r>
              <a:rPr kumimoji="1" lang="zh-CN" altLang="en-US" sz="2800" dirty="0">
                <a:latin typeface="Times New Roman" panose="02020503050405090304" charset="0"/>
                <a:ea typeface="宋体" charset="0"/>
                <a:cs typeface="Times New Roman" panose="02020503050405090304" charset="0"/>
                <a:sym typeface="+mn-ea"/>
              </a:rPr>
              <a:t>图像的</a:t>
            </a:r>
            <a:r>
              <a:rPr kumimoji="1" lang="zh-CN" altLang="en-US" sz="2800" b="1" dirty="0">
                <a:latin typeface="Times New Roman" panose="02020503050405090304" charset="0"/>
                <a:ea typeface="宋体" charset="0"/>
                <a:cs typeface="Times New Roman" panose="02020503050405090304" charset="0"/>
                <a:sym typeface="+mn-ea"/>
              </a:rPr>
              <a:t>空间分辨率</a:t>
            </a:r>
            <a:r>
              <a:rPr kumimoji="1" lang="zh-CN" altLang="en-US" sz="2800" dirty="0">
                <a:latin typeface="Times New Roman" panose="02020503050405090304" charset="0"/>
                <a:ea typeface="宋体" charset="0"/>
                <a:cs typeface="Times New Roman" panose="02020503050405090304" charset="0"/>
                <a:sym typeface="+mn-ea"/>
              </a:rPr>
              <a:t>与</a:t>
            </a:r>
            <a:r>
              <a:rPr kumimoji="1" lang="zh-CN" altLang="en-US" sz="2800" b="1" dirty="0">
                <a:latin typeface="Times New Roman" panose="02020503050405090304" charset="0"/>
                <a:ea typeface="宋体" charset="0"/>
                <a:cs typeface="Times New Roman" panose="02020503050405090304" charset="0"/>
                <a:sym typeface="+mn-ea"/>
              </a:rPr>
              <a:t>灰度分辨率</a:t>
            </a:r>
          </a:p>
          <a:p>
            <a:pPr marL="800100" lvl="1" indent="-342900" fontAlgn="auto">
              <a:buFont typeface="Wingdings" panose="05000000000000000000" pitchFamily="2" charset="2"/>
              <a:buChar char="n"/>
            </a:pPr>
            <a:r>
              <a:rPr kumimoji="1" lang="zh-CN" altLang="en-US" sz="2800" b="1" dirty="0">
                <a:latin typeface="Times New Roman" panose="02020503050405090304" charset="0"/>
                <a:ea typeface="宋体" charset="0"/>
                <a:cs typeface="Times New Roman" panose="02020503050405090304" charset="0"/>
                <a:sym typeface="+mn-ea"/>
              </a:rPr>
              <a:t>空间分辨率</a:t>
            </a:r>
          </a:p>
          <a:p>
            <a:pPr marL="1371600" lvl="2" indent="-457200" fontAlgn="auto">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图像中可辨别的最小细节的度量</a:t>
            </a:r>
          </a:p>
          <a:p>
            <a:pPr marL="1371600" lvl="2" indent="-457200" fontAlgn="auto">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单位距离内可分辨的最大线对数，用</a:t>
            </a:r>
            <a:r>
              <a:rPr kumimoji="1" lang="en-US" altLang="zh-CN" sz="2800" dirty="0">
                <a:latin typeface="Times New Roman" panose="02020503050405090304" charset="0"/>
                <a:ea typeface="宋体" charset="0"/>
                <a:cs typeface="Times New Roman" panose="02020503050405090304" charset="0"/>
                <a:sym typeface="+mn-ea"/>
              </a:rPr>
              <a:t>dpi</a:t>
            </a:r>
            <a:r>
              <a:rPr kumimoji="1" lang="zh-CN" altLang="en-US" sz="2800" dirty="0">
                <a:latin typeface="Times New Roman" panose="02020503050405090304" charset="0"/>
                <a:ea typeface="宋体" charset="0"/>
                <a:cs typeface="Times New Roman" panose="02020503050405090304" charset="0"/>
                <a:sym typeface="+mn-ea"/>
              </a:rPr>
              <a:t>表示</a:t>
            </a:r>
            <a:endParaRPr kumimoji="1" lang="en-US" altLang="zh-CN" sz="2800" dirty="0">
              <a:latin typeface="Times New Roman" panose="02020503050405090304" charset="0"/>
              <a:ea typeface="宋体" charset="0"/>
              <a:cs typeface="Times New Roman" panose="02020503050405090304" charset="0"/>
              <a:sym typeface="+mn-ea"/>
            </a:endParaRPr>
          </a:p>
          <a:p>
            <a:pPr marL="1371600" lvl="2" indent="-457200" fontAlgn="auto">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空间分辨率越低，可辨细节越差</a:t>
            </a:r>
          </a:p>
          <a:p>
            <a:pPr lvl="2" fontAlgn="auto"/>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grpSp>
        <p:nvGrpSpPr>
          <p:cNvPr id="13" name="组合 12">
            <a:extLst>
              <a:ext uri="{FF2B5EF4-FFF2-40B4-BE49-F238E27FC236}">
                <a16:creationId xmlns:a16="http://schemas.microsoft.com/office/drawing/2014/main" id="{850CE417-A1EE-EEA6-32D7-ABCEEF04AE10}"/>
              </a:ext>
            </a:extLst>
          </p:cNvPr>
          <p:cNvGrpSpPr/>
          <p:nvPr/>
        </p:nvGrpSpPr>
        <p:grpSpPr>
          <a:xfrm>
            <a:off x="2376425" y="3890225"/>
            <a:ext cx="230703" cy="2574967"/>
            <a:chOff x="1591293" y="3961477"/>
            <a:chExt cx="230703" cy="2574967"/>
          </a:xfrm>
        </p:grpSpPr>
        <p:cxnSp>
          <p:nvCxnSpPr>
            <p:cNvPr id="6" name="直接连接符 5">
              <a:extLst>
                <a:ext uri="{FF2B5EF4-FFF2-40B4-BE49-F238E27FC236}">
                  <a16:creationId xmlns:a16="http://schemas.microsoft.com/office/drawing/2014/main" id="{82FFA5B6-7D39-D0A2-8584-5206DCB8427D}"/>
                </a:ext>
              </a:extLst>
            </p:cNvPr>
            <p:cNvCxnSpPr>
              <a:cxnSpLocks/>
            </p:cNvCxnSpPr>
            <p:nvPr/>
          </p:nvCxnSpPr>
          <p:spPr>
            <a:xfrm>
              <a:off x="1709040" y="3961477"/>
              <a:ext cx="0" cy="25711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9073BE8-1C2C-EFB2-94EF-09B8305D021D}"/>
                </a:ext>
              </a:extLst>
            </p:cNvPr>
            <p:cNvCxnSpPr/>
            <p:nvPr/>
          </p:nvCxnSpPr>
          <p:spPr>
            <a:xfrm>
              <a:off x="1591293" y="3961477"/>
              <a:ext cx="22080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2702EFA-18C5-2BD1-876A-D6B6EDE63722}"/>
                </a:ext>
              </a:extLst>
            </p:cNvPr>
            <p:cNvCxnSpPr/>
            <p:nvPr/>
          </p:nvCxnSpPr>
          <p:spPr>
            <a:xfrm>
              <a:off x="1601189" y="6536444"/>
              <a:ext cx="220807"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6B702157-71E6-74C4-6245-C6D72D9C3206}"/>
              </a:ext>
            </a:extLst>
          </p:cNvPr>
          <p:cNvSpPr txBox="1"/>
          <p:nvPr/>
        </p:nvSpPr>
        <p:spPr>
          <a:xfrm>
            <a:off x="-57216" y="4536934"/>
            <a:ext cx="2518639" cy="954107"/>
          </a:xfrm>
          <a:prstGeom prst="rect">
            <a:avLst/>
          </a:prstGeom>
          <a:solidFill>
            <a:schemeClr val="bg1"/>
          </a:solidFill>
        </p:spPr>
        <p:txBody>
          <a:bodyPr wrap="none" rtlCol="0">
            <a:spAutoFit/>
          </a:bodyPr>
          <a:lstStyle/>
          <a:p>
            <a:pPr algn="ctr"/>
            <a:r>
              <a:rPr lang="zh-CN" altLang="en-US"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rPr>
              <a:t>单位长度</a:t>
            </a:r>
            <a:endParaRPr lang="en-US" altLang="zh-CN"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endParaRPr>
          </a:p>
          <a:p>
            <a:pPr algn="ctr"/>
            <a:r>
              <a:rPr lang="zh-CN" altLang="en-US"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rPr>
              <a:t>最大线对数：</a:t>
            </a:r>
            <a:r>
              <a:rPr lang="en-US" altLang="zh-CN"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rPr>
              <a:t>4</a:t>
            </a:r>
            <a:endParaRPr lang="zh-CN" altLang="en-US"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262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几何均值滤波器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邻域中的长和宽分别为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优势：与算术平均滤波相比，几何均值滤波更能保存图像的细节信息</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缺点：乘积、开方的计算复杂度高</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584450" y="2296795"/>
            <a:ext cx="3975100" cy="13208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谐波平均滤波器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邻域中的长和宽分别为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可以处理盐粒噪声、高斯噪声以及其他噪声，但</a:t>
            </a:r>
            <a:r>
              <a:rPr kumimoji="1" lang="zh-CN" altLang="en-US" sz="2800" b="1" i="0" u="none" strike="noStrike" kern="1200" cap="none" spc="0" normalizeH="0" baseline="0" noProof="0" dirty="0">
                <a:ln>
                  <a:noFill/>
                </a:ln>
                <a:solidFill>
                  <a:srgbClr val="5B9BD5">
                    <a:lumMod val="75000"/>
                  </a:srgbClr>
                </a:solidFill>
                <a:effectLst/>
                <a:uLnTx/>
                <a:uFillTx/>
                <a:latin typeface="Times New Roman Bold" panose="02020503050405090304" charset="0"/>
                <a:ea typeface="Times New Roman" panose="02020503050405090304" charset="0"/>
                <a:cs typeface="Times New Roman" panose="02020503050405090304" charset="0"/>
                <a:sym typeface="+mn-ea"/>
              </a:rPr>
              <a:t>不能处理胡椒噪声</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842895" y="2327275"/>
            <a:ext cx="3784600" cy="14478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96938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反谐波平均滤波器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邻域中的长和宽分别为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Q</a:t>
            </a: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宋体" charset="0"/>
                <a:cs typeface="Times New Roman" panose="02020503050405090304" charset="0"/>
                <a:sym typeface="+mn-ea"/>
              </a:rPr>
              <a:t>：滤波器的阶数</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6" name="图片 5"/>
          <p:cNvPicPr>
            <a:picLocks noChangeAspect="1"/>
          </p:cNvPicPr>
          <p:nvPr/>
        </p:nvPicPr>
        <p:blipFill>
          <a:blip r:embed="rId4"/>
          <a:stretch>
            <a:fillRect/>
          </a:stretch>
        </p:blipFill>
        <p:spPr>
          <a:xfrm>
            <a:off x="3005455" y="2240280"/>
            <a:ext cx="3458210" cy="163068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262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反谐波平均滤波器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srgbClr val="C00000"/>
                </a:solidFill>
                <a:effectLst/>
                <a:uLnTx/>
                <a:uFillTx/>
                <a:latin typeface="Times New Roman Bold" panose="02020503050405090304" charset="0"/>
                <a:ea typeface="宋体" charset="0"/>
                <a:cs typeface="Times New Roman" panose="02020503050405090304" charset="0"/>
                <a:sym typeface="+mn-ea"/>
              </a:rPr>
              <a:t>当</a:t>
            </a:r>
            <a:r>
              <a:rPr kumimoji="1" lang="en-US" altLang="zh-CN" sz="2800" b="0" i="0" u="none" strike="noStrike" kern="1200" cap="none" spc="0" normalizeH="0" baseline="0" noProof="0" dirty="0">
                <a:ln>
                  <a:noFill/>
                </a:ln>
                <a:solidFill>
                  <a:srgbClr val="C00000"/>
                </a:solidFill>
                <a:effectLst/>
                <a:uLnTx/>
                <a:uFillTx/>
                <a:latin typeface="Times New Roman" panose="02020503050405090304" charset="0"/>
                <a:ea typeface="宋体" charset="0"/>
                <a:cs typeface="Times New Roman" panose="02020503050405090304" charset="0"/>
                <a:sym typeface="+mn-ea"/>
              </a:rPr>
              <a:t>Q &gt; 0 </a:t>
            </a:r>
            <a:r>
              <a:rPr kumimoji="1" lang="zh-CN" altLang="en-US" sz="2800" b="0" i="0" u="none" strike="noStrike" kern="1200" cap="none" spc="0" normalizeH="0" baseline="0" noProof="0" dirty="0">
                <a:ln>
                  <a:noFill/>
                </a:ln>
                <a:solidFill>
                  <a:srgbClr val="C00000"/>
                </a:solidFill>
                <a:effectLst/>
                <a:uLnTx/>
                <a:uFillTx/>
                <a:latin typeface="Times New Roman" panose="02020503050405090304" charset="0"/>
                <a:ea typeface="宋体" charset="0"/>
                <a:cs typeface="Times New Roman" panose="02020503050405090304" charset="0"/>
                <a:sym typeface="+mn-ea"/>
              </a:rPr>
              <a:t>时，滤波器消除胡椒噪声</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srgbClr val="C00000"/>
                </a:solidFill>
                <a:effectLst/>
                <a:uLnTx/>
                <a:uFillTx/>
                <a:latin typeface="Times New Roman" panose="02020503050405090304" charset="0"/>
                <a:ea typeface="宋体" charset="0"/>
                <a:cs typeface="Times New Roman" panose="02020503050405090304" charset="0"/>
                <a:sym typeface="+mn-ea"/>
              </a:rPr>
              <a:t>当</a:t>
            </a:r>
            <a:r>
              <a:rPr kumimoji="1" lang="en-US" altLang="zh-CN" sz="2800" b="0" i="0" u="none" strike="noStrike" kern="1200" cap="none" spc="0" normalizeH="0" baseline="0" noProof="0" dirty="0">
                <a:ln>
                  <a:noFill/>
                </a:ln>
                <a:solidFill>
                  <a:srgbClr val="C00000"/>
                </a:solidFill>
                <a:effectLst/>
                <a:uLnTx/>
                <a:uFillTx/>
                <a:latin typeface="Times New Roman" panose="02020503050405090304" charset="0"/>
                <a:ea typeface="宋体" charset="0"/>
                <a:cs typeface="Times New Roman" panose="02020503050405090304" charset="0"/>
                <a:sym typeface="+mn-ea"/>
              </a:rPr>
              <a:t>Q &lt; 0 </a:t>
            </a:r>
            <a:r>
              <a:rPr kumimoji="1" lang="zh-CN" altLang="en-US" sz="2800" b="0" i="0" u="none" strike="noStrike" kern="1200" cap="none" spc="0" normalizeH="0" baseline="0" noProof="0" dirty="0">
                <a:ln>
                  <a:noFill/>
                </a:ln>
                <a:solidFill>
                  <a:srgbClr val="C00000"/>
                </a:solidFill>
                <a:effectLst/>
                <a:uLnTx/>
                <a:uFillTx/>
                <a:latin typeface="Times New Roman" panose="02020503050405090304" charset="0"/>
                <a:ea typeface="宋体" charset="0"/>
                <a:cs typeface="Times New Roman" panose="02020503050405090304" charset="0"/>
                <a:sym typeface="+mn-ea"/>
              </a:rPr>
              <a:t>时，滤波器消除盐粒噪声</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effectLst/>
                <a:uLnTx/>
                <a:uFillTx/>
                <a:latin typeface="Times New Roman" panose="02020503050405090304" charset="0"/>
                <a:ea typeface="宋体" charset="0"/>
                <a:cs typeface="Times New Roman" panose="02020503050405090304" charset="0"/>
                <a:sym typeface="+mn-ea"/>
              </a:rPr>
              <a:t>当</a:t>
            </a:r>
            <a:r>
              <a:rPr kumimoji="1" lang="en-US" altLang="zh-CN" sz="2800" b="0" i="0" u="none" strike="noStrike" kern="1200" cap="none" spc="0" normalizeH="0" baseline="0" noProof="0" dirty="0">
                <a:ln>
                  <a:noFill/>
                </a:ln>
                <a:effectLst/>
                <a:uLnTx/>
                <a:uFillTx/>
                <a:latin typeface="Times New Roman" panose="02020503050405090304" charset="0"/>
                <a:ea typeface="宋体" charset="0"/>
                <a:cs typeface="Times New Roman" panose="02020503050405090304" charset="0"/>
                <a:sym typeface="+mn-ea"/>
              </a:rPr>
              <a:t>Q = 0 </a:t>
            </a:r>
            <a:r>
              <a:rPr kumimoji="1" lang="zh-CN" altLang="en-US" sz="2800" b="0" i="0" u="none" strike="noStrike" kern="1200" cap="none" spc="0" normalizeH="0" baseline="0" noProof="0" dirty="0">
                <a:ln>
                  <a:noFill/>
                </a:ln>
                <a:effectLst/>
                <a:uLnTx/>
                <a:uFillTx/>
                <a:latin typeface="Times New Roman" panose="02020503050405090304" charset="0"/>
                <a:ea typeface="宋体" charset="0"/>
                <a:cs typeface="Times New Roman" panose="02020503050405090304" charset="0"/>
                <a:sym typeface="+mn-ea"/>
              </a:rPr>
              <a:t>时，滤波器简化为算术平均滤波器</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effectLst/>
                <a:uLnTx/>
                <a:uFillTx/>
                <a:latin typeface="Times New Roman" panose="02020503050405090304" charset="0"/>
                <a:ea typeface="宋体" charset="0"/>
                <a:cs typeface="Times New Roman" panose="02020503050405090304" charset="0"/>
                <a:sym typeface="+mn-ea"/>
              </a:rPr>
              <a:t>当</a:t>
            </a:r>
            <a:r>
              <a:rPr kumimoji="1" lang="en-US" altLang="zh-CN" sz="2800" b="0" i="0" u="none" strike="noStrike" kern="1200" cap="none" spc="0" normalizeH="0" baseline="0" noProof="0" dirty="0">
                <a:ln>
                  <a:noFill/>
                </a:ln>
                <a:effectLst/>
                <a:uLnTx/>
                <a:uFillTx/>
                <a:latin typeface="Times New Roman" panose="02020503050405090304" charset="0"/>
                <a:ea typeface="宋体" charset="0"/>
                <a:cs typeface="Times New Roman" panose="02020503050405090304" charset="0"/>
                <a:sym typeface="+mn-ea"/>
              </a:rPr>
              <a:t>Q = </a:t>
            </a:r>
            <a:r>
              <a:rPr kumimoji="1" lang="en-US" altLang="zh-CN" sz="2800" b="0" i="0" u="none" strike="noStrike" kern="1200" cap="none" spc="0" normalizeH="0" baseline="0" noProof="0" dirty="0">
                <a:ln>
                  <a:noFill/>
                </a:ln>
                <a:effectLst/>
                <a:uLnTx/>
                <a:uFillTx/>
                <a:latin typeface="宋体" charset="0"/>
                <a:ea typeface="宋体" charset="0"/>
                <a:cs typeface="Times New Roman" panose="02020503050405090304" charset="0"/>
                <a:sym typeface="+mn-ea"/>
              </a:rPr>
              <a:t>－</a:t>
            </a:r>
            <a:r>
              <a:rPr kumimoji="1" lang="en-US" altLang="zh-CN" sz="2800" b="0" i="0" u="none" strike="noStrike" kern="1200" cap="none" spc="0" normalizeH="0" baseline="0" noProof="0" dirty="0">
                <a:ln>
                  <a:noFill/>
                </a:ln>
                <a:effectLst/>
                <a:uLnTx/>
                <a:uFillTx/>
                <a:latin typeface="Times New Roman" panose="02020503050405090304" charset="0"/>
                <a:ea typeface="宋体" charset="0"/>
                <a:cs typeface="Times New Roman" panose="02020503050405090304" charset="0"/>
                <a:sym typeface="+mn-ea"/>
              </a:rPr>
              <a:t>1 </a:t>
            </a:r>
            <a:r>
              <a:rPr kumimoji="1" lang="zh-CN" altLang="en-US" sz="2800" b="0" i="0" u="none" strike="noStrike" kern="1200" cap="none" spc="0" normalizeH="0" baseline="0" noProof="0" dirty="0">
                <a:ln>
                  <a:noFill/>
                </a:ln>
                <a:effectLst/>
                <a:uLnTx/>
                <a:uFillTx/>
                <a:latin typeface="Times New Roman" panose="02020503050405090304" charset="0"/>
                <a:ea typeface="宋体" charset="0"/>
                <a:cs typeface="Times New Roman" panose="02020503050405090304" charset="0"/>
                <a:sym typeface="+mn-ea"/>
              </a:rPr>
              <a:t>时，滤波器简化为谐波平均滤波器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6" name="图片 5"/>
          <p:cNvPicPr>
            <a:picLocks noChangeAspect="1"/>
          </p:cNvPicPr>
          <p:nvPr/>
        </p:nvPicPr>
        <p:blipFill>
          <a:blip r:embed="rId4"/>
          <a:stretch>
            <a:fillRect/>
          </a:stretch>
        </p:blipFill>
        <p:spPr>
          <a:xfrm>
            <a:off x="3006090" y="2406015"/>
            <a:ext cx="3458210" cy="16306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209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中值滤波器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邻域内所有像素灰度值进行排序，输出居于中间值的像素值</a:t>
            </a:r>
            <a:endPar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优势：可以有效的</a:t>
            </a:r>
            <a:r>
              <a:rPr kumimoji="1" lang="zh-CN" altLang="en-US" sz="2800" b="0" i="0" u="none" strike="noStrike" kern="1200" cap="none" spc="0" normalizeH="0" baseline="0" noProof="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降低随机噪声、椒盐噪声，</a:t>
            </a:r>
            <a:r>
              <a:rPr kumimoji="1" lang="zh-CN" altLang="en-US" sz="28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且模糊度较小</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7" name="图片 6"/>
          <p:cNvPicPr>
            <a:picLocks noChangeAspect="1"/>
          </p:cNvPicPr>
          <p:nvPr/>
        </p:nvPicPr>
        <p:blipFill>
          <a:blip r:embed="rId4"/>
          <a:stretch>
            <a:fillRect/>
          </a:stretch>
        </p:blipFill>
        <p:spPr>
          <a:xfrm>
            <a:off x="2679700" y="2428240"/>
            <a:ext cx="3784600" cy="6858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69277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最大值滤波器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寻找图像中的最亮点，因此可以降低胡椒噪声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最小值滤波器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9144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寻找图像中的最暗点，因此可以降低盐粒噪声</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912110" y="2157730"/>
            <a:ext cx="3644900" cy="914400"/>
          </a:xfrm>
          <a:prstGeom prst="rect">
            <a:avLst/>
          </a:prstGeom>
        </p:spPr>
      </p:pic>
      <p:pic>
        <p:nvPicPr>
          <p:cNvPr id="6" name="图片 5"/>
          <p:cNvPicPr>
            <a:picLocks noChangeAspect="1"/>
          </p:cNvPicPr>
          <p:nvPr/>
        </p:nvPicPr>
        <p:blipFill>
          <a:blip r:embed="rId5"/>
          <a:stretch>
            <a:fillRect/>
          </a:stretch>
        </p:blipFill>
        <p:spPr>
          <a:xfrm>
            <a:off x="3061335" y="4727575"/>
            <a:ext cx="3746500" cy="8382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5382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中点滤波器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是统计排序滤波器与均值滤波器的结合</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适用于随机分布的噪声（高斯、均值噪声）</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7" name="图片 6"/>
          <p:cNvPicPr>
            <a:picLocks noChangeAspect="1"/>
          </p:cNvPicPr>
          <p:nvPr/>
        </p:nvPicPr>
        <p:blipFill>
          <a:blip r:embed="rId4"/>
          <a:stretch>
            <a:fillRect/>
          </a:stretch>
        </p:blipFill>
        <p:spPr>
          <a:xfrm>
            <a:off x="1165860" y="2322830"/>
            <a:ext cx="7138035" cy="12065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39991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修正阿尔法均值滤波器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在邻域</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中删除</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d</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/2</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个最低灰度值、</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d</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/2</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个最高灰度值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g</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R</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r,c</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表示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中剩下的</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mn</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d</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个像素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修正阿尔法均值滤波器表示剩下的</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mn</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d</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个像素的平均灰度值</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455545" y="2406650"/>
            <a:ext cx="4724400" cy="11176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修正阿尔法均值滤波器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的取值范围为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[0, </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mn</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－1</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当</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d = 0 </a:t>
            </a:r>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时，</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修正阿尔法均值滤波器简化为算术平均滤波器</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当</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 = mn</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1 </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时，修正阿尔法均值滤波器简化为中值滤波器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适用于多种混合噪声（高斯、椒盐噪声）</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455545" y="2289810"/>
            <a:ext cx="4724400" cy="11176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8" name="矩形 7"/>
              <p:cNvSpPr/>
              <p:nvPr/>
            </p:nvSpPr>
            <p:spPr>
              <a:xfrm>
                <a:off x="400050" y="1341120"/>
                <a:ext cx="8669655" cy="440120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估计图像复原中的退化函数</a:t>
                </a:r>
                <a14:m>
                  <m:oMath xmlns:m="http://schemas.openxmlformats.org/officeDocument/2006/math">
                    <m:r>
                      <a:rPr kumimoji="1" lang="en-US" altLang="zh-CN" sz="28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Times New Roman" panose="02020503050405090304" charset="0"/>
                        <a:sym typeface="+mn-ea"/>
                      </a:rPr>
                      <m:t>ℋ</m:t>
                    </m:r>
                  </m:oMath>
                </a14:m>
                <a:endParaRPr kumimoji="1" lang="en-US" altLang="zh-CN" sz="28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rPr>
                  <a:t>观察法</a:t>
                </a:r>
                <a:endParaRPr kumimoji="1" lang="en-US" altLang="zh-CN"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从图像信号很强的区域采集信息</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一般只能进行比较简单的估计</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rPr>
                  <a:t>实验法</a:t>
                </a:r>
                <a:endParaRPr kumimoji="1" lang="en-US" altLang="zh-CN"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当实验设备与退化图像的设备相似时，通过设置系统参数获取类似的退化图像</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rPr>
                  <a:t>建模法</a:t>
                </a:r>
                <a:endParaRPr kumimoji="1" lang="en-US" altLang="zh-CN"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根据不同设备环境的特性建立退化模型</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需要一定的先验知识，具有较强的针对性</a:t>
                </a:r>
              </a:p>
            </p:txBody>
          </p:sp>
        </mc:Choice>
        <mc:Fallback>
          <p:sp>
            <p:nvSpPr>
              <p:cNvPr id="8" name="矩形 7"/>
              <p:cNvSpPr>
                <a:spLocks noRot="1" noChangeAspect="1" noMove="1" noResize="1" noEditPoints="1" noAdjustHandles="1" noChangeArrowheads="1" noChangeShapeType="1" noTextEdit="1"/>
              </p:cNvSpPr>
              <p:nvPr/>
            </p:nvSpPr>
            <p:spPr>
              <a:xfrm>
                <a:off x="400050" y="1341120"/>
                <a:ext cx="8669655" cy="4401205"/>
              </a:xfrm>
              <a:prstGeom prst="rect">
                <a:avLst/>
              </a:prstGeom>
              <a:blipFill>
                <a:blip r:embed="rId4"/>
                <a:stretch>
                  <a:fillRect l="-1266" t="-1801" b="-2493"/>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估计退化函数</a:t>
            </a:r>
          </a:p>
        </p:txBody>
      </p:sp>
      <p:cxnSp>
        <p:nvCxnSpPr>
          <p:cNvPr id="4" name="直线连接符 4"/>
          <p:cNvCxnSpPr/>
          <p:nvPr/>
        </p:nvCxnSpPr>
        <p:spPr>
          <a:xfrm>
            <a:off x="3277235" y="47752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5455287"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Estimating the Degradation Function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113B4-0C96-8A33-098C-31E9A8BEA4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1E1A4FB-55BC-5D71-8E43-A619BA3C4DB5}"/>
              </a:ext>
            </a:extLst>
          </p:cNvPr>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a:extLst>
              <a:ext uri="{FF2B5EF4-FFF2-40B4-BE49-F238E27FC236}">
                <a16:creationId xmlns:a16="http://schemas.microsoft.com/office/drawing/2014/main" id="{4CE6904A-1613-0794-E24A-1970C7A1B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a:extLst>
              <a:ext uri="{FF2B5EF4-FFF2-40B4-BE49-F238E27FC236}">
                <a16:creationId xmlns:a16="http://schemas.microsoft.com/office/drawing/2014/main" id="{53E88A3E-3C4F-3F4E-90BA-A2C8A2397CC0}"/>
              </a:ext>
            </a:extLst>
          </p:cNvPr>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C32EDDFC-2C73-932B-7165-37900A014AA2}"/>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a:extLst>
              <a:ext uri="{FF2B5EF4-FFF2-40B4-BE49-F238E27FC236}">
                <a16:creationId xmlns:a16="http://schemas.microsoft.com/office/drawing/2014/main" id="{C74C5016-F212-3C69-28F2-BBA39022FE8D}"/>
              </a:ext>
            </a:extLst>
          </p:cNvPr>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a:extLst>
              <a:ext uri="{FF2B5EF4-FFF2-40B4-BE49-F238E27FC236}">
                <a16:creationId xmlns:a16="http://schemas.microsoft.com/office/drawing/2014/main" id="{6D8B2CD6-94A5-53B1-6EF4-3BF3264D89FD}"/>
              </a:ext>
            </a:extLst>
          </p:cNvPr>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grpSp>
        <p:nvGrpSpPr>
          <p:cNvPr id="4" name="组合 3">
            <a:extLst>
              <a:ext uri="{FF2B5EF4-FFF2-40B4-BE49-F238E27FC236}">
                <a16:creationId xmlns:a16="http://schemas.microsoft.com/office/drawing/2014/main" id="{22EE6023-80E4-C5B0-097D-B278D412D7A8}"/>
              </a:ext>
            </a:extLst>
          </p:cNvPr>
          <p:cNvGrpSpPr/>
          <p:nvPr/>
        </p:nvGrpSpPr>
        <p:grpSpPr>
          <a:xfrm>
            <a:off x="4454284" y="1825625"/>
            <a:ext cx="4689716" cy="3667373"/>
            <a:chOff x="5521703" y="1443203"/>
            <a:chExt cx="6252954" cy="4889830"/>
          </a:xfrm>
        </p:grpSpPr>
        <p:pic>
          <p:nvPicPr>
            <p:cNvPr id="6" name="Picture 4">
              <a:extLst>
                <a:ext uri="{FF2B5EF4-FFF2-40B4-BE49-F238E27FC236}">
                  <a16:creationId xmlns:a16="http://schemas.microsoft.com/office/drawing/2014/main" id="{D1519FE6-6624-632C-F650-301BFD2865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3"/>
            <a:stretch/>
          </p:blipFill>
          <p:spPr bwMode="auto">
            <a:xfrm>
              <a:off x="5521703" y="1443203"/>
              <a:ext cx="6252954" cy="488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23">
              <a:extLst>
                <a:ext uri="{FF2B5EF4-FFF2-40B4-BE49-F238E27FC236}">
                  <a16:creationId xmlns:a16="http://schemas.microsoft.com/office/drawing/2014/main" id="{8D6A21DE-A684-8B4D-BD59-6D54047608FE}"/>
                </a:ext>
              </a:extLst>
            </p:cNvPr>
            <p:cNvSpPr/>
            <p:nvPr/>
          </p:nvSpPr>
          <p:spPr>
            <a:xfrm>
              <a:off x="10584598" y="5897783"/>
              <a:ext cx="900525" cy="400109"/>
            </a:xfrm>
            <a:prstGeom prst="rect">
              <a:avLst/>
            </a:prstGeom>
          </p:spPr>
          <p:txBody>
            <a:bodyPr wrap="square">
              <a:spAutoFit/>
            </a:bodyPr>
            <a:lstStyle/>
            <a:p>
              <a:r>
                <a:rPr lang="en-US" sz="1350" dirty="0">
                  <a:latin typeface="Times New Roman" pitchFamily="18" charset="0"/>
                  <a:cs typeface="Times New Roman" pitchFamily="18" charset="0"/>
                </a:rPr>
                <a:t>16×16</a:t>
              </a:r>
              <a:endParaRPr lang="zh-CN" altLang="en-US" sz="1350" dirty="0">
                <a:latin typeface="Times New Roman" pitchFamily="18" charset="0"/>
                <a:cs typeface="Times New Roman" pitchFamily="18" charset="0"/>
              </a:endParaRPr>
            </a:p>
          </p:txBody>
        </p:sp>
        <p:sp>
          <p:nvSpPr>
            <p:cNvPr id="8" name="矩形 23">
              <a:extLst>
                <a:ext uri="{FF2B5EF4-FFF2-40B4-BE49-F238E27FC236}">
                  <a16:creationId xmlns:a16="http://schemas.microsoft.com/office/drawing/2014/main" id="{D08FF352-813B-F366-3A92-D3FB43297693}"/>
                </a:ext>
              </a:extLst>
            </p:cNvPr>
            <p:cNvSpPr/>
            <p:nvPr/>
          </p:nvSpPr>
          <p:spPr>
            <a:xfrm>
              <a:off x="8718509" y="5932924"/>
              <a:ext cx="900525" cy="400109"/>
            </a:xfrm>
            <a:prstGeom prst="rect">
              <a:avLst/>
            </a:prstGeom>
          </p:spPr>
          <p:txBody>
            <a:bodyPr wrap="square">
              <a:spAutoFit/>
            </a:bodyPr>
            <a:lstStyle/>
            <a:p>
              <a:r>
                <a:rPr lang="en-US" sz="1350" dirty="0">
                  <a:latin typeface="Times New Roman" pitchFamily="18" charset="0"/>
                  <a:cs typeface="Times New Roman" pitchFamily="18" charset="0"/>
                </a:rPr>
                <a:t>32×32</a:t>
              </a:r>
              <a:endParaRPr lang="zh-CN" altLang="en-US" sz="1350" dirty="0">
                <a:latin typeface="Times New Roman" pitchFamily="18" charset="0"/>
                <a:cs typeface="Times New Roman" pitchFamily="18" charset="0"/>
              </a:endParaRPr>
            </a:p>
          </p:txBody>
        </p:sp>
        <p:sp>
          <p:nvSpPr>
            <p:cNvPr id="10" name="矩形 23">
              <a:extLst>
                <a:ext uri="{FF2B5EF4-FFF2-40B4-BE49-F238E27FC236}">
                  <a16:creationId xmlns:a16="http://schemas.microsoft.com/office/drawing/2014/main" id="{C594264E-E9A5-8E00-0550-F0E29769715C}"/>
                </a:ext>
              </a:extLst>
            </p:cNvPr>
            <p:cNvSpPr/>
            <p:nvPr/>
          </p:nvSpPr>
          <p:spPr>
            <a:xfrm>
              <a:off x="7012438" y="5932924"/>
              <a:ext cx="945743" cy="400109"/>
            </a:xfrm>
            <a:prstGeom prst="rect">
              <a:avLst/>
            </a:prstGeom>
          </p:spPr>
          <p:txBody>
            <a:bodyPr wrap="square">
              <a:spAutoFit/>
            </a:bodyPr>
            <a:lstStyle/>
            <a:p>
              <a:r>
                <a:rPr lang="en-US" sz="1350" dirty="0">
                  <a:latin typeface="Times New Roman" pitchFamily="18" charset="0"/>
                  <a:cs typeface="Times New Roman" pitchFamily="18" charset="0"/>
                </a:rPr>
                <a:t>64×64 </a:t>
              </a:r>
              <a:endParaRPr lang="zh-CN" altLang="en-US" sz="1350" dirty="0">
                <a:latin typeface="Times New Roman" pitchFamily="18" charset="0"/>
                <a:cs typeface="Times New Roman" pitchFamily="18" charset="0"/>
              </a:endParaRPr>
            </a:p>
          </p:txBody>
        </p:sp>
        <p:sp>
          <p:nvSpPr>
            <p:cNvPr id="11" name="矩形 23">
              <a:extLst>
                <a:ext uri="{FF2B5EF4-FFF2-40B4-BE49-F238E27FC236}">
                  <a16:creationId xmlns:a16="http://schemas.microsoft.com/office/drawing/2014/main" id="{4A049B59-ED95-D38A-3680-41351CFDB36F}"/>
                </a:ext>
              </a:extLst>
            </p:cNvPr>
            <p:cNvSpPr/>
            <p:nvPr/>
          </p:nvSpPr>
          <p:spPr>
            <a:xfrm>
              <a:off x="10468913" y="3515513"/>
              <a:ext cx="1235555" cy="400109"/>
            </a:xfrm>
            <a:prstGeom prst="rect">
              <a:avLst/>
            </a:prstGeom>
          </p:spPr>
          <p:txBody>
            <a:bodyPr wrap="square">
              <a:spAutoFit/>
            </a:bodyPr>
            <a:lstStyle/>
            <a:p>
              <a:r>
                <a:rPr lang="en-US" sz="1350" dirty="0">
                  <a:latin typeface="Times New Roman" pitchFamily="18" charset="0"/>
                  <a:cs typeface="Times New Roman" pitchFamily="18" charset="0"/>
                </a:rPr>
                <a:t>128×128 </a:t>
              </a:r>
              <a:endParaRPr lang="zh-CN" altLang="en-US" sz="1350" dirty="0">
                <a:latin typeface="Times New Roman" pitchFamily="18" charset="0"/>
                <a:cs typeface="Times New Roman" pitchFamily="18" charset="0"/>
              </a:endParaRPr>
            </a:p>
          </p:txBody>
        </p:sp>
        <p:sp>
          <p:nvSpPr>
            <p:cNvPr id="13" name="矩形 23">
              <a:extLst>
                <a:ext uri="{FF2B5EF4-FFF2-40B4-BE49-F238E27FC236}">
                  <a16:creationId xmlns:a16="http://schemas.microsoft.com/office/drawing/2014/main" id="{600E86B3-A8EE-BC21-F874-2DAED63433EE}"/>
                </a:ext>
              </a:extLst>
            </p:cNvPr>
            <p:cNvSpPr/>
            <p:nvPr/>
          </p:nvSpPr>
          <p:spPr>
            <a:xfrm>
              <a:off x="8718509" y="3515513"/>
              <a:ext cx="1235555" cy="400109"/>
            </a:xfrm>
            <a:prstGeom prst="rect">
              <a:avLst/>
            </a:prstGeom>
          </p:spPr>
          <p:txBody>
            <a:bodyPr wrap="square">
              <a:spAutoFit/>
            </a:bodyPr>
            <a:lstStyle/>
            <a:p>
              <a:r>
                <a:rPr lang="en-US" sz="1350" dirty="0">
                  <a:latin typeface="Times New Roman" pitchFamily="18" charset="0"/>
                  <a:cs typeface="Times New Roman" pitchFamily="18" charset="0"/>
                </a:rPr>
                <a:t>256×256 </a:t>
              </a:r>
              <a:endParaRPr lang="zh-CN" altLang="en-US" sz="1350" dirty="0">
                <a:latin typeface="Times New Roman" pitchFamily="18" charset="0"/>
                <a:cs typeface="Times New Roman" pitchFamily="18" charset="0"/>
              </a:endParaRPr>
            </a:p>
          </p:txBody>
        </p:sp>
        <p:sp>
          <p:nvSpPr>
            <p:cNvPr id="15" name="矩形 23">
              <a:extLst>
                <a:ext uri="{FF2B5EF4-FFF2-40B4-BE49-F238E27FC236}">
                  <a16:creationId xmlns:a16="http://schemas.microsoft.com/office/drawing/2014/main" id="{6504A03B-8E89-15E1-1E2A-0131C9DC321D}"/>
                </a:ext>
              </a:extLst>
            </p:cNvPr>
            <p:cNvSpPr/>
            <p:nvPr/>
          </p:nvSpPr>
          <p:spPr>
            <a:xfrm>
              <a:off x="6968106" y="3515513"/>
              <a:ext cx="1235555" cy="400109"/>
            </a:xfrm>
            <a:prstGeom prst="rect">
              <a:avLst/>
            </a:prstGeom>
          </p:spPr>
          <p:txBody>
            <a:bodyPr wrap="square">
              <a:spAutoFit/>
            </a:bodyPr>
            <a:lstStyle/>
            <a:p>
              <a:r>
                <a:rPr lang="en-US" sz="1350" dirty="0">
                  <a:latin typeface="Times New Roman" pitchFamily="18" charset="0"/>
                  <a:cs typeface="Times New Roman" pitchFamily="18" charset="0"/>
                </a:rPr>
                <a:t>512×512 </a:t>
              </a:r>
              <a:endParaRPr lang="zh-CN" altLang="en-US" sz="1350" dirty="0">
                <a:latin typeface="Times New Roman" pitchFamily="18" charset="0"/>
                <a:cs typeface="Times New Roman" pitchFamily="18" charset="0"/>
              </a:endParaRPr>
            </a:p>
          </p:txBody>
        </p:sp>
      </p:grpSp>
      <p:sp>
        <p:nvSpPr>
          <p:cNvPr id="16" name="内容占位符 2">
            <a:extLst>
              <a:ext uri="{FF2B5EF4-FFF2-40B4-BE49-F238E27FC236}">
                <a16:creationId xmlns:a16="http://schemas.microsoft.com/office/drawing/2014/main" id="{BAE15CCF-2294-E08D-0D42-5E4BFBDCEA1B}"/>
              </a:ext>
            </a:extLst>
          </p:cNvPr>
          <p:cNvSpPr txBox="1">
            <a:spLocks/>
          </p:cNvSpPr>
          <p:nvPr/>
        </p:nvSpPr>
        <p:spPr bwMode="auto">
          <a:xfrm>
            <a:off x="127830" y="1825625"/>
            <a:ext cx="4038485"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n"/>
              <a:tabLst/>
              <a:defRPr/>
            </a:pPr>
            <a:r>
              <a:rPr kumimoji="0" lang="zh-CN" altLang="en-US" sz="26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空间分辨率与图像质量</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20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取样间隔大，图像像素少，空间分辨率低，质量差，严重时出现马赛克效应</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20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取样间隔小，图像像素多，空间分辨率高，质量好，但是数据量大</a:t>
            </a:r>
          </a:p>
        </p:txBody>
      </p:sp>
    </p:spTree>
    <p:extLst>
      <p:ext uri="{BB962C8B-B14F-4D97-AF65-F5344CB8AC3E}">
        <p14:creationId xmlns:p14="http://schemas.microsoft.com/office/powerpoint/2010/main" val="230769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 descr="Gaussian PSF frequency response"/>
          <p:cNvPicPr>
            <a:picLocks noChangeAspect="1" noChangeArrowheads="1"/>
          </p:cNvPicPr>
          <p:nvPr/>
        </p:nvPicPr>
        <p:blipFill>
          <a:blip r:embed="rId3" cstate="print"/>
          <a:srcRect/>
          <a:stretch>
            <a:fillRect/>
          </a:stretch>
        </p:blipFill>
        <p:spPr bwMode="auto">
          <a:xfrm>
            <a:off x="5002539" y="3493050"/>
            <a:ext cx="3120000" cy="2340000"/>
          </a:xfrm>
          <a:prstGeom prst="rect">
            <a:avLst/>
          </a:prstGeom>
          <a:noFill/>
        </p:spPr>
      </p:pic>
      <p:pic>
        <p:nvPicPr>
          <p:cNvPr id="16" name="Picture 2" descr="Gaussian PSF"/>
          <p:cNvPicPr>
            <a:picLocks noChangeAspect="1" noChangeArrowheads="1"/>
          </p:cNvPicPr>
          <p:nvPr/>
        </p:nvPicPr>
        <p:blipFill>
          <a:blip r:embed="rId4" cstate="print"/>
          <a:srcRect/>
          <a:stretch>
            <a:fillRect/>
          </a:stretch>
        </p:blipFill>
        <p:spPr bwMode="auto">
          <a:xfrm>
            <a:off x="1187624" y="3493050"/>
            <a:ext cx="3071250" cy="2340000"/>
          </a:xfrm>
          <a:prstGeom prst="rect">
            <a:avLst/>
          </a:prstGeom>
          <a:noFill/>
        </p:spPr>
      </p:pic>
      <p:sp>
        <p:nvSpPr>
          <p:cNvPr id="3" name="内容占位符 2"/>
          <p:cNvSpPr>
            <a:spLocks noGrp="1"/>
          </p:cNvSpPr>
          <p:nvPr>
            <p:ph idx="1"/>
          </p:nvPr>
        </p:nvSpPr>
        <p:spPr>
          <a:xfrm>
            <a:off x="457200" y="1333500"/>
            <a:ext cx="8229600" cy="2238376"/>
          </a:xfrm>
        </p:spPr>
        <p:txBody>
          <a:bodyPr/>
          <a:lstStyle/>
          <a:p>
            <a:pPr marL="457200" lvl="1" indent="-457200">
              <a:buClr>
                <a:srgbClr val="053E49"/>
              </a:buClr>
              <a:buFont typeface="Wingdings 2" panose="05020102010507070707" pitchFamily="18" charset="2"/>
              <a:buChar char=""/>
            </a:pPr>
            <a:r>
              <a:rPr lang="zh-CN" altLang="en-US" sz="2600" b="1" dirty="0">
                <a:solidFill>
                  <a:srgbClr val="7D2E8F"/>
                </a:solidFill>
                <a:latin typeface="+mn-ea"/>
              </a:rPr>
              <a:t>高斯模糊</a:t>
            </a:r>
            <a:r>
              <a:rPr lang="zh-CN" altLang="en-US" sz="2600" b="1" dirty="0"/>
              <a:t>是许多光学成像系统最常见的降质函数，标准差为   的高斯模糊的点扩散函数定义为</a:t>
            </a:r>
            <a:endParaRPr lang="en-US" altLang="zh-CN" sz="2600" b="1" dirty="0"/>
          </a:p>
          <a:p>
            <a:pPr marL="0" lvl="1" indent="0">
              <a:buClr>
                <a:srgbClr val="053E49"/>
              </a:buClr>
              <a:buNone/>
            </a:pPr>
            <a:endParaRPr lang="en-US" altLang="zh-CN" sz="1050" b="1" dirty="0"/>
          </a:p>
          <a:p>
            <a:pPr marL="457200" lvl="1" indent="-457200">
              <a:buClr>
                <a:srgbClr val="053E49"/>
              </a:buClr>
              <a:buFont typeface="Wingdings 2" panose="05020102010507070707" pitchFamily="18" charset="2"/>
              <a:buChar char=""/>
            </a:pPr>
            <a:r>
              <a:rPr lang="zh-CN" altLang="en-US" sz="2600" b="1" dirty="0"/>
              <a:t>长时间暴露在大气中会造成这种模糊。</a:t>
            </a:r>
            <a:endParaRPr lang="en-US" altLang="zh-CN" sz="2600" b="1" dirty="0"/>
          </a:p>
          <a:p>
            <a:pPr marL="865187" lvl="2" indent="-457200">
              <a:buClr>
                <a:srgbClr val="053E49"/>
              </a:buClr>
              <a:buFont typeface="Garamond" pitchFamily="18" charset="0"/>
              <a:buChar char="–"/>
            </a:pPr>
            <a:endParaRPr lang="en-US" altLang="zh-CN" sz="2600" b="1" dirty="0"/>
          </a:p>
        </p:txBody>
      </p:sp>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高斯模糊</a:t>
            </a:r>
            <a:r>
              <a:rPr lang="x-none" dirty="0">
                <a:latin typeface="黑体" pitchFamily="2" charset="-122"/>
                <a:ea typeface="黑体" pitchFamily="2" charset="-122"/>
              </a:rPr>
              <a:t>点扩散函数</a:t>
            </a:r>
            <a:endParaRPr lang="zh-CN" altLang="en-US" dirty="0">
              <a:latin typeface="黑体" pitchFamily="2" charset="-122"/>
              <a:ea typeface="黑体" pitchFamily="2" charset="-122"/>
            </a:endParaRPr>
          </a:p>
        </p:txBody>
      </p:sp>
      <p:graphicFrame>
        <p:nvGraphicFramePr>
          <p:cNvPr id="202759" name="Object 7"/>
          <p:cNvGraphicFramePr>
            <a:graphicFrameLocks noChangeAspect="1"/>
          </p:cNvGraphicFramePr>
          <p:nvPr/>
        </p:nvGraphicFramePr>
        <p:xfrm>
          <a:off x="2374900" y="1993900"/>
          <a:ext cx="177800" cy="198438"/>
        </p:xfrm>
        <a:graphic>
          <a:graphicData uri="http://schemas.openxmlformats.org/presentationml/2006/ole">
            <mc:AlternateContent xmlns:mc="http://schemas.openxmlformats.org/markup-compatibility/2006">
              <mc:Choice xmlns:v="urn:schemas-microsoft-com:vml" Requires="v">
                <p:oleObj name="Formula" r:id="rId5" imgW="184320" imgH="196920" progId="Equation.Ribbit">
                  <p:embed/>
                </p:oleObj>
              </mc:Choice>
              <mc:Fallback>
                <p:oleObj name="Formula" r:id="rId5" imgW="184320" imgH="196920" progId="Equation.Ribbit">
                  <p:embed/>
                  <p:pic>
                    <p:nvPicPr>
                      <p:cNvPr id="202759" name="Object 7"/>
                      <p:cNvPicPr>
                        <a:picLocks noChangeAspect="1" noChangeArrowheads="1"/>
                      </p:cNvPicPr>
                      <p:nvPr/>
                    </p:nvPicPr>
                    <p:blipFill>
                      <a:blip r:embed="rId6"/>
                      <a:srcRect/>
                      <a:stretch>
                        <a:fillRect/>
                      </a:stretch>
                    </p:blipFill>
                    <p:spPr bwMode="auto">
                      <a:xfrm>
                        <a:off x="2374900" y="1993900"/>
                        <a:ext cx="1778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内容占位符 2"/>
          <p:cNvSpPr txBox="1">
            <a:spLocks/>
          </p:cNvSpPr>
          <p:nvPr/>
        </p:nvSpPr>
        <p:spPr>
          <a:xfrm>
            <a:off x="943078" y="6409607"/>
            <a:ext cx="7285178" cy="430917"/>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高斯模糊的点扩散函数及其频率响应函数</a:t>
            </a:r>
            <a:endPar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Times New Roman" pitchFamily="18" charset="0"/>
            </a:endParaRPr>
          </a:p>
        </p:txBody>
      </p:sp>
      <p:sp>
        <p:nvSpPr>
          <p:cNvPr id="18" name="矩形 17"/>
          <p:cNvSpPr/>
          <p:nvPr/>
        </p:nvSpPr>
        <p:spPr>
          <a:xfrm>
            <a:off x="1931289" y="6071588"/>
            <a:ext cx="173637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点扩散函数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x</a:t>
            </a:r>
            <a:r>
              <a:rPr kumimoji="0" lang="en-US" altLang="zh-CN" sz="1600" b="0" i="0"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y</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19" name="矩形 18"/>
          <p:cNvSpPr/>
          <p:nvPr/>
        </p:nvSpPr>
        <p:spPr>
          <a:xfrm>
            <a:off x="5669425" y="6071588"/>
            <a:ext cx="19976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频率响应函数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u,v</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散焦模糊</a:t>
            </a:r>
          </a:p>
        </p:txBody>
      </p:sp>
      <p:pic>
        <p:nvPicPr>
          <p:cNvPr id="18" name="Picture 2" descr="Out of focus PSF"/>
          <p:cNvPicPr>
            <a:picLocks noChangeAspect="1" noChangeArrowheads="1"/>
          </p:cNvPicPr>
          <p:nvPr/>
        </p:nvPicPr>
        <p:blipFill>
          <a:blip r:embed="rId2" cstate="print"/>
          <a:srcRect/>
          <a:stretch>
            <a:fillRect/>
          </a:stretch>
        </p:blipFill>
        <p:spPr bwMode="auto">
          <a:xfrm>
            <a:off x="1282979" y="3717032"/>
            <a:ext cx="3102591" cy="2340000"/>
          </a:xfrm>
          <a:prstGeom prst="rect">
            <a:avLst/>
          </a:prstGeom>
          <a:noFill/>
        </p:spPr>
      </p:pic>
      <p:pic>
        <p:nvPicPr>
          <p:cNvPr id="19" name="Picture 1" descr="Out of focus PSF frequency response"/>
          <p:cNvPicPr>
            <a:picLocks noChangeAspect="1" noChangeArrowheads="1"/>
          </p:cNvPicPr>
          <p:nvPr/>
        </p:nvPicPr>
        <p:blipFill>
          <a:blip r:embed="rId3" cstate="print"/>
          <a:srcRect/>
          <a:stretch>
            <a:fillRect/>
          </a:stretch>
        </p:blipFill>
        <p:spPr bwMode="auto">
          <a:xfrm>
            <a:off x="5004048" y="3717032"/>
            <a:ext cx="3120000" cy="2340000"/>
          </a:xfrm>
          <a:prstGeom prst="rect">
            <a:avLst/>
          </a:prstGeom>
          <a:noFill/>
        </p:spPr>
      </p:pic>
      <p:sp>
        <p:nvSpPr>
          <p:cNvPr id="20" name="内容占位符 2"/>
          <p:cNvSpPr txBox="1">
            <a:spLocks/>
          </p:cNvSpPr>
          <p:nvPr/>
        </p:nvSpPr>
        <p:spPr>
          <a:xfrm>
            <a:off x="932930" y="6473310"/>
            <a:ext cx="7929618" cy="309570"/>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散焦模糊的点扩散函数及其频率响应函数</a:t>
            </a:r>
            <a:endPar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Times New Roman" pitchFamily="18" charset="0"/>
            </a:endParaRPr>
          </a:p>
        </p:txBody>
      </p:sp>
      <p:sp>
        <p:nvSpPr>
          <p:cNvPr id="21" name="矩形 20"/>
          <p:cNvSpPr/>
          <p:nvPr/>
        </p:nvSpPr>
        <p:spPr>
          <a:xfrm>
            <a:off x="1827538" y="6135291"/>
            <a:ext cx="173637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点扩散函数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x</a:t>
            </a:r>
            <a:r>
              <a:rPr kumimoji="0" lang="en-US" altLang="zh-CN" sz="1600" b="0" i="0"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y</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22" name="矩形 21"/>
          <p:cNvSpPr/>
          <p:nvPr/>
        </p:nvSpPr>
        <p:spPr>
          <a:xfrm>
            <a:off x="5659277" y="6135291"/>
            <a:ext cx="19976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频率响应函数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u,v</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10" name="内容占位符 9"/>
          <p:cNvSpPr>
            <a:spLocks noGrp="1"/>
          </p:cNvSpPr>
          <p:nvPr>
            <p:ph idx="1"/>
          </p:nvPr>
        </p:nvSpPr>
        <p:spPr>
          <a:xfrm>
            <a:off x="457200" y="1333500"/>
            <a:ext cx="8229600" cy="3103612"/>
          </a:xfrm>
        </p:spPr>
        <p:txBody>
          <a:bodyPr/>
          <a:lstStyle/>
          <a:p>
            <a:r>
              <a:rPr lang="zh-CN" altLang="en-US" sz="2600" b="1" dirty="0">
                <a:solidFill>
                  <a:srgbClr val="7D2E8F"/>
                </a:solidFill>
                <a:latin typeface="+mn-ea"/>
              </a:rPr>
              <a:t>散焦模糊</a:t>
            </a:r>
            <a:r>
              <a:rPr lang="zh-CN" altLang="en-US" sz="2600" b="1" dirty="0"/>
              <a:t>是光学仪器的聚焦不准造成的模糊，半径为</a:t>
            </a:r>
            <a:r>
              <a:rPr lang="en-US" altLang="zh-CN" sz="2600" i="1" dirty="0">
                <a:solidFill>
                  <a:srgbClr val="0033CC"/>
                </a:solidFill>
                <a:latin typeface="Times New Roman" panose="02020603050405020304" pitchFamily="18" charset="0"/>
                <a:cs typeface="Times New Roman" panose="02020603050405020304" pitchFamily="18" charset="0"/>
              </a:rPr>
              <a:t>r</a:t>
            </a:r>
            <a:r>
              <a:rPr lang="zh-CN" altLang="en-US" sz="2600" b="1" dirty="0"/>
              <a:t>的散焦模糊的点扩散函数定义为</a:t>
            </a:r>
            <a:endParaRPr lang="en-US" altLang="zh-CN" sz="2600" b="1" dirty="0"/>
          </a:p>
          <a:p>
            <a:endParaRPr lang="en-US" altLang="zh-CN" sz="2600" b="1" dirty="0"/>
          </a:p>
          <a:p>
            <a:endParaRPr lang="en-US" altLang="zh-CN" sz="2600" b="1" dirty="0"/>
          </a:p>
          <a:p>
            <a:r>
              <a:rPr lang="zh-CN" altLang="en-US" sz="2600" b="1" dirty="0"/>
              <a:t>光学系统散焦的</a:t>
            </a:r>
            <a:r>
              <a:rPr lang="en-US" altLang="zh-CN" sz="2600" b="1" dirty="0"/>
              <a:t>PSF</a:t>
            </a:r>
            <a:r>
              <a:rPr lang="zh-CN" altLang="en-US" sz="2600" b="1" dirty="0"/>
              <a:t>是一个均匀分布的圆形光斑。</a:t>
            </a:r>
          </a:p>
        </p:txBody>
      </p:sp>
      <p:graphicFrame>
        <p:nvGraphicFramePr>
          <p:cNvPr id="206861" name="Object 13"/>
          <p:cNvGraphicFramePr>
            <a:graphicFrameLocks noChangeAspect="1"/>
          </p:cNvGraphicFramePr>
          <p:nvPr/>
        </p:nvGraphicFramePr>
        <p:xfrm>
          <a:off x="2310707" y="2336066"/>
          <a:ext cx="4149725" cy="1000125"/>
        </p:xfrm>
        <a:graphic>
          <a:graphicData uri="http://schemas.openxmlformats.org/presentationml/2006/ole">
            <mc:AlternateContent xmlns:mc="http://schemas.openxmlformats.org/markup-compatibility/2006">
              <mc:Choice xmlns:v="urn:schemas-microsoft-com:vml" Requires="v">
                <p:oleObj name="Formula" r:id="rId4" imgW="4156920" imgH="1008720" progId="Equation.Ribbit">
                  <p:embed/>
                </p:oleObj>
              </mc:Choice>
              <mc:Fallback>
                <p:oleObj name="Formula" r:id="rId4" imgW="4156920" imgH="1008720" progId="Equation.Ribbit">
                  <p:embed/>
                  <p:pic>
                    <p:nvPicPr>
                      <p:cNvPr id="206861" name="Object 13"/>
                      <p:cNvPicPr>
                        <a:picLocks noChangeAspect="1" noChangeArrowheads="1"/>
                      </p:cNvPicPr>
                      <p:nvPr/>
                    </p:nvPicPr>
                    <p:blipFill>
                      <a:blip r:embed="rId5"/>
                      <a:srcRect/>
                      <a:stretch>
                        <a:fillRect/>
                      </a:stretch>
                    </p:blipFill>
                    <p:spPr bwMode="auto">
                      <a:xfrm>
                        <a:off x="2310707" y="2336066"/>
                        <a:ext cx="4149725"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descr="Motion PSF frequency response"/>
          <p:cNvPicPr>
            <a:picLocks noChangeAspect="1" noChangeArrowheads="1"/>
          </p:cNvPicPr>
          <p:nvPr/>
        </p:nvPicPr>
        <p:blipFill>
          <a:blip r:embed="rId2" cstate="print"/>
          <a:srcRect/>
          <a:stretch>
            <a:fillRect/>
          </a:stretch>
        </p:blipFill>
        <p:spPr bwMode="auto">
          <a:xfrm>
            <a:off x="4860032" y="3740657"/>
            <a:ext cx="3120000" cy="2340000"/>
          </a:xfrm>
          <a:prstGeom prst="rect">
            <a:avLst/>
          </a:prstGeom>
          <a:noFill/>
        </p:spPr>
      </p:pic>
      <p:pic>
        <p:nvPicPr>
          <p:cNvPr id="14" name="Picture 2" descr="Motion PSF"/>
          <p:cNvPicPr>
            <a:picLocks noChangeAspect="1" noChangeArrowheads="1"/>
          </p:cNvPicPr>
          <p:nvPr/>
        </p:nvPicPr>
        <p:blipFill>
          <a:blip r:embed="rId3" cstate="print"/>
          <a:srcRect/>
          <a:stretch>
            <a:fillRect/>
          </a:stretch>
        </p:blipFill>
        <p:spPr bwMode="auto">
          <a:xfrm>
            <a:off x="1244071" y="3750198"/>
            <a:ext cx="3175717" cy="2340000"/>
          </a:xfrm>
          <a:prstGeom prst="rect">
            <a:avLst/>
          </a:prstGeom>
          <a:noFill/>
        </p:spPr>
      </p:pic>
      <p:sp>
        <p:nvSpPr>
          <p:cNvPr id="11" name="内容占位符 10"/>
          <p:cNvSpPr>
            <a:spLocks noGrp="1"/>
          </p:cNvSpPr>
          <p:nvPr>
            <p:ph idx="1"/>
          </p:nvPr>
        </p:nvSpPr>
        <p:spPr>
          <a:xfrm>
            <a:off x="457200" y="1333500"/>
            <a:ext cx="8229600" cy="2095500"/>
          </a:xfrm>
        </p:spPr>
        <p:txBody>
          <a:bodyPr/>
          <a:lstStyle/>
          <a:p>
            <a:r>
              <a:rPr lang="zh-CN" altLang="en-US" sz="2600" b="1" dirty="0">
                <a:solidFill>
                  <a:srgbClr val="7D2E8F"/>
                </a:solidFill>
                <a:latin typeface="+mn-ea"/>
              </a:rPr>
              <a:t>运动模糊</a:t>
            </a:r>
            <a:r>
              <a:rPr lang="zh-CN" altLang="en-US" sz="2600" b="1" dirty="0"/>
              <a:t>是成像仪器或物体在移动中曝光造成的模糊，方向角度为  、运动距离为</a:t>
            </a:r>
            <a:r>
              <a:rPr lang="en-US" altLang="zh-CN" sz="2600" i="1" dirty="0">
                <a:solidFill>
                  <a:srgbClr val="0033CC"/>
                </a:solidFill>
                <a:latin typeface="Times New Roman" panose="02020603050405020304" pitchFamily="18" charset="0"/>
                <a:cs typeface="Times New Roman" panose="02020603050405020304" pitchFamily="18" charset="0"/>
              </a:rPr>
              <a:t>d</a:t>
            </a:r>
            <a:r>
              <a:rPr lang="zh-CN" altLang="en-US" sz="2600" b="1" dirty="0"/>
              <a:t>个像素的运动模糊点扩散函数定义为</a:t>
            </a:r>
            <a:endParaRPr lang="en-US" altLang="zh-CN" sz="2600" b="1" dirty="0"/>
          </a:p>
          <a:p>
            <a:endParaRPr lang="en-US" altLang="zh-CN" sz="2600" b="1" dirty="0"/>
          </a:p>
          <a:p>
            <a:r>
              <a:rPr lang="zh-CN" altLang="en-US" sz="2600" b="1" dirty="0"/>
              <a:t>物体与成像系统相对运动的</a:t>
            </a:r>
            <a:r>
              <a:rPr lang="en-US" altLang="zh-CN" sz="2600" b="1" dirty="0"/>
              <a:t>PSF</a:t>
            </a:r>
            <a:r>
              <a:rPr lang="zh-CN" altLang="en-US" sz="2600" b="1" dirty="0"/>
              <a:t>是一个均匀分布的角度为 的带状光斑。</a:t>
            </a:r>
          </a:p>
        </p:txBody>
      </p:sp>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运动模糊</a:t>
            </a:r>
          </a:p>
        </p:txBody>
      </p:sp>
      <p:sp>
        <p:nvSpPr>
          <p:cNvPr id="20" name="内容占位符 2"/>
          <p:cNvSpPr txBox="1">
            <a:spLocks/>
          </p:cNvSpPr>
          <p:nvPr/>
        </p:nvSpPr>
        <p:spPr>
          <a:xfrm>
            <a:off x="863345" y="6431798"/>
            <a:ext cx="7929618" cy="309570"/>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运动模糊的点扩散函数及其频率响应函数</a:t>
            </a:r>
            <a:endPar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Times New Roman" pitchFamily="18" charset="0"/>
            </a:endParaRPr>
          </a:p>
        </p:txBody>
      </p:sp>
      <p:sp>
        <p:nvSpPr>
          <p:cNvPr id="21" name="矩形 20"/>
          <p:cNvSpPr/>
          <p:nvPr/>
        </p:nvSpPr>
        <p:spPr>
          <a:xfrm>
            <a:off x="1963742" y="6093779"/>
            <a:ext cx="173637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点扩散函数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x</a:t>
            </a:r>
            <a:r>
              <a:rPr kumimoji="0" lang="en-US" altLang="zh-CN" sz="1600" b="0" i="0"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y</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22" name="矩形 21"/>
          <p:cNvSpPr/>
          <p:nvPr/>
        </p:nvSpPr>
        <p:spPr>
          <a:xfrm>
            <a:off x="5421200" y="6093779"/>
            <a:ext cx="19976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频率响应函数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u,v</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graphicFrame>
        <p:nvGraphicFramePr>
          <p:cNvPr id="207875" name="Object 3"/>
          <p:cNvGraphicFramePr>
            <a:graphicFrameLocks noChangeAspect="1"/>
          </p:cNvGraphicFramePr>
          <p:nvPr/>
        </p:nvGraphicFramePr>
        <p:xfrm>
          <a:off x="3347864" y="1963049"/>
          <a:ext cx="152400" cy="285750"/>
        </p:xfrm>
        <a:graphic>
          <a:graphicData uri="http://schemas.openxmlformats.org/presentationml/2006/ole">
            <mc:AlternateContent xmlns:mc="http://schemas.openxmlformats.org/markup-compatibility/2006">
              <mc:Choice xmlns:v="urn:schemas-microsoft-com:vml" Requires="v">
                <p:oleObj name="Formula" r:id="rId4" imgW="146160" imgH="287280" progId="Equation.Ribbit">
                  <p:embed/>
                </p:oleObj>
              </mc:Choice>
              <mc:Fallback>
                <p:oleObj name="Formula" r:id="rId4" imgW="146160" imgH="287280" progId="Equation.Ribbit">
                  <p:embed/>
                  <p:pic>
                    <p:nvPicPr>
                      <p:cNvPr id="207875" name="Object 3"/>
                      <p:cNvPicPr>
                        <a:picLocks noChangeAspect="1" noChangeArrowheads="1"/>
                      </p:cNvPicPr>
                      <p:nvPr/>
                    </p:nvPicPr>
                    <p:blipFill>
                      <a:blip r:embed="rId5"/>
                      <a:srcRect/>
                      <a:stretch>
                        <a:fillRect/>
                      </a:stretch>
                    </p:blipFill>
                    <p:spPr bwMode="auto">
                      <a:xfrm>
                        <a:off x="3347864" y="1963049"/>
                        <a:ext cx="15240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77" name="Object 5"/>
          <p:cNvGraphicFramePr>
            <a:graphicFrameLocks noChangeAspect="1"/>
          </p:cNvGraphicFramePr>
          <p:nvPr/>
        </p:nvGraphicFramePr>
        <p:xfrm>
          <a:off x="1619672" y="2722911"/>
          <a:ext cx="6196012" cy="820738"/>
        </p:xfrm>
        <a:graphic>
          <a:graphicData uri="http://schemas.openxmlformats.org/presentationml/2006/ole">
            <mc:AlternateContent xmlns:mc="http://schemas.openxmlformats.org/markup-compatibility/2006">
              <mc:Choice xmlns:v="urn:schemas-microsoft-com:vml" Requires="v">
                <p:oleObj name="Formula" r:id="rId6" imgW="6200280" imgH="820440" progId="Equation.Ribbit">
                  <p:embed/>
                </p:oleObj>
              </mc:Choice>
              <mc:Fallback>
                <p:oleObj name="Formula" r:id="rId6" imgW="6200280" imgH="820440" progId="Equation.Ribbit">
                  <p:embed/>
                  <p:pic>
                    <p:nvPicPr>
                      <p:cNvPr id="207877" name="Object 5"/>
                      <p:cNvPicPr>
                        <a:picLocks noChangeAspect="1" noChangeArrowheads="1"/>
                      </p:cNvPicPr>
                      <p:nvPr/>
                    </p:nvPicPr>
                    <p:blipFill>
                      <a:blip r:embed="rId7"/>
                      <a:srcRect/>
                      <a:stretch>
                        <a:fillRect/>
                      </a:stretch>
                    </p:blipFill>
                    <p:spPr bwMode="auto">
                      <a:xfrm>
                        <a:off x="1619672" y="2722911"/>
                        <a:ext cx="6196012" cy="82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
          <p:cNvGraphicFramePr>
            <a:graphicFrameLocks noChangeAspect="1"/>
          </p:cNvGraphicFramePr>
          <p:nvPr/>
        </p:nvGraphicFramePr>
        <p:xfrm>
          <a:off x="1619672" y="3999520"/>
          <a:ext cx="152400" cy="285750"/>
        </p:xfrm>
        <a:graphic>
          <a:graphicData uri="http://schemas.openxmlformats.org/presentationml/2006/ole">
            <mc:AlternateContent xmlns:mc="http://schemas.openxmlformats.org/markup-compatibility/2006">
              <mc:Choice xmlns:v="urn:schemas-microsoft-com:vml" Requires="v">
                <p:oleObj name="Formula" r:id="rId4" imgW="146160" imgH="287280" progId="Equation.Ribbit">
                  <p:embed/>
                </p:oleObj>
              </mc:Choice>
              <mc:Fallback>
                <p:oleObj name="Formula" r:id="rId4" imgW="146160" imgH="287280" progId="Equation.Ribbit">
                  <p:embed/>
                  <p:pic>
                    <p:nvPicPr>
                      <p:cNvPr id="12" name="Object 3"/>
                      <p:cNvPicPr>
                        <a:picLocks noChangeAspect="1" noChangeArrowheads="1"/>
                      </p:cNvPicPr>
                      <p:nvPr/>
                    </p:nvPicPr>
                    <p:blipFill>
                      <a:blip r:embed="rId5"/>
                      <a:srcRect/>
                      <a:stretch>
                        <a:fillRect/>
                      </a:stretch>
                    </p:blipFill>
                    <p:spPr bwMode="auto">
                      <a:xfrm>
                        <a:off x="1619672" y="3999520"/>
                        <a:ext cx="15240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181588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图像复原中处理退化函数常用的方法包括：</a:t>
            </a:r>
            <a:endParaRPr kumimoji="1" lang="en-US" altLang="zh-CN" sz="2800" b="0" i="0" u="none" strike="noStrike" kern="1200" cap="none" spc="0" normalizeH="0" baseline="0" noProof="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a:ln>
                  <a:noFill/>
                </a:ln>
                <a:effectLst/>
                <a:uLnTx/>
                <a:uFillTx/>
                <a:latin typeface="Times New Roman" panose="02020503050405090304" charset="0"/>
                <a:ea typeface="Times New Roman" panose="02020503050405090304" charset="0"/>
                <a:cs typeface="Times New Roman" panose="02020503050405090304" charset="0"/>
                <a:sym typeface="+mn-ea"/>
              </a:rPr>
              <a:t>直接逆滤波  </a:t>
            </a:r>
            <a:endParaRPr kumimoji="1" lang="en-US" altLang="zh-CN" sz="2800" b="0" i="0" u="none" strike="noStrike" kern="1200" cap="none" spc="0" normalizeH="0" baseline="0" noProof="0">
              <a:ln>
                <a:noFill/>
              </a:ln>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a:ln>
                  <a:noFill/>
                </a:ln>
                <a:effectLst/>
                <a:uLnTx/>
                <a:uFillTx/>
                <a:latin typeface="Times New Roman" panose="02020503050405090304" charset="0"/>
                <a:ea typeface="Times New Roman" panose="02020503050405090304" charset="0"/>
                <a:cs typeface="Times New Roman" panose="02020503050405090304" charset="0"/>
                <a:sym typeface="+mn-ea"/>
              </a:rPr>
              <a:t>维纳滤波</a:t>
            </a:r>
            <a:endParaRPr kumimoji="1" lang="en-US" altLang="zh-CN" sz="2800" b="0" i="0" u="none" strike="noStrike" kern="1200" cap="none" spc="0" normalizeH="0" baseline="0" noProof="0">
              <a:ln>
                <a:noFill/>
              </a:ln>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a:ln>
                  <a:noFill/>
                </a:ln>
                <a:effectLst/>
                <a:uLnTx/>
                <a:uFillTx/>
                <a:latin typeface="Times New Roman" panose="02020503050405090304" charset="0"/>
                <a:ea typeface="Times New Roman" panose="02020503050405090304" charset="0"/>
                <a:cs typeface="Times New Roman" panose="02020503050405090304" charset="0"/>
                <a:sym typeface="+mn-ea"/>
              </a:rPr>
              <a:t>几何均值滤波</a:t>
            </a:r>
            <a:endParaRPr kumimoji="1" lang="en-US" altLang="zh-CN" sz="2800" b="0" i="0" u="none" strike="noStrike" kern="1200" cap="none" spc="0" normalizeH="0" baseline="0" noProof="0">
              <a:ln>
                <a:noFill/>
              </a:ln>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数字图像复原</a:t>
            </a:r>
          </a:p>
        </p:txBody>
      </p:sp>
      <p:cxnSp>
        <p:nvCxnSpPr>
          <p:cNvPr id="4" name="直线连接符 4"/>
          <p:cNvCxnSpPr/>
          <p:nvPr/>
        </p:nvCxnSpPr>
        <p:spPr>
          <a:xfrm>
            <a:off x="3180715" y="521017"/>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5455287"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Digital Image Restoration</a:t>
            </a:r>
          </a:p>
        </p:txBody>
      </p:sp>
    </p:spTree>
    <p:extLst>
      <p:ext uri="{BB962C8B-B14F-4D97-AF65-F5344CB8AC3E}">
        <p14:creationId xmlns:p14="http://schemas.microsoft.com/office/powerpoint/2010/main" val="24939935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8" name="矩形 7"/>
              <p:cNvSpPr/>
              <p:nvPr/>
            </p:nvSpPr>
            <p:spPr>
              <a:xfrm>
                <a:off x="400050" y="1341120"/>
                <a:ext cx="8669655" cy="355097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直接逆滤波</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在</a:t>
                </a:r>
                <a:r>
                  <a:rPr kumimoji="1" lang="zh-CN" altLang="en-US" sz="2800" b="0" i="0" u="none" strike="noStrike" kern="1200" cap="none" spc="0" normalizeH="0" baseline="0" noProof="0" dirty="0">
                    <a:ln>
                      <a:noFill/>
                    </a:ln>
                    <a:solidFill>
                      <a:srgbClr val="C00000"/>
                    </a:solidFill>
                    <a:effectLst/>
                    <a:uLnTx/>
                    <a:uFillTx/>
                    <a:latin typeface="Times New Roman" panose="02020503050405090304" charset="0"/>
                    <a:ea typeface="Times New Roman" panose="02020503050405090304" charset="0"/>
                    <a:cs typeface="Times New Roman" panose="02020503050405090304" charset="0"/>
                    <a:sym typeface="+mn-ea"/>
                  </a:rPr>
                  <a:t>已知退化函数</a:t>
                </a:r>
                <a14:m>
                  <m:oMath xmlns:m="http://schemas.openxmlformats.org/officeDocument/2006/math">
                    <m:r>
                      <a:rPr kumimoji="1" lang="en-US" altLang="zh-CN" sz="28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Times New Roman" panose="02020503050405090304" charset="0"/>
                        <a:sym typeface="+mn-ea"/>
                      </a:rPr>
                      <m:t>ℋ</m:t>
                    </m:r>
                  </m:oMath>
                </a14:m>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的情况下，对图像进行复原</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G</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err="1">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u,v</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：退化后图像的傅里叶变换</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H</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err="1">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u,v</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：退化函数（空间退化后的傅里叶变换）</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acc>
                      <m:accPr>
                        <m:chr m:val="̂"/>
                        <m:ctrlPr>
                          <a:rPr kumimoji="1"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503050405090304" charset="0"/>
                            <a:sym typeface="+mn-ea"/>
                          </a:rPr>
                        </m:ctrlPr>
                      </m:accPr>
                      <m:e>
                        <m:r>
                          <a:rPr kumimoji="1"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503050405090304" charset="0"/>
                            <a:sym typeface="+mn-ea"/>
                          </a:rPr>
                          <m:t>𝐹</m:t>
                        </m:r>
                      </m:e>
                    </m:acc>
                  </m:oMath>
                </a14:m>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err="1">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u,v</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：对原图像的一个估计的傅里叶变换</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mc:Choice>
        <mc:Fallback>
          <p:sp>
            <p:nvSpPr>
              <p:cNvPr id="8" name="矩形 7"/>
              <p:cNvSpPr>
                <a:spLocks noRot="1" noChangeAspect="1" noMove="1" noResize="1" noEditPoints="1" noAdjustHandles="1" noChangeArrowheads="1" noChangeShapeType="1" noTextEdit="1"/>
              </p:cNvSpPr>
              <p:nvPr/>
            </p:nvSpPr>
            <p:spPr>
              <a:xfrm>
                <a:off x="400050" y="1341120"/>
                <a:ext cx="8669655" cy="3550972"/>
              </a:xfrm>
              <a:prstGeom prst="rect">
                <a:avLst/>
              </a:prstGeom>
              <a:blipFill>
                <a:blip r:embed="rId4"/>
                <a:stretch>
                  <a:fillRect l="-1266" t="-2230"/>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数字图像复原</a:t>
            </a:r>
          </a:p>
        </p:txBody>
      </p:sp>
      <p:cxnSp>
        <p:nvCxnSpPr>
          <p:cNvPr id="4" name="直线连接符 4"/>
          <p:cNvCxnSpPr/>
          <p:nvPr/>
        </p:nvCxnSpPr>
        <p:spPr>
          <a:xfrm>
            <a:off x="3180715" y="521017"/>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5455287"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Digital Image Restoration</a:t>
            </a:r>
          </a:p>
        </p:txBody>
      </p:sp>
      <p:pic>
        <p:nvPicPr>
          <p:cNvPr id="7" name="图片 6">
            <a:extLst>
              <a:ext uri="{FF2B5EF4-FFF2-40B4-BE49-F238E27FC236}">
                <a16:creationId xmlns:a16="http://schemas.microsoft.com/office/drawing/2014/main" id="{020DC1D5-6218-47A0-ACD4-F0B256AE53EF}"/>
              </a:ext>
            </a:extLst>
          </p:cNvPr>
          <p:cNvPicPr>
            <a:picLocks noChangeAspect="1"/>
          </p:cNvPicPr>
          <p:nvPr/>
        </p:nvPicPr>
        <p:blipFill>
          <a:blip r:embed="rId5"/>
          <a:stretch>
            <a:fillRect/>
          </a:stretch>
        </p:blipFill>
        <p:spPr>
          <a:xfrm>
            <a:off x="3299142" y="2309634"/>
            <a:ext cx="2352675" cy="771525"/>
          </a:xfrm>
          <a:prstGeom prst="rect">
            <a:avLst/>
          </a:prstGeom>
        </p:spPr>
      </p:pic>
    </p:spTree>
    <p:extLst>
      <p:ext uri="{BB962C8B-B14F-4D97-AF65-F5344CB8AC3E}">
        <p14:creationId xmlns:p14="http://schemas.microsoft.com/office/powerpoint/2010/main" val="29120371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669655" cy="526297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直接逆滤波</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在已知退化函数</a:t>
                </a:r>
                <a14:m>
                  <m:oMath xmlns:m="http://schemas.openxmlformats.org/officeDocument/2006/math">
                    <m:r>
                      <a:rPr kumimoji="1"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503050405090304" charset="0"/>
                        <a:sym typeface="+mn-ea"/>
                      </a:rPr>
                      <m:t>ℋ</m:t>
                    </m:r>
                  </m:oMath>
                </a14:m>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的情况下，对图像进行复原</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考虑到图像中的噪声因素</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N</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err="1">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u,v</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意味着</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直接逆滤波无法准确复原图像，尤其当退化函数</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H</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err="1">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u,v</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很小时</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669655" cy="5262979"/>
              </a:xfrm>
              <a:prstGeom prst="rect">
                <a:avLst/>
              </a:prstGeom>
              <a:blipFill>
                <a:blip r:embed="rId4"/>
                <a:stretch>
                  <a:fillRect l="-1266" t="-1506"/>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数字图像复原</a:t>
            </a:r>
          </a:p>
        </p:txBody>
      </p:sp>
      <p:cxnSp>
        <p:nvCxnSpPr>
          <p:cNvPr id="4" name="直线连接符 4"/>
          <p:cNvCxnSpPr/>
          <p:nvPr/>
        </p:nvCxnSpPr>
        <p:spPr>
          <a:xfrm>
            <a:off x="3180715" y="521017"/>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5455287"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Digital Image Restoration</a:t>
            </a:r>
          </a:p>
        </p:txBody>
      </p:sp>
      <p:pic>
        <p:nvPicPr>
          <p:cNvPr id="17" name="图片 16">
            <a:extLst>
              <a:ext uri="{FF2B5EF4-FFF2-40B4-BE49-F238E27FC236}">
                <a16:creationId xmlns:a16="http://schemas.microsoft.com/office/drawing/2014/main" id="{18157B56-D319-4F5C-8B27-FECEA144453B}"/>
              </a:ext>
            </a:extLst>
          </p:cNvPr>
          <p:cNvPicPr>
            <a:picLocks noChangeAspect="1"/>
          </p:cNvPicPr>
          <p:nvPr/>
        </p:nvPicPr>
        <p:blipFill>
          <a:blip r:embed="rId5"/>
          <a:stretch>
            <a:fillRect/>
          </a:stretch>
        </p:blipFill>
        <p:spPr>
          <a:xfrm>
            <a:off x="2545397" y="3523754"/>
            <a:ext cx="4813300" cy="558800"/>
          </a:xfrm>
          <a:prstGeom prst="rect">
            <a:avLst/>
          </a:prstGeom>
        </p:spPr>
      </p:pic>
      <p:pic>
        <p:nvPicPr>
          <p:cNvPr id="7" name="图片 6">
            <a:extLst>
              <a:ext uri="{FF2B5EF4-FFF2-40B4-BE49-F238E27FC236}">
                <a16:creationId xmlns:a16="http://schemas.microsoft.com/office/drawing/2014/main" id="{020DC1D5-6218-47A0-ACD4-F0B256AE53EF}"/>
              </a:ext>
            </a:extLst>
          </p:cNvPr>
          <p:cNvPicPr>
            <a:picLocks noChangeAspect="1"/>
          </p:cNvPicPr>
          <p:nvPr/>
        </p:nvPicPr>
        <p:blipFill>
          <a:blip r:embed="rId6"/>
          <a:stretch>
            <a:fillRect/>
          </a:stretch>
        </p:blipFill>
        <p:spPr>
          <a:xfrm>
            <a:off x="3299142" y="2309634"/>
            <a:ext cx="2352675" cy="771525"/>
          </a:xfrm>
          <a:prstGeom prst="rect">
            <a:avLst/>
          </a:prstGeom>
        </p:spPr>
      </p:pic>
      <p:pic>
        <p:nvPicPr>
          <p:cNvPr id="6" name="图片 5">
            <a:extLst>
              <a:ext uri="{FF2B5EF4-FFF2-40B4-BE49-F238E27FC236}">
                <a16:creationId xmlns:a16="http://schemas.microsoft.com/office/drawing/2014/main" id="{43872287-7C9B-46C2-955D-A13EA482AC36}"/>
              </a:ext>
            </a:extLst>
          </p:cNvPr>
          <p:cNvPicPr>
            <a:picLocks noChangeAspect="1"/>
          </p:cNvPicPr>
          <p:nvPr/>
        </p:nvPicPr>
        <p:blipFill>
          <a:blip r:embed="rId7"/>
          <a:stretch>
            <a:fillRect/>
          </a:stretch>
        </p:blipFill>
        <p:spPr>
          <a:xfrm>
            <a:off x="2948939" y="4298844"/>
            <a:ext cx="3571875" cy="885825"/>
          </a:xfrm>
          <a:prstGeom prst="rect">
            <a:avLst/>
          </a:prstGeom>
        </p:spPr>
      </p:pic>
    </p:spTree>
    <p:extLst>
      <p:ext uri="{BB962C8B-B14F-4D97-AF65-F5344CB8AC3E}">
        <p14:creationId xmlns:p14="http://schemas.microsoft.com/office/powerpoint/2010/main" val="3251782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1" y="1341120"/>
            <a:ext cx="8445478" cy="526297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直接逆滤波</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直接逆滤波无法准确复原图像，尤其当退化函数</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H</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err="1">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u,v</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很小时</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通常，</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 H</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err="1">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u,v</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在靠近原点</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H</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0,0</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处值比较大，在远离原点</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H</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0,0</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处值比较小</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解决方法：只在靠近原点处进行直接逆滤波，其他地方采用其它滤波手段</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数字图像复原</a:t>
            </a:r>
          </a:p>
        </p:txBody>
      </p:sp>
      <p:cxnSp>
        <p:nvCxnSpPr>
          <p:cNvPr id="4" name="直线连接符 4"/>
          <p:cNvCxnSpPr/>
          <p:nvPr/>
        </p:nvCxnSpPr>
        <p:spPr>
          <a:xfrm>
            <a:off x="3180715" y="521017"/>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5455287"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Digital Image Restoration</a:t>
            </a:r>
          </a:p>
        </p:txBody>
      </p:sp>
      <p:sp>
        <p:nvSpPr>
          <p:cNvPr id="12" name="下箭头 22">
            <a:extLst>
              <a:ext uri="{FF2B5EF4-FFF2-40B4-BE49-F238E27FC236}">
                <a16:creationId xmlns:a16="http://schemas.microsoft.com/office/drawing/2014/main" id="{3FF1370D-FFC5-4F98-970F-01CC4CFB7DCD}"/>
              </a:ext>
            </a:extLst>
          </p:cNvPr>
          <p:cNvSpPr/>
          <p:nvPr/>
        </p:nvSpPr>
        <p:spPr>
          <a:xfrm>
            <a:off x="4379585" y="2659337"/>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4" name="下箭头 22">
            <a:extLst>
              <a:ext uri="{FF2B5EF4-FFF2-40B4-BE49-F238E27FC236}">
                <a16:creationId xmlns:a16="http://schemas.microsoft.com/office/drawing/2014/main" id="{FD6E5924-FA0E-4064-824F-4E582E125AF3}"/>
              </a:ext>
            </a:extLst>
          </p:cNvPr>
          <p:cNvSpPr/>
          <p:nvPr/>
        </p:nvSpPr>
        <p:spPr>
          <a:xfrm>
            <a:off x="4379585" y="4631718"/>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13406515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加法混色法</a:t>
            </a:r>
          </a:p>
        </p:txBody>
      </p:sp>
      <p:sp>
        <p:nvSpPr>
          <p:cNvPr id="7" name="矩形 6"/>
          <p:cNvSpPr/>
          <p:nvPr/>
        </p:nvSpPr>
        <p:spPr>
          <a:xfrm>
            <a:off x="6536982" y="4941168"/>
            <a:ext cx="117692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微软雅黑" pitchFamily="34" charset="-122"/>
                <a:ea typeface="微软雅黑" pitchFamily="34" charset="-122"/>
                <a:cs typeface="+mn-cs"/>
              </a:rPr>
              <a:t>加法混</a:t>
            </a:r>
            <a:r>
              <a:rPr kumimoji="0" lang="zh-CN" altLang="en-US" sz="1800" b="0" i="0" u="none" strike="noStrike" kern="1200" cap="none" spc="0" normalizeH="0" baseline="0" noProof="0">
                <a:ln>
                  <a:noFill/>
                </a:ln>
                <a:solidFill>
                  <a:srgbClr val="053E49"/>
                </a:solidFill>
                <a:effectLst/>
                <a:uLnTx/>
                <a:uFillTx/>
                <a:latin typeface="微软雅黑" pitchFamily="34" charset="-122"/>
                <a:ea typeface="微软雅黑" pitchFamily="34" charset="-122"/>
                <a:cs typeface="Times New Roman" pitchFamily="18" charset="0"/>
              </a:rPr>
              <a:t>色 </a:t>
            </a:r>
            <a:endParaRPr kumimoji="0" lang="zh-CN" altLang="en-US" sz="1800" b="0" i="0" u="none" strike="noStrike" kern="1200" cap="none" spc="0" normalizeH="0" baseline="0" noProof="0">
              <a:ln>
                <a:noFill/>
              </a:ln>
              <a:solidFill>
                <a:srgbClr val="053E49"/>
              </a:solidFill>
              <a:effectLst/>
              <a:uLnTx/>
              <a:uFillTx/>
              <a:latin typeface="微软雅黑" pitchFamily="34" charset="-122"/>
              <a:ea typeface="微软雅黑" pitchFamily="34" charset="-122"/>
              <a:cs typeface="+mn-cs"/>
            </a:endParaRPr>
          </a:p>
        </p:txBody>
      </p:sp>
      <p:sp>
        <p:nvSpPr>
          <p:cNvPr id="11" name="内容占位符 9"/>
          <p:cNvSpPr txBox="1">
            <a:spLocks/>
          </p:cNvSpPr>
          <p:nvPr/>
        </p:nvSpPr>
        <p:spPr bwMode="auto">
          <a:xfrm>
            <a:off x="539552" y="1556792"/>
            <a:ext cx="468052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
                <a:srgbClr val="053E49"/>
              </a:buClr>
              <a:buFont typeface="Wingdings 2" panose="05020102010507070707" pitchFamily="18" charset="2"/>
              <a:buChar char=""/>
              <a:defRPr sz="2400" kern="1200" baseline="0">
                <a:solidFill>
                  <a:schemeClr val="tx1"/>
                </a:solidFill>
                <a:latin typeface="Garamond" panose="02020404030301010803" pitchFamily="18" charset="0"/>
                <a:ea typeface="+mn-ea"/>
                <a:cs typeface="+mn-cs"/>
              </a:defRPr>
            </a:lvl1pPr>
            <a:lvl2pPr marL="827088" indent="-285750" algn="l" rtl="0" fontAlgn="base">
              <a:spcBef>
                <a:spcPct val="20000"/>
              </a:spcBef>
              <a:spcAft>
                <a:spcPct val="0"/>
              </a:spcAft>
              <a:buChar char="–"/>
              <a:defRPr sz="2400" kern="1200" baseline="0">
                <a:solidFill>
                  <a:schemeClr val="tx1"/>
                </a:solidFill>
                <a:latin typeface="Garamond" panose="02020404030301010803" pitchFamily="18" charset="0"/>
                <a:ea typeface="+mn-ea"/>
                <a:cs typeface="+mn-cs"/>
              </a:defRPr>
            </a:lvl2pPr>
            <a:lvl3pPr marL="1235075" indent="-228600" algn="l" rtl="0" fontAlgn="base">
              <a:spcBef>
                <a:spcPct val="20000"/>
              </a:spcBef>
              <a:spcAft>
                <a:spcPct val="0"/>
              </a:spcAft>
              <a:buChar char="•"/>
              <a:defRPr sz="2000" kern="1200" baseline="0">
                <a:solidFill>
                  <a:schemeClr val="tx1"/>
                </a:solidFill>
                <a:latin typeface="Garamond" panose="02020404030301010803" pitchFamily="18" charset="0"/>
                <a:ea typeface="+mn-ea"/>
                <a:cs typeface="+mn-cs"/>
              </a:defRPr>
            </a:lvl3pPr>
            <a:lvl4pPr marL="1643063" indent="-228600" algn="l" rtl="0" fontAlgn="base">
              <a:spcBef>
                <a:spcPct val="20000"/>
              </a:spcBef>
              <a:spcAft>
                <a:spcPct val="0"/>
              </a:spcAft>
              <a:buChar char="–"/>
              <a:defRPr sz="1800" kern="1200" baseline="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加法混色</a:t>
            </a:r>
            <a:endPar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原色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a:t>
            </a:r>
            <a:r>
              <a:rPr kumimoji="0" lang="en-GB" altLang="zh-CN" sz="2800" b="1" i="0" u="none" strike="noStrike" kern="1200" cap="none" spc="0" normalizeH="0" baseline="0" noProof="0" dirty="0">
                <a:ln>
                  <a:noFill/>
                </a:ln>
                <a:solidFill>
                  <a:srgbClr val="0000FF"/>
                </a:solidFill>
                <a:effectLst/>
                <a:uLnTx/>
                <a:uFillTx/>
                <a:latin typeface="Centaur" panose="02030504050205020304" pitchFamily="18" charset="0"/>
                <a:ea typeface="宋体" panose="02010600030101010101" pitchFamily="2" charset="-122"/>
                <a:cs typeface="+mn-cs"/>
              </a:rPr>
              <a:t>RGB</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二次色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CMY</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白色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 R + G + B</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可视化如右图，显示器</a:t>
            </a:r>
            <a:endPar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p:txBody>
      </p:sp>
      <p:pic>
        <p:nvPicPr>
          <p:cNvPr id="8" name="Picture 7" descr="E:\书稿\数字图像处理书稿\VISIO\彩色图像处理\维恩图a.e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839775" y="2276872"/>
            <a:ext cx="2571338" cy="2560867"/>
          </a:xfrm>
          <a:prstGeom prst="rect">
            <a:avLst/>
          </a:prstGeom>
          <a:noFill/>
          <a:ln>
            <a:noFill/>
          </a:ln>
        </p:spPr>
      </p:pic>
      <p:sp>
        <p:nvSpPr>
          <p:cNvPr id="3" name="Rectangle 2"/>
          <p:cNvSpPr/>
          <p:nvPr/>
        </p:nvSpPr>
        <p:spPr>
          <a:xfrm>
            <a:off x="1572134" y="4941168"/>
            <a:ext cx="2952328" cy="1200329"/>
          </a:xfrm>
          <a:prstGeom prst="rect">
            <a:avLst/>
          </a:prstGeom>
          <a:solidFill>
            <a:srgbClr val="FFFFE0"/>
          </a:solid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青色</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绿</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蓝</a:t>
            </a:r>
            <a:endParaRPr kumimoji="0" lang="en-US" altLang="zh-CN" sz="2000" b="0" i="0" u="none" strike="noStrike" kern="1200" cap="none" spc="0" normalizeH="0" baseline="0" noProof="0" dirty="0">
              <a:ln>
                <a:noFill/>
              </a:ln>
              <a:solidFill>
                <a:srgbClr val="0000FF"/>
              </a:solidFill>
              <a:effectLst/>
              <a:uLnTx/>
              <a:uFillTx/>
              <a:latin typeface="Arial"/>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品红</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红</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蓝</a:t>
            </a:r>
            <a:endParaRPr kumimoji="0" lang="en-US" altLang="zh-CN" sz="2000" b="0" i="0" u="none" strike="noStrike" kern="1200" cap="none" spc="0" normalizeH="0" baseline="0" noProof="0" dirty="0">
              <a:ln>
                <a:noFill/>
              </a:ln>
              <a:solidFill>
                <a:srgbClr val="0000FF"/>
              </a:solidFill>
              <a:effectLst/>
              <a:uLnTx/>
              <a:uFillTx/>
              <a:latin typeface="Arial"/>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黄色</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红</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绿</a:t>
            </a:r>
            <a:endParaRPr kumimoji="0" lang="en-US" altLang="zh-CN" sz="2000" b="0" i="0" u="none" strike="noStrike" kern="1200" cap="none" spc="0" normalizeH="0" baseline="0" noProof="0" dirty="0">
              <a:ln>
                <a:noFill/>
              </a:ln>
              <a:solidFill>
                <a:srgbClr val="0000FF"/>
              </a:solidFill>
              <a:effectLst/>
              <a:uLnTx/>
              <a:uFillTx/>
              <a:latin typeface="Arial"/>
              <a:ea typeface="+mn-ea"/>
              <a:cs typeface="+mn-cs"/>
            </a:endParaRPr>
          </a:p>
        </p:txBody>
      </p:sp>
    </p:spTree>
    <p:extLst>
      <p:ext uri="{BB962C8B-B14F-4D97-AF65-F5344CB8AC3E}">
        <p14:creationId xmlns:p14="http://schemas.microsoft.com/office/powerpoint/2010/main" val="1833918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减法混色法</a:t>
            </a:r>
          </a:p>
        </p:txBody>
      </p:sp>
      <p:sp>
        <p:nvSpPr>
          <p:cNvPr id="9" name="矩形 8"/>
          <p:cNvSpPr/>
          <p:nvPr/>
        </p:nvSpPr>
        <p:spPr>
          <a:xfrm>
            <a:off x="6588224" y="5301208"/>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微软雅黑" pitchFamily="34" charset="-122"/>
                <a:ea typeface="微软雅黑" pitchFamily="34" charset="-122"/>
                <a:cs typeface="+mn-cs"/>
              </a:rPr>
              <a:t>减法混色</a:t>
            </a:r>
          </a:p>
        </p:txBody>
      </p:sp>
      <p:sp>
        <p:nvSpPr>
          <p:cNvPr id="11" name="内容占位符 9"/>
          <p:cNvSpPr txBox="1">
            <a:spLocks/>
          </p:cNvSpPr>
          <p:nvPr/>
        </p:nvSpPr>
        <p:spPr bwMode="auto">
          <a:xfrm>
            <a:off x="539552" y="1628800"/>
            <a:ext cx="4931906" cy="414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
                <a:srgbClr val="053E49"/>
              </a:buClr>
              <a:buFont typeface="Wingdings 2" panose="05020102010507070707" pitchFamily="18" charset="2"/>
              <a:buChar char=""/>
              <a:defRPr sz="2400" kern="1200" baseline="0">
                <a:solidFill>
                  <a:schemeClr val="tx1"/>
                </a:solidFill>
                <a:latin typeface="Garamond" panose="02020404030301010803" pitchFamily="18" charset="0"/>
                <a:ea typeface="+mn-ea"/>
                <a:cs typeface="+mn-cs"/>
              </a:defRPr>
            </a:lvl1pPr>
            <a:lvl2pPr marL="827088" indent="-285750" algn="l" rtl="0" fontAlgn="base">
              <a:spcBef>
                <a:spcPct val="20000"/>
              </a:spcBef>
              <a:spcAft>
                <a:spcPct val="0"/>
              </a:spcAft>
              <a:buChar char="–"/>
              <a:defRPr sz="2400" kern="1200" baseline="0">
                <a:solidFill>
                  <a:schemeClr val="tx1"/>
                </a:solidFill>
                <a:latin typeface="Garamond" panose="02020404030301010803" pitchFamily="18" charset="0"/>
                <a:ea typeface="+mn-ea"/>
                <a:cs typeface="+mn-cs"/>
              </a:defRPr>
            </a:lvl2pPr>
            <a:lvl3pPr marL="1235075" indent="-228600" algn="l" rtl="0" fontAlgn="base">
              <a:spcBef>
                <a:spcPct val="20000"/>
              </a:spcBef>
              <a:spcAft>
                <a:spcPct val="0"/>
              </a:spcAft>
              <a:buChar char="•"/>
              <a:defRPr sz="2000" kern="1200" baseline="0">
                <a:solidFill>
                  <a:schemeClr val="tx1"/>
                </a:solidFill>
                <a:latin typeface="Garamond" panose="02020404030301010803" pitchFamily="18" charset="0"/>
                <a:ea typeface="+mn-ea"/>
                <a:cs typeface="+mn-cs"/>
              </a:defRPr>
            </a:lvl3pPr>
            <a:lvl4pPr marL="1643063" indent="-228600" algn="l" rtl="0" fontAlgn="base">
              <a:spcBef>
                <a:spcPct val="20000"/>
              </a:spcBef>
              <a:spcAft>
                <a:spcPct val="0"/>
              </a:spcAft>
              <a:buChar char="–"/>
              <a:defRPr sz="1800" kern="1200" baseline="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减法混色</a:t>
            </a:r>
            <a:endPar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原色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CMY</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二次色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RGB</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黑色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C + M + Y</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印刷行业，黑色</a:t>
            </a:r>
            <a:r>
              <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CMY+K</a:t>
            </a:r>
            <a:endPar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p:txBody>
      </p:sp>
      <p:pic>
        <p:nvPicPr>
          <p:cNvPr id="7" name="Picture 6" descr="E:\书稿\数字图像处理书稿\VISIO\彩色图像处理\维恩图b.emf"/>
          <p:cNvPicPr/>
          <p:nvPr/>
        </p:nvPicPr>
        <p:blipFill>
          <a:blip r:embed="rId3" cstate="print">
            <a:extLst>
              <a:ext uri="{28A0092B-C50C-407E-A947-70E740481C1C}">
                <a14:useLocalDpi xmlns:a14="http://schemas.microsoft.com/office/drawing/2010/main" val="0"/>
              </a:ext>
            </a:extLst>
          </a:blip>
          <a:stretch>
            <a:fillRect/>
          </a:stretch>
        </p:blipFill>
        <p:spPr bwMode="auto">
          <a:xfrm>
            <a:off x="5860134" y="2348880"/>
            <a:ext cx="2564175" cy="2553734"/>
          </a:xfrm>
          <a:prstGeom prst="rect">
            <a:avLst/>
          </a:prstGeom>
          <a:noFill/>
          <a:ln>
            <a:noFill/>
          </a:ln>
        </p:spPr>
      </p:pic>
      <p:sp>
        <p:nvSpPr>
          <p:cNvPr id="2" name="对话气泡: 圆角矩形 1">
            <a:extLst>
              <a:ext uri="{FF2B5EF4-FFF2-40B4-BE49-F238E27FC236}">
                <a16:creationId xmlns:a16="http://schemas.microsoft.com/office/drawing/2014/main" id="{BC899613-0319-A202-D70F-5EE7C3B59BE7}"/>
              </a:ext>
            </a:extLst>
          </p:cNvPr>
          <p:cNvSpPr/>
          <p:nvPr/>
        </p:nvSpPr>
        <p:spPr bwMode="auto">
          <a:xfrm>
            <a:off x="4751396" y="3319423"/>
            <a:ext cx="914400" cy="612648"/>
          </a:xfrm>
          <a:prstGeom prst="wedgeRoundRectCallout">
            <a:avLst>
              <a:gd name="adj1" fmla="val -37997"/>
              <a:gd name="adj2" fmla="val 76980"/>
              <a:gd name="adj3" fmla="val 16667"/>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思考</a:t>
            </a:r>
          </a:p>
        </p:txBody>
      </p:sp>
    </p:spTree>
    <p:extLst>
      <p:ext uri="{BB962C8B-B14F-4D97-AF65-F5344CB8AC3E}">
        <p14:creationId xmlns:p14="http://schemas.microsoft.com/office/powerpoint/2010/main" val="29744414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ChangeArrowheads="1"/>
          </p:cNvSpPr>
          <p:nvPr/>
        </p:nvSpPr>
        <p:spPr bwMode="auto">
          <a:xfrm>
            <a:off x="266700" y="152400"/>
            <a:ext cx="87122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4400" b="1"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endParaRPr>
          </a:p>
        </p:txBody>
      </p:sp>
      <p:grpSp>
        <p:nvGrpSpPr>
          <p:cNvPr id="4" name="Group 3"/>
          <p:cNvGrpSpPr/>
          <p:nvPr/>
        </p:nvGrpSpPr>
        <p:grpSpPr>
          <a:xfrm>
            <a:off x="215404" y="2276872"/>
            <a:ext cx="8965108" cy="2333624"/>
            <a:chOff x="215404" y="2276872"/>
            <a:chExt cx="8965108" cy="2333624"/>
          </a:xfrm>
        </p:grpSpPr>
        <p:sp>
          <p:nvSpPr>
            <p:cNvPr id="51203" name="Oval 5"/>
            <p:cNvSpPr>
              <a:spLocks noChangeArrowheads="1"/>
            </p:cNvSpPr>
            <p:nvPr/>
          </p:nvSpPr>
          <p:spPr bwMode="auto">
            <a:xfrm>
              <a:off x="3707904" y="2276872"/>
              <a:ext cx="596900" cy="1435100"/>
            </a:xfrm>
            <a:prstGeom prst="ellipse">
              <a:avLst/>
            </a:prstGeom>
            <a:solidFill>
              <a:srgbClr val="FF00FF"/>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1204" name="Rectangle 6"/>
            <p:cNvSpPr>
              <a:spLocks noChangeArrowheads="1"/>
            </p:cNvSpPr>
            <p:nvPr/>
          </p:nvSpPr>
          <p:spPr bwMode="auto">
            <a:xfrm>
              <a:off x="215404" y="2734072"/>
              <a:ext cx="1206500" cy="520700"/>
            </a:xfrm>
            <a:prstGeom prst="rect">
              <a:avLst/>
            </a:prstGeom>
            <a:solidFill>
              <a:schemeClr val="bg1"/>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nvGrpSpPr>
            <p:cNvPr id="51205" name="Group 25"/>
            <p:cNvGrpSpPr>
              <a:grpSpLocks/>
            </p:cNvGrpSpPr>
            <p:nvPr/>
          </p:nvGrpSpPr>
          <p:grpSpPr bwMode="auto">
            <a:xfrm>
              <a:off x="1483817" y="2683272"/>
              <a:ext cx="1817687" cy="638175"/>
              <a:chOff x="907" y="1844"/>
              <a:chExt cx="1145" cy="402"/>
            </a:xfrm>
          </p:grpSpPr>
          <p:grpSp>
            <p:nvGrpSpPr>
              <p:cNvPr id="51219" name="Group 7"/>
              <p:cNvGrpSpPr>
                <a:grpSpLocks/>
              </p:cNvGrpSpPr>
              <p:nvPr/>
            </p:nvGrpSpPr>
            <p:grpSpPr bwMode="auto">
              <a:xfrm>
                <a:off x="1292" y="1884"/>
                <a:ext cx="760" cy="328"/>
                <a:chOff x="1292" y="1884"/>
                <a:chExt cx="760" cy="328"/>
              </a:xfrm>
            </p:grpSpPr>
            <p:sp>
              <p:nvSpPr>
                <p:cNvPr id="51221" name="Rectangle 8"/>
                <p:cNvSpPr>
                  <a:spLocks noChangeArrowheads="1"/>
                </p:cNvSpPr>
                <p:nvPr/>
              </p:nvSpPr>
              <p:spPr bwMode="auto">
                <a:xfrm>
                  <a:off x="1292" y="1884"/>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1222" name="Rectangle 9"/>
                <p:cNvSpPr>
                  <a:spLocks noChangeArrowheads="1"/>
                </p:cNvSpPr>
                <p:nvPr/>
              </p:nvSpPr>
              <p:spPr bwMode="auto">
                <a:xfrm>
                  <a:off x="1292" y="2004"/>
                  <a:ext cx="760" cy="88"/>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1223" name="Rectangle 10"/>
                <p:cNvSpPr>
                  <a:spLocks noChangeArrowheads="1"/>
                </p:cNvSpPr>
                <p:nvPr/>
              </p:nvSpPr>
              <p:spPr bwMode="auto">
                <a:xfrm>
                  <a:off x="1292" y="2124"/>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sp>
            <p:nvSpPr>
              <p:cNvPr id="51220" name="Rectangle 11"/>
              <p:cNvSpPr>
                <a:spLocks noChangeArrowheads="1"/>
              </p:cNvSpPr>
              <p:nvPr/>
            </p:nvSpPr>
            <p:spPr bwMode="auto">
              <a:xfrm>
                <a:off x="907" y="1844"/>
                <a:ext cx="28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grpSp>
        <p:sp>
          <p:nvSpPr>
            <p:cNvPr id="51206" name="Rectangle 13"/>
            <p:cNvSpPr>
              <a:spLocks noChangeArrowheads="1"/>
            </p:cNvSpPr>
            <p:nvPr/>
          </p:nvSpPr>
          <p:spPr bwMode="auto">
            <a:xfrm>
              <a:off x="266700" y="3965971"/>
              <a:ext cx="111248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入射白光</a:t>
              </a:r>
            </a:p>
          </p:txBody>
        </p:sp>
        <p:grpSp>
          <p:nvGrpSpPr>
            <p:cNvPr id="51207" name="Group 23"/>
            <p:cNvGrpSpPr>
              <a:grpSpLocks/>
            </p:cNvGrpSpPr>
            <p:nvPr/>
          </p:nvGrpSpPr>
          <p:grpSpPr bwMode="auto">
            <a:xfrm>
              <a:off x="2756992" y="2746772"/>
              <a:ext cx="3122612" cy="1585913"/>
              <a:chOff x="1709" y="1884"/>
              <a:chExt cx="1967" cy="999"/>
            </a:xfrm>
          </p:grpSpPr>
          <p:sp>
            <p:nvSpPr>
              <p:cNvPr id="51215" name="Rectangle 12"/>
              <p:cNvSpPr>
                <a:spLocks noChangeArrowheads="1"/>
              </p:cNvSpPr>
              <p:nvPr/>
            </p:nvSpPr>
            <p:spPr bwMode="auto">
              <a:xfrm>
                <a:off x="1709" y="2652"/>
                <a:ext cx="14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品红滤镜减去绿色</a:t>
                </a:r>
              </a:p>
            </p:txBody>
          </p:sp>
          <p:grpSp>
            <p:nvGrpSpPr>
              <p:cNvPr id="51216" name="Group 22"/>
              <p:cNvGrpSpPr>
                <a:grpSpLocks/>
              </p:cNvGrpSpPr>
              <p:nvPr/>
            </p:nvGrpSpPr>
            <p:grpSpPr bwMode="auto">
              <a:xfrm>
                <a:off x="2916" y="1884"/>
                <a:ext cx="760" cy="328"/>
                <a:chOff x="2916" y="1884"/>
                <a:chExt cx="760" cy="328"/>
              </a:xfrm>
            </p:grpSpPr>
            <p:sp>
              <p:nvSpPr>
                <p:cNvPr id="51217" name="Rectangle 14"/>
                <p:cNvSpPr>
                  <a:spLocks noChangeArrowheads="1"/>
                </p:cNvSpPr>
                <p:nvPr/>
              </p:nvSpPr>
              <p:spPr bwMode="auto">
                <a:xfrm>
                  <a:off x="2916" y="1884"/>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1218" name="Rectangle 15"/>
                <p:cNvSpPr>
                  <a:spLocks noChangeArrowheads="1"/>
                </p:cNvSpPr>
                <p:nvPr/>
              </p:nvSpPr>
              <p:spPr bwMode="auto">
                <a:xfrm>
                  <a:off x="2916" y="2124"/>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grpSp>
        <p:sp>
          <p:nvSpPr>
            <p:cNvPr id="51210" name="Oval 18"/>
            <p:cNvSpPr>
              <a:spLocks noChangeArrowheads="1"/>
            </p:cNvSpPr>
            <p:nvPr/>
          </p:nvSpPr>
          <p:spPr bwMode="auto">
            <a:xfrm>
              <a:off x="6298704" y="2276872"/>
              <a:ext cx="596900" cy="1435100"/>
            </a:xfrm>
            <a:prstGeom prst="ellipse">
              <a:avLst/>
            </a:prstGeom>
            <a:solidFill>
              <a:srgbClr val="00FEFF"/>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nvGrpSpPr>
            <p:cNvPr id="51211" name="Group 24"/>
            <p:cNvGrpSpPr>
              <a:grpSpLocks/>
            </p:cNvGrpSpPr>
            <p:nvPr/>
          </p:nvGrpSpPr>
          <p:grpSpPr bwMode="auto">
            <a:xfrm>
              <a:off x="5927230" y="2734071"/>
              <a:ext cx="2962275" cy="1876425"/>
              <a:chOff x="3706" y="1876"/>
              <a:chExt cx="1866" cy="1182"/>
            </a:xfrm>
          </p:grpSpPr>
          <p:sp>
            <p:nvSpPr>
              <p:cNvPr id="51213" name="Rectangle 19"/>
              <p:cNvSpPr>
                <a:spLocks noChangeArrowheads="1"/>
              </p:cNvSpPr>
              <p:nvPr/>
            </p:nvSpPr>
            <p:spPr bwMode="auto">
              <a:xfrm>
                <a:off x="3706" y="2652"/>
                <a:ext cx="99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青色滤镜减去红色</a:t>
                </a:r>
              </a:p>
            </p:txBody>
          </p:sp>
          <p:sp>
            <p:nvSpPr>
              <p:cNvPr id="51214" name="Rectangle 20"/>
              <p:cNvSpPr>
                <a:spLocks noChangeArrowheads="1"/>
              </p:cNvSpPr>
              <p:nvPr/>
            </p:nvSpPr>
            <p:spPr bwMode="auto">
              <a:xfrm>
                <a:off x="4812" y="1876"/>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sp>
          <p:nvSpPr>
            <p:cNvPr id="51212" name="Rectangle 21"/>
            <p:cNvSpPr>
              <a:spLocks noChangeArrowheads="1"/>
            </p:cNvSpPr>
            <p:nvPr/>
          </p:nvSpPr>
          <p:spPr bwMode="auto">
            <a:xfrm>
              <a:off x="7596336" y="3966609"/>
              <a:ext cx="158417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获得蓝色光</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Title 1"/>
          <p:cNvSpPr>
            <a:spLocks noGrp="1"/>
          </p:cNvSpPr>
          <p:nvPr>
            <p:ph type="title"/>
          </p:nvPr>
        </p:nvSpPr>
        <p:spPr/>
        <p:txBody>
          <a:bodyPr/>
          <a:lstStyle/>
          <a:p>
            <a:r>
              <a:rPr lang="zh-CN" altLang="en-US">
                <a:latin typeface="黑体" panose="02010609060101010101" pitchFamily="49" charset="-122"/>
                <a:ea typeface="黑体" panose="02010609060101010101" pitchFamily="49" charset="-122"/>
              </a:rPr>
              <a:t>透射光减色成像原理</a:t>
            </a:r>
          </a:p>
        </p:txBody>
      </p:sp>
      <p:sp>
        <p:nvSpPr>
          <p:cNvPr id="3" name="Content Placeholder 2"/>
          <p:cNvSpPr>
            <a:spLocks noGrp="1"/>
          </p:cNvSpPr>
          <p:nvPr>
            <p:ph idx="1"/>
          </p:nvPr>
        </p:nvSpPr>
        <p:spPr>
          <a:xfrm>
            <a:off x="457200" y="1333500"/>
            <a:ext cx="8229600" cy="777875"/>
          </a:xfrm>
        </p:spPr>
        <p:txBody>
          <a:bodyPr/>
          <a:lstStyle/>
          <a:p>
            <a:pPr lvl="0">
              <a:spcBef>
                <a:spcPct val="20000"/>
              </a:spcBef>
            </a:pPr>
            <a:r>
              <a:rPr lang="zh-CN" altLang="en-US" sz="2600">
                <a:solidFill>
                  <a:srgbClr val="000000"/>
                </a:solidFill>
              </a:rPr>
              <a:t>透明滤镜只能透过自身的颜色，</a:t>
            </a:r>
            <a:r>
              <a:rPr lang="zh-CN" altLang="en-US" sz="2600">
                <a:solidFill>
                  <a:srgbClr val="0033CC"/>
                </a:solidFill>
              </a:rPr>
              <a:t>吸收其他光线。</a:t>
            </a:r>
            <a:endParaRPr lang="en-US" altLang="zh-CN" sz="2600">
              <a:solidFill>
                <a:srgbClr val="0033CC"/>
              </a:solidFill>
            </a:endParaRPr>
          </a:p>
        </p:txBody>
      </p:sp>
      <p:pic>
        <p:nvPicPr>
          <p:cNvPr id="24" name="Picture 23" descr="subtractiveprimaries.jpg"/>
          <p:cNvPicPr>
            <a:picLocks noChangeAspect="1"/>
          </p:cNvPicPr>
          <p:nvPr/>
        </p:nvPicPr>
        <p:blipFill>
          <a:blip r:embed="rId3"/>
          <a:stretch>
            <a:fillRect/>
          </a:stretch>
        </p:blipFill>
        <p:spPr>
          <a:xfrm>
            <a:off x="7528191" y="5238000"/>
            <a:ext cx="1620000" cy="1620000"/>
          </a:xfrm>
          <a:prstGeom prst="rect">
            <a:avLst/>
          </a:prstGeom>
        </p:spPr>
      </p:pic>
    </p:spTree>
    <p:extLst>
      <p:ext uri="{BB962C8B-B14F-4D97-AF65-F5344CB8AC3E}">
        <p14:creationId xmlns:p14="http://schemas.microsoft.com/office/powerpoint/2010/main" val="21673164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949</TotalTime>
  <Words>17354</Words>
  <Application>Microsoft Office PowerPoint</Application>
  <PresentationFormat>全屏显示(4:3)</PresentationFormat>
  <Paragraphs>3627</Paragraphs>
  <Slides>266</Slides>
  <Notes>209</Notes>
  <HiddenSlides>0</HiddenSlides>
  <MMClips>0</MMClips>
  <ScaleCrop>false</ScaleCrop>
  <HeadingPairs>
    <vt:vector size="8" baseType="variant">
      <vt:variant>
        <vt:lpstr>已用的字体</vt:lpstr>
      </vt:variant>
      <vt:variant>
        <vt:i4>30</vt:i4>
      </vt:variant>
      <vt:variant>
        <vt:lpstr>主题</vt:lpstr>
      </vt:variant>
      <vt:variant>
        <vt:i4>10</vt:i4>
      </vt:variant>
      <vt:variant>
        <vt:lpstr>嵌入 OLE 服务器</vt:lpstr>
      </vt:variant>
      <vt:variant>
        <vt:i4>1</vt:i4>
      </vt:variant>
      <vt:variant>
        <vt:lpstr>幻灯片标题</vt:lpstr>
      </vt:variant>
      <vt:variant>
        <vt:i4>266</vt:i4>
      </vt:variant>
    </vt:vector>
  </HeadingPairs>
  <TitlesOfParts>
    <vt:vector size="307" baseType="lpstr">
      <vt:lpstr>Songti SC</vt:lpstr>
      <vt:lpstr>Songti SC Bold</vt:lpstr>
      <vt:lpstr>Songti SC Regular</vt:lpstr>
      <vt:lpstr>Times New Roman (Hebrew)</vt:lpstr>
      <vt:lpstr>Times New Roman Regular</vt:lpstr>
      <vt:lpstr>等线</vt:lpstr>
      <vt:lpstr>方正大黑简体</vt:lpstr>
      <vt:lpstr>SimHei</vt:lpstr>
      <vt:lpstr>SimHei</vt:lpstr>
      <vt:lpstr>华光大标宋_CNKI</vt:lpstr>
      <vt:lpstr>华文细黑</vt:lpstr>
      <vt:lpstr>华文新魏</vt:lpstr>
      <vt:lpstr>楷体_GB2312</vt:lpstr>
      <vt:lpstr>隶书</vt:lpstr>
      <vt:lpstr>宋体</vt:lpstr>
      <vt:lpstr>微软雅黑</vt:lpstr>
      <vt:lpstr>新宋体</vt:lpstr>
      <vt:lpstr>Arial</vt:lpstr>
      <vt:lpstr>Bell MT</vt:lpstr>
      <vt:lpstr>Calibri</vt:lpstr>
      <vt:lpstr>Calibri Light</vt:lpstr>
      <vt:lpstr>Cambria Math</vt:lpstr>
      <vt:lpstr>Centaur</vt:lpstr>
      <vt:lpstr>Garamond</vt:lpstr>
      <vt:lpstr>Times</vt:lpstr>
      <vt:lpstr>Times New Roman</vt:lpstr>
      <vt:lpstr>Times New Roman Bold</vt:lpstr>
      <vt:lpstr>Times New Roman Italic</vt:lpstr>
      <vt:lpstr>Wingdings</vt:lpstr>
      <vt:lpstr>Wingdings 2</vt:lpstr>
      <vt:lpstr>Office 主题​​</vt:lpstr>
      <vt:lpstr>1_BriansTemplate</vt:lpstr>
      <vt:lpstr>3_BriansTemplate</vt:lpstr>
      <vt:lpstr>2_BriansTemplate</vt:lpstr>
      <vt:lpstr>1_Office 主题​​</vt:lpstr>
      <vt:lpstr>4_BriansTemplate</vt:lpstr>
      <vt:lpstr>5_BriansTemplate</vt:lpstr>
      <vt:lpstr>6_BriansTemplate</vt:lpstr>
      <vt:lpstr>1_Office theme</vt:lpstr>
      <vt:lpstr>Office theme</vt:lpstr>
      <vt:lpstr>Formula</vt:lpstr>
      <vt:lpstr>数字图像处理</vt:lpstr>
      <vt:lpstr>绪论</vt:lpstr>
      <vt:lpstr>绪论</vt:lpstr>
      <vt:lpstr>数字图像处理的基本概念</vt:lpstr>
      <vt:lpstr>数字图像基础</vt:lpstr>
      <vt:lpstr>数字图像基础</vt:lpstr>
      <vt:lpstr>数字图像基础</vt:lpstr>
      <vt:lpstr>数字图像基础</vt:lpstr>
      <vt:lpstr>数字图像基础</vt:lpstr>
      <vt:lpstr>数字图像基础</vt:lpstr>
      <vt:lpstr>数字图像基础</vt:lpstr>
      <vt:lpstr>数字图像基础</vt:lpstr>
      <vt:lpstr>邻域</vt:lpstr>
      <vt:lpstr>邻接性</vt:lpstr>
      <vt:lpstr>邻接性</vt:lpstr>
      <vt:lpstr>通路</vt:lpstr>
      <vt:lpstr>连通性</vt:lpstr>
      <vt:lpstr>连通性</vt:lpstr>
      <vt:lpstr>区域与边界</vt:lpstr>
      <vt:lpstr>数字图像基础</vt:lpstr>
      <vt:lpstr>距离度量</vt:lpstr>
      <vt:lpstr>距离度量</vt:lpstr>
      <vt:lpstr>距离度量</vt:lpstr>
      <vt:lpstr>图像增强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直方图主要性质（1）</vt:lpstr>
      <vt:lpstr>直方图主要性质（2）</vt:lpstr>
      <vt:lpstr>直方图主要性质（3）</vt:lpstr>
      <vt:lpstr>直方图主要应用（1）</vt:lpstr>
      <vt:lpstr>直方图主要应用（2）</vt:lpstr>
      <vt:lpstr>直方图主要应用（3）</vt:lpstr>
      <vt:lpstr>直方图主要应用（4）</vt:lpstr>
      <vt:lpstr>累积直方图</vt:lpstr>
      <vt:lpstr>直方图处理</vt:lpstr>
      <vt:lpstr>直方图均衡化</vt:lpstr>
      <vt:lpstr>直方图规定化</vt:lpstr>
      <vt:lpstr>空域图像增强</vt:lpstr>
      <vt:lpstr>空间滤波</vt:lpstr>
      <vt:lpstr>PowerPoint 演示文稿</vt:lpstr>
      <vt:lpstr>PowerPoint 演示文稿</vt:lpstr>
      <vt:lpstr>PowerPoint 演示文稿</vt:lpstr>
      <vt:lpstr>线性平滑滤波</vt:lpstr>
      <vt:lpstr>线性平滑滤波—加权平均模板</vt:lpstr>
      <vt:lpstr>非线性平滑滤波—中值滤波</vt:lpstr>
      <vt:lpstr>中值滤波—椒盐噪声</vt:lpstr>
      <vt:lpstr>PowerPoint 演示文稿</vt:lpstr>
      <vt:lpstr>灰度变化与差分</vt:lpstr>
      <vt:lpstr>PowerPoint 演示文稿</vt:lpstr>
      <vt:lpstr>离散傅立叶变换的频谱分布</vt:lpstr>
      <vt:lpstr>离散傅立叶变换的频谱分布</vt:lpstr>
      <vt:lpstr>离散傅立叶变换的频谱分布</vt:lpstr>
      <vt:lpstr>离散傅立叶变换的幅频特性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高斯模糊点扩散函数</vt:lpstr>
      <vt:lpstr>散焦模糊</vt:lpstr>
      <vt:lpstr>运动模糊</vt:lpstr>
      <vt:lpstr>PowerPoint 演示文稿</vt:lpstr>
      <vt:lpstr>PowerPoint 演示文稿</vt:lpstr>
      <vt:lpstr>PowerPoint 演示文稿</vt:lpstr>
      <vt:lpstr>PowerPoint 演示文稿</vt:lpstr>
      <vt:lpstr>加法混色法</vt:lpstr>
      <vt:lpstr>减法混色法</vt:lpstr>
      <vt:lpstr>透射光减色成像原理</vt:lpstr>
      <vt:lpstr>透射光减色成像原理</vt:lpstr>
      <vt:lpstr>反射光减色成像原理</vt:lpstr>
      <vt:lpstr>反射光减色成像原理</vt:lpstr>
      <vt:lpstr>颜色空间</vt:lpstr>
      <vt:lpstr>颜色空间</vt:lpstr>
      <vt:lpstr>感知均匀的色彩空间</vt:lpstr>
      <vt:lpstr>设备依赖的颜色空间</vt:lpstr>
      <vt:lpstr>PowerPoint 演示文稿</vt:lpstr>
      <vt:lpstr>HSV/HSI颜色空间</vt:lpstr>
      <vt:lpstr>色调对彩色图像的影响</vt:lpstr>
      <vt:lpstr>饱和度对彩色图像的影响</vt:lpstr>
      <vt:lpstr>亮度对彩色图像的影响</vt:lpstr>
      <vt:lpstr>YUV和YIQ颜色空间</vt:lpstr>
      <vt:lpstr>真彩色、 伪彩色、 假彩色</vt:lpstr>
      <vt:lpstr>真彩色处理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图像压缩模型</vt:lpstr>
      <vt:lpstr>图像压缩模型</vt:lpstr>
      <vt:lpstr>霍夫曼编码</vt:lpstr>
      <vt:lpstr>霍夫曼编码</vt:lpstr>
      <vt:lpstr>霍夫曼编码</vt:lpstr>
      <vt:lpstr>霍夫曼编码</vt:lpstr>
      <vt:lpstr>霍夫曼编码</vt:lpstr>
      <vt:lpstr>霍夫曼编码</vt:lpstr>
      <vt:lpstr>霍夫曼编码</vt:lpstr>
      <vt:lpstr>霍夫曼编码</vt:lpstr>
      <vt:lpstr>霍夫曼编码</vt:lpstr>
      <vt:lpstr>算术编码</vt:lpstr>
      <vt:lpstr>算术编码</vt:lpstr>
      <vt:lpstr>算术编码</vt:lpstr>
      <vt:lpstr>算术编码</vt:lpstr>
      <vt:lpstr>算术编码</vt:lpstr>
      <vt:lpstr>算术编码</vt:lpstr>
      <vt:lpstr>算术编码</vt:lpstr>
      <vt:lpstr>算术编码</vt:lpstr>
      <vt:lpstr>算术编码</vt:lpstr>
      <vt:lpstr>算术编码</vt:lpstr>
      <vt:lpstr>算术编码</vt:lpstr>
      <vt:lpstr>算术编码</vt:lpstr>
      <vt:lpstr>算术编码</vt:lpstr>
      <vt:lpstr>行程编码</vt:lpstr>
      <vt:lpstr>行程编码</vt:lpstr>
      <vt:lpstr>LZW编码</vt:lpstr>
      <vt:lpstr>LZW编码</vt:lpstr>
      <vt:lpstr>LZW编码</vt:lpstr>
      <vt:lpstr>LZW编码</vt:lpstr>
      <vt:lpstr>LZW编码</vt:lpstr>
      <vt:lpstr>LZW编码</vt:lpstr>
      <vt:lpstr>LZW编码</vt:lpstr>
      <vt:lpstr>LZW编码</vt:lpstr>
      <vt:lpstr>LZW编码</vt:lpstr>
      <vt:lpstr>LZW编码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Yoyo Liu</dc:creator>
  <cp:lastModifiedBy>张 考</cp:lastModifiedBy>
  <cp:revision>1007</cp:revision>
  <dcterms:created xsi:type="dcterms:W3CDTF">2021-02-23T10:37:04Z</dcterms:created>
  <dcterms:modified xsi:type="dcterms:W3CDTF">2024-06-19T08:38:55Z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